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 autoAdjust="0"/>
    <p:restoredTop sz="94660"/>
  </p:normalViewPr>
  <p:slideViewPr>
    <p:cSldViewPr>
      <p:cViewPr varScale="1">
        <p:scale>
          <a:sx n="75" d="100"/>
          <a:sy n="75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A521B19-60DD-43D8-A486-3F2C5AF3C037}" type="datetimeFigureOut">
              <a:rPr lang="ru-RU" smtClean="0"/>
              <a:t>30.01.2019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46DD-44A6-4F4E-9C4E-718F1C28AE2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754932"/>
            <a:ext cx="5478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</a:t>
            </a:r>
            <a:r>
              <a:rPr lang="ru-RU" sz="2800" dirty="0" smtClean="0"/>
              <a:t>   Презентация на тему</a:t>
            </a:r>
            <a:r>
              <a:rPr lang="en-US" sz="2400" dirty="0" smtClean="0"/>
              <a:t>:</a:t>
            </a:r>
          </a:p>
          <a:p>
            <a:r>
              <a:rPr lang="ru-RU" sz="2400" b="1" dirty="0" smtClean="0"/>
              <a:t>«Создание Ежедневника на основе библиотеки </a:t>
            </a:r>
            <a:r>
              <a:rPr lang="en-US" sz="2400" b="1" dirty="0" smtClean="0"/>
              <a:t>Python PyQt5</a:t>
            </a:r>
            <a:r>
              <a:rPr lang="ru-RU" sz="2400" b="1" dirty="0" smtClean="0"/>
              <a:t>»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7944" y="404571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   </a:t>
            </a:r>
            <a:r>
              <a:rPr lang="en-US" dirty="0" smtClean="0"/>
              <a:t>		</a:t>
            </a:r>
            <a:r>
              <a:rPr lang="ru-RU" dirty="0" err="1" smtClean="0"/>
              <a:t>Сульденков</a:t>
            </a:r>
            <a:r>
              <a:rPr lang="ru-RU" dirty="0" smtClean="0"/>
              <a:t> В.О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472514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</a:t>
            </a:r>
            <a:r>
              <a:rPr lang="en-US" dirty="0" smtClean="0"/>
              <a:t>:             </a:t>
            </a:r>
            <a:r>
              <a:rPr lang="ru-RU" dirty="0" smtClean="0"/>
              <a:t>	</a:t>
            </a:r>
            <a:r>
              <a:rPr lang="ru-RU" dirty="0" err="1" smtClean="0"/>
              <a:t>Сабитов</a:t>
            </a:r>
            <a:r>
              <a:rPr lang="ru-RU" dirty="0" smtClean="0"/>
              <a:t> Э</a:t>
            </a:r>
            <a:r>
              <a:rPr lang="en-US" dirty="0" smtClean="0"/>
              <a:t>.</a:t>
            </a:r>
            <a:r>
              <a:rPr lang="ru-RU" dirty="0" smtClean="0"/>
              <a:t>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68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		Идея проекта</a:t>
            </a:r>
          </a:p>
          <a:p>
            <a:r>
              <a:rPr lang="ru-RU" sz="2400" dirty="0" smtClean="0"/>
              <a:t>Смысл данного проекта в упрощении</a:t>
            </a:r>
            <a:r>
              <a:rPr lang="en-US" sz="2400" dirty="0" smtClean="0"/>
              <a:t> </a:t>
            </a:r>
            <a:r>
              <a:rPr lang="ru-RU" sz="2400" dirty="0" smtClean="0"/>
              <a:t>систематизации задач и планов</a:t>
            </a:r>
            <a:r>
              <a:rPr lang="en-US" sz="2400" dirty="0" smtClean="0"/>
              <a:t>, </a:t>
            </a:r>
            <a:r>
              <a:rPr lang="ru-RU" sz="2400" dirty="0" smtClean="0"/>
              <a:t>поставленных пользователем. С помощью этого приложения пользователь может наглядно обозначить свои цели по мере необходимости их выполнения.</a:t>
            </a:r>
          </a:p>
          <a:p>
            <a:r>
              <a:rPr lang="ru-RU" sz="2400" dirty="0" smtClean="0"/>
              <a:t>		</a:t>
            </a:r>
            <a:r>
              <a:rPr lang="ru-RU" sz="2400" dirty="0" err="1" smtClean="0"/>
              <a:t>Функиции</a:t>
            </a:r>
            <a:r>
              <a:rPr lang="ru-RU" sz="2400" dirty="0" smtClean="0"/>
              <a:t> данного приложения</a:t>
            </a:r>
          </a:p>
          <a:p>
            <a:r>
              <a:rPr lang="ru-RU" sz="2400" dirty="0" smtClean="0"/>
              <a:t> Приложение принимает</a:t>
            </a:r>
            <a:r>
              <a:rPr lang="en-US" sz="2400" dirty="0"/>
              <a:t>,</a:t>
            </a:r>
            <a:r>
              <a:rPr lang="ru-RU" sz="2400" dirty="0" smtClean="0"/>
              <a:t> сортирует(по дате) и записывает в отдельный файл задачи записанные </a:t>
            </a:r>
            <a:r>
              <a:rPr lang="ru-RU" sz="2400" dirty="0" smtClean="0"/>
              <a:t>пользователем.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8158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1801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реализации данного проекта присутствует работа с файлами типа </a:t>
            </a:r>
            <a:r>
              <a:rPr lang="en-US" sz="2400" dirty="0" smtClean="0"/>
              <a:t>txt,</a:t>
            </a:r>
          </a:p>
          <a:p>
            <a:r>
              <a:rPr lang="ru-RU" sz="2400" dirty="0" smtClean="0"/>
              <a:t>Также технология отлавливания ошибок </a:t>
            </a:r>
            <a:r>
              <a:rPr lang="en-US" sz="2400" dirty="0" smtClean="0"/>
              <a:t>try … expect </a:t>
            </a:r>
            <a:r>
              <a:rPr lang="ru-RU" sz="2400" dirty="0" smtClean="0"/>
              <a:t>и несколько дополнительных  подразделов из библиотеки </a:t>
            </a:r>
            <a:r>
              <a:rPr lang="en-US" sz="2400" dirty="0" smtClean="0"/>
              <a:t>PyQt5,</a:t>
            </a:r>
            <a:r>
              <a:rPr lang="ru-RU" sz="2400" dirty="0" smtClean="0"/>
              <a:t> а в частности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QDate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QCalendarWidget</a:t>
            </a:r>
            <a:r>
              <a:rPr lang="ru-RU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QTimeEdit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6852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44" y="47667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C</a:t>
            </a:r>
            <a:r>
              <a:rPr lang="ru-RU" dirty="0" err="1" smtClean="0"/>
              <a:t>ортировка</a:t>
            </a:r>
            <a:r>
              <a:rPr lang="ru-RU" dirty="0" smtClean="0"/>
              <a:t> событий по дате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x </a:t>
            </a:r>
            <a:r>
              <a:rPr lang="en-US" dirty="0"/>
              <a:t>in 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[x]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[x])</a:t>
            </a:r>
            <a:br>
              <a:rPr lang="en-US" dirty="0"/>
            </a:br>
            <a:r>
              <a:rPr lang="en-US" dirty="0" err="1"/>
              <a:t>self</a:t>
            </a:r>
            <a:r>
              <a:rPr lang="en-US" dirty="0" err="1"/>
              <a:t>.list.sort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self</a:t>
            </a:r>
            <a:r>
              <a:rPr lang="en-US" dirty="0" err="1"/>
              <a:t>.info_sort</a:t>
            </a:r>
            <a:r>
              <a:rPr lang="en-US" dirty="0"/>
              <a:t> = </a:t>
            </a:r>
            <a:r>
              <a:rPr lang="en-US" dirty="0"/>
              <a:t>''</a:t>
            </a:r>
            <a:br>
              <a:rPr lang="en-US" dirty="0"/>
            </a:br>
            <a:r>
              <a:rPr lang="en-US" dirty="0"/>
              <a:t>model = </a:t>
            </a:r>
            <a:r>
              <a:rPr lang="en-US" dirty="0" err="1"/>
              <a:t>QtGui.QStandardItemModel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self</a:t>
            </a:r>
            <a:r>
              <a:rPr lang="en-US" dirty="0" err="1"/>
              <a:t>.myListView.setModel</a:t>
            </a:r>
            <a:r>
              <a:rPr lang="en-US" dirty="0"/>
              <a:t>(model)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/>
              <a:t>x </a:t>
            </a:r>
            <a:r>
              <a:rPr lang="en-US" dirty="0"/>
              <a:t>in 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[x] =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[x])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/>
              <a:t>e </a:t>
            </a:r>
            <a:r>
              <a:rPr lang="en-US" dirty="0"/>
              <a:t>in </a:t>
            </a:r>
            <a:r>
              <a:rPr lang="en-US" dirty="0" err="1"/>
              <a:t>self</a:t>
            </a:r>
            <a:r>
              <a:rPr lang="en-US" dirty="0" err="1"/>
              <a:t>.list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/>
              <a:t>for </a:t>
            </a:r>
            <a:r>
              <a:rPr lang="en-US" dirty="0"/>
              <a:t>x </a:t>
            </a:r>
            <a:r>
              <a:rPr lang="en-US" dirty="0"/>
              <a:t>in </a:t>
            </a:r>
            <a:r>
              <a:rPr lang="en-US" dirty="0" err="1"/>
              <a:t>self</a:t>
            </a:r>
            <a:r>
              <a:rPr lang="en-US" dirty="0" err="1"/>
              <a:t>.dict.keys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if ''</a:t>
            </a:r>
            <a:r>
              <a:rPr lang="en-US" dirty="0"/>
              <a:t>.join(</a:t>
            </a:r>
            <a:r>
              <a:rPr lang="en-US" dirty="0" err="1"/>
              <a:t>x.split</a:t>
            </a:r>
            <a:r>
              <a:rPr lang="en-US" dirty="0"/>
              <a:t>(</a:t>
            </a:r>
            <a:r>
              <a:rPr lang="en-US" dirty="0"/>
              <a:t>'.'</a:t>
            </a:r>
            <a:r>
              <a:rPr lang="en-US" dirty="0"/>
              <a:t>)) == </a:t>
            </a:r>
            <a:r>
              <a:rPr lang="en-US" dirty="0" err="1"/>
              <a:t>str</a:t>
            </a:r>
            <a:r>
              <a:rPr lang="en-US" dirty="0"/>
              <a:t>(e):</a:t>
            </a:r>
            <a:br>
              <a:rPr lang="en-US" dirty="0"/>
            </a:br>
            <a:r>
              <a:rPr lang="en-US" dirty="0"/>
              <a:t>            p = </a:t>
            </a:r>
            <a:r>
              <a:rPr lang="en-US" dirty="0" err="1"/>
              <a:t>x.split</a:t>
            </a:r>
            <a:r>
              <a:rPr lang="en-US" dirty="0"/>
              <a:t>(</a:t>
            </a:r>
            <a:r>
              <a:rPr lang="en-US" dirty="0"/>
              <a:t>'.'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i = </a:t>
            </a:r>
            <a:r>
              <a:rPr lang="en-US" dirty="0" err="1"/>
              <a:t>QtGui.QStandardItem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self</a:t>
            </a:r>
            <a:r>
              <a:rPr lang="en-US" dirty="0" err="1"/>
              <a:t>.dict</a:t>
            </a:r>
            <a:r>
              <a:rPr lang="en-US" dirty="0"/>
              <a:t>[x] + </a:t>
            </a:r>
            <a:r>
              <a:rPr lang="en-US" dirty="0"/>
              <a:t>'  ' </a:t>
            </a:r>
            <a:r>
              <a:rPr lang="en-US" dirty="0"/>
              <a:t>+ p[</a:t>
            </a:r>
            <a:r>
              <a:rPr lang="en-US" dirty="0"/>
              <a:t>2</a:t>
            </a:r>
            <a:r>
              <a:rPr lang="en-US" dirty="0"/>
              <a:t>] + </a:t>
            </a:r>
            <a:r>
              <a:rPr lang="en-US" dirty="0"/>
              <a:t>'.' </a:t>
            </a:r>
            <a:r>
              <a:rPr lang="en-US" dirty="0"/>
              <a:t>+ p[</a:t>
            </a:r>
            <a:r>
              <a:rPr lang="en-US" dirty="0"/>
              <a:t>1</a:t>
            </a:r>
            <a:r>
              <a:rPr lang="en-US" dirty="0"/>
              <a:t>] + </a:t>
            </a:r>
            <a:r>
              <a:rPr lang="en-US" dirty="0"/>
              <a:t>'.' </a:t>
            </a:r>
            <a:r>
              <a:rPr lang="en-US" dirty="0"/>
              <a:t>+ p[</a:t>
            </a:r>
            <a:r>
              <a:rPr lang="en-US" dirty="0"/>
              <a:t>0</a:t>
            </a:r>
            <a:r>
              <a:rPr lang="en-US" dirty="0"/>
              <a:t>] + </a:t>
            </a:r>
            <a:r>
              <a:rPr lang="en-US" dirty="0"/>
              <a:t>' ' </a:t>
            </a:r>
            <a:r>
              <a:rPr lang="en-US" dirty="0"/>
              <a:t>+ p[</a:t>
            </a:r>
            <a:r>
              <a:rPr lang="en-US" dirty="0"/>
              <a:t>3</a:t>
            </a:r>
            <a:r>
              <a:rPr lang="en-US" dirty="0"/>
              <a:t>] + </a:t>
            </a:r>
            <a:r>
              <a:rPr lang="en-US" dirty="0"/>
              <a:t>':' </a:t>
            </a:r>
            <a:r>
              <a:rPr lang="en-US" dirty="0"/>
              <a:t>+ p[-</a:t>
            </a:r>
            <a:r>
              <a:rPr lang="en-US" dirty="0"/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model.appendRow</a:t>
            </a:r>
            <a:r>
              <a:rPr lang="en-US" dirty="0"/>
              <a:t>(i)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511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548680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		</a:t>
            </a:r>
            <a:r>
              <a:rPr lang="ru-RU" sz="2400" b="1" dirty="0" smtClean="0"/>
              <a:t>Заключение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Хоть приложение и выглядит просто и выполняет лишь базовые и примитивные функции</a:t>
            </a:r>
            <a:r>
              <a:rPr lang="en-US" sz="2400" dirty="0" smtClean="0"/>
              <a:t>, </a:t>
            </a:r>
            <a:r>
              <a:rPr lang="ru-RU" sz="2400" dirty="0" smtClean="0"/>
              <a:t>реализация оказалась сложнее  и заняла больше времени чем </a:t>
            </a:r>
            <a:r>
              <a:rPr lang="ru-RU" sz="2400" smtClean="0"/>
              <a:t>планировалось</a:t>
            </a:r>
            <a:r>
              <a:rPr lang="ru-RU" sz="2400" smtClean="0"/>
              <a:t>.</a:t>
            </a:r>
            <a:endParaRPr lang="ru-RU" sz="2400" dirty="0" smtClean="0"/>
          </a:p>
          <a:p>
            <a:r>
              <a:rPr lang="ru-RU" sz="2400" dirty="0"/>
              <a:t>	</a:t>
            </a:r>
            <a:r>
              <a:rPr lang="ru-RU" sz="2400" dirty="0" smtClean="0"/>
              <a:t>   </a:t>
            </a:r>
            <a:r>
              <a:rPr lang="ru-RU" sz="2400" b="1" dirty="0" smtClean="0"/>
              <a:t>Возможности </a:t>
            </a:r>
            <a:r>
              <a:rPr lang="ru-RU" sz="2400" b="1" dirty="0"/>
              <a:t>для доработки и </a:t>
            </a:r>
            <a:r>
              <a:rPr lang="ru-RU" sz="2400" b="1" dirty="0" smtClean="0"/>
              <a:t>развития</a:t>
            </a:r>
          </a:p>
          <a:p>
            <a:r>
              <a:rPr lang="ru-RU" sz="2400" dirty="0" smtClean="0"/>
              <a:t>В будущем возможно внедрение механизма напоминания по средствам отправки уведомлений.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12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TM01859865[[fn=Порядок]]</Template>
  <TotalTime>93</TotalTime>
  <Words>51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Kilter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Сульденков</dc:creator>
  <cp:lastModifiedBy>Владимир Сульденков</cp:lastModifiedBy>
  <cp:revision>10</cp:revision>
  <dcterms:created xsi:type="dcterms:W3CDTF">2019-01-29T18:22:07Z</dcterms:created>
  <dcterms:modified xsi:type="dcterms:W3CDTF">2019-01-30T11:19:51Z</dcterms:modified>
</cp:coreProperties>
</file>