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A4C-5BD2-4087-944A-DCE57CD36F71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60F2-0898-453C-BFFD-223395ECF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46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A4C-5BD2-4087-944A-DCE57CD36F71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60F2-0898-453C-BFFD-223395ECF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5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A4C-5BD2-4087-944A-DCE57CD36F71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60F2-0898-453C-BFFD-223395ECF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877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A4C-5BD2-4087-944A-DCE57CD36F71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60F2-0898-453C-BFFD-223395ECF5A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763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A4C-5BD2-4087-944A-DCE57CD36F71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60F2-0898-453C-BFFD-223395ECF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636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A4C-5BD2-4087-944A-DCE57CD36F71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60F2-0898-453C-BFFD-223395ECF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818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A4C-5BD2-4087-944A-DCE57CD36F71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60F2-0898-453C-BFFD-223395ECF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86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A4C-5BD2-4087-944A-DCE57CD36F71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60F2-0898-453C-BFFD-223395ECF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382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A4C-5BD2-4087-944A-DCE57CD36F71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60F2-0898-453C-BFFD-223395ECF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9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A4C-5BD2-4087-944A-DCE57CD36F71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60F2-0898-453C-BFFD-223395ECF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3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A4C-5BD2-4087-944A-DCE57CD36F71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60F2-0898-453C-BFFD-223395ECF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36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A4C-5BD2-4087-944A-DCE57CD36F71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60F2-0898-453C-BFFD-223395ECF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52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A4C-5BD2-4087-944A-DCE57CD36F71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60F2-0898-453C-BFFD-223395ECF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1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A4C-5BD2-4087-944A-DCE57CD36F71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60F2-0898-453C-BFFD-223395ECF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23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A4C-5BD2-4087-944A-DCE57CD36F71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60F2-0898-453C-BFFD-223395ECF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8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A4C-5BD2-4087-944A-DCE57CD36F71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60F2-0898-453C-BFFD-223395ECF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37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A4C-5BD2-4087-944A-DCE57CD36F71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60F2-0898-453C-BFFD-223395ECF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7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1F3A4C-5BD2-4087-944A-DCE57CD36F71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C60F2-0898-453C-BFFD-223395ECF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779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376" y="1214438"/>
            <a:ext cx="9976624" cy="2387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			</a:t>
            </a:r>
            <a:r>
              <a:rPr lang="ru-RU" sz="3600" dirty="0" smtClean="0"/>
              <a:t>Презентация на тему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3600" dirty="0" smtClean="0"/>
              <a:t>		</a:t>
            </a:r>
            <a:r>
              <a:rPr lang="ru-RU" sz="3600" b="1" dirty="0" smtClean="0"/>
              <a:t>«</a:t>
            </a:r>
            <a:r>
              <a:rPr lang="ru-RU" sz="3600" dirty="0" smtClean="0"/>
              <a:t>Игра змейка на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en-US" sz="3600" dirty="0" smtClean="0"/>
              <a:t>		</a:t>
            </a:r>
            <a:r>
              <a:rPr lang="ru-RU" sz="3600" dirty="0" smtClean="0"/>
              <a:t>основе библиотеки </a:t>
            </a:r>
            <a:r>
              <a:rPr lang="en-US" sz="3600" dirty="0" smtClean="0"/>
              <a:t>Python </a:t>
            </a:r>
            <a:r>
              <a:rPr lang="en-US" sz="3600" dirty="0" err="1" smtClean="0"/>
              <a:t>Pygame</a:t>
            </a:r>
            <a:r>
              <a:rPr lang="ru-RU" sz="3600" b="1" dirty="0" smtClean="0"/>
              <a:t> 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80623" y="3602037"/>
            <a:ext cx="7434147" cy="286566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r>
              <a:rPr lang="en-US" dirty="0" smtClean="0"/>
              <a:t>			</a:t>
            </a:r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   </a:t>
            </a:r>
            <a:r>
              <a:rPr lang="en-US" dirty="0" smtClean="0"/>
              <a:t>		</a:t>
            </a:r>
            <a:r>
              <a:rPr lang="ru-RU" dirty="0" smtClean="0"/>
              <a:t>Сульденков В.О</a:t>
            </a:r>
            <a:r>
              <a:rPr lang="en-US" dirty="0" smtClean="0"/>
              <a:t>.</a:t>
            </a:r>
          </a:p>
          <a:p>
            <a:endParaRPr lang="ru-RU" dirty="0" smtClean="0"/>
          </a:p>
          <a:p>
            <a:r>
              <a:rPr lang="en-US" dirty="0" smtClean="0"/>
              <a:t>			</a:t>
            </a:r>
            <a:r>
              <a:rPr lang="ru-RU" dirty="0" smtClean="0"/>
              <a:t>Руководитель</a:t>
            </a:r>
            <a:r>
              <a:rPr lang="en-US" dirty="0" smtClean="0"/>
              <a:t>:             </a:t>
            </a:r>
            <a:r>
              <a:rPr lang="ru-RU" dirty="0" smtClean="0"/>
              <a:t>	</a:t>
            </a:r>
            <a:r>
              <a:rPr lang="ru-RU" dirty="0" err="1" smtClean="0"/>
              <a:t>Сабитов</a:t>
            </a:r>
            <a:r>
              <a:rPr lang="ru-RU" dirty="0" smtClean="0"/>
              <a:t> Э</a:t>
            </a:r>
            <a:r>
              <a:rPr lang="en-US" dirty="0" smtClean="0"/>
              <a:t>.</a:t>
            </a:r>
            <a:r>
              <a:rPr lang="ru-RU" dirty="0" smtClean="0"/>
              <a:t>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3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1551" y="624468"/>
            <a:ext cx="595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		Идея проекта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35980" y="1449659"/>
            <a:ext cx="106159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Смысл данного проекта в создание простой графической игры в развлекательных целях</a:t>
            </a:r>
            <a:r>
              <a:rPr lang="en-US" sz="2800" dirty="0" smtClean="0"/>
              <a:t>,</a:t>
            </a:r>
            <a:r>
              <a:rPr lang="ru-RU" sz="2800" dirty="0" smtClean="0"/>
              <a:t>а также возможность практики в библиотеке </a:t>
            </a:r>
            <a:r>
              <a:rPr lang="en-US" sz="2800" dirty="0" err="1" smtClean="0"/>
              <a:t>Pygame</a:t>
            </a:r>
            <a:r>
              <a:rPr lang="ru-RU" sz="2800" dirty="0" smtClean="0"/>
              <a:t>. Игра сделана на основе всем известной игры </a:t>
            </a:r>
            <a:r>
              <a:rPr lang="ru-RU" sz="2800" b="1" dirty="0"/>
              <a:t>« </a:t>
            </a:r>
            <a:r>
              <a:rPr lang="ru-RU" sz="2800" dirty="0" smtClean="0"/>
              <a:t>Змейка</a:t>
            </a:r>
            <a:r>
              <a:rPr lang="ru-RU" sz="2800" b="1" dirty="0"/>
              <a:t> </a:t>
            </a:r>
            <a:r>
              <a:rPr lang="ru-RU" sz="2800" b="1" dirty="0" smtClean="0"/>
              <a:t>» </a:t>
            </a:r>
            <a:r>
              <a:rPr lang="ru-RU" sz="2800" dirty="0" smtClean="0"/>
              <a:t>с небольшими изменения. 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					</a:t>
            </a:r>
            <a:r>
              <a:rPr lang="ru-RU" sz="2800" dirty="0"/>
              <a:t> </a:t>
            </a:r>
            <a:r>
              <a:rPr lang="ru-RU" sz="2800" dirty="0" smtClean="0"/>
              <a:t>Функции </a:t>
            </a:r>
            <a:r>
              <a:rPr lang="ru-RU" sz="2800" dirty="0"/>
              <a:t>данного </a:t>
            </a:r>
            <a:r>
              <a:rPr lang="ru-RU" sz="2800" dirty="0" smtClean="0"/>
              <a:t>приложения</a:t>
            </a:r>
          </a:p>
          <a:p>
            <a:r>
              <a:rPr lang="ru-RU" sz="2800" dirty="0" smtClean="0"/>
              <a:t>Приложение сохраняет данные а рекордах игрока, а также производить разные манипуляции с игровым интерфейсом.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399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888" y="1159727"/>
            <a:ext cx="107051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В реализации данного проекта </a:t>
            </a:r>
            <a:r>
              <a:rPr lang="ru-RU" sz="3600" dirty="0"/>
              <a:t>присутствует работа с файлами типа </a:t>
            </a:r>
            <a:r>
              <a:rPr lang="en-US" sz="3600" dirty="0"/>
              <a:t>txt</a:t>
            </a:r>
            <a:r>
              <a:rPr lang="en-US" sz="3600" dirty="0" smtClean="0"/>
              <a:t>,</a:t>
            </a:r>
            <a:r>
              <a:rPr lang="ru-RU" sz="3600" dirty="0" smtClean="0"/>
              <a:t> также была использована библиотека </a:t>
            </a:r>
            <a:r>
              <a:rPr lang="en-US" sz="3600" dirty="0" smtClean="0"/>
              <a:t>random</a:t>
            </a:r>
            <a:r>
              <a:rPr lang="ru-RU" sz="3600" dirty="0" smtClean="0"/>
              <a:t>. Была взята идея реализации диалогового окна из </a:t>
            </a:r>
            <a:r>
              <a:rPr lang="en-US" sz="3600" dirty="0" err="1" smtClean="0"/>
              <a:t>StackOverflow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00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3" y="876822"/>
            <a:ext cx="5471706" cy="5981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11" y="876823"/>
            <a:ext cx="5027112" cy="59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6927" y="901874"/>
            <a:ext cx="100208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endParaRPr lang="ru-RU" sz="3200" dirty="0"/>
          </a:p>
          <a:p>
            <a:r>
              <a:rPr lang="ru-RU" sz="3200" dirty="0" smtClean="0"/>
              <a:t>			Изменение цвета текста при наведении </a:t>
            </a:r>
            <a:endParaRPr lang="ru-RU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7979" y="3642732"/>
            <a:ext cx="5269167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pygame.MOUSEMOTION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237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event.pos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425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330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event.pos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358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flag_text_1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flag_text_1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257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event.pos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404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event.pos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428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flag_text_2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flag_text_2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282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event.pos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377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470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event.pos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498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flag_text_3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flag_text_3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43650" y="3334956"/>
            <a:ext cx="5104098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flag_text_1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False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text = font.render(p[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screen.blit(text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237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330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flag_text_2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False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text = font.render(p[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screen.blit(text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257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flag_text_3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False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text = font.render(p[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screen.blit(text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282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470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text = font.render(p[x]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text_x = width //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text.get_width() //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text_y =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330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x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screen.blit(text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(text_x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text_y))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005" y="602166"/>
            <a:ext cx="1001379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		</a:t>
            </a:r>
            <a:r>
              <a:rPr lang="ru-RU" dirty="0" smtClean="0"/>
              <a:t>	</a:t>
            </a:r>
            <a:r>
              <a:rPr lang="ru-RU" sz="4800" dirty="0" smtClean="0"/>
              <a:t>Заключение </a:t>
            </a:r>
          </a:p>
          <a:p>
            <a:r>
              <a:rPr lang="ru-RU" sz="3600" dirty="0" smtClean="0"/>
              <a:t>Графическая составляющая </a:t>
            </a:r>
            <a:r>
              <a:rPr lang="ru-RU" sz="3600" dirty="0"/>
              <a:t>игры основана на простой реализации сетки, но </a:t>
            </a:r>
            <a:r>
              <a:rPr lang="ru-RU" sz="3600" dirty="0" smtClean="0"/>
              <a:t>некоторые функции </a:t>
            </a:r>
            <a:r>
              <a:rPr lang="ru-RU" sz="3600" dirty="0"/>
              <a:t>пришлось делать самостоятельно из-за отсутствия данных функций в </a:t>
            </a:r>
            <a:r>
              <a:rPr lang="ru-RU" sz="3600" dirty="0" smtClean="0"/>
              <a:t>этом языке.</a:t>
            </a:r>
          </a:p>
          <a:p>
            <a:r>
              <a:rPr lang="ru-RU" sz="3600" dirty="0" smtClean="0"/>
              <a:t>				Возможность для доработки и 										развития</a:t>
            </a:r>
          </a:p>
          <a:p>
            <a:r>
              <a:rPr lang="ru-RU" sz="3600" dirty="0" smtClean="0"/>
              <a:t>В будущем возможно внедрение системы уровней.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01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69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3</vt:lpstr>
      <vt:lpstr>Ион</vt:lpstr>
      <vt:lpstr>   Презентация на тему:   «Игра змейка на   основе библиотеки Python Pygame 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Презентация на тему:   «Игра змейка на   основе библиотеки Python Pygame »</dc:title>
  <dc:creator>Владимир Сульденков</dc:creator>
  <cp:lastModifiedBy>Владимир Сульденков</cp:lastModifiedBy>
  <cp:revision>5</cp:revision>
  <dcterms:created xsi:type="dcterms:W3CDTF">2019-03-30T11:23:35Z</dcterms:created>
  <dcterms:modified xsi:type="dcterms:W3CDTF">2019-03-30T12:06:50Z</dcterms:modified>
</cp:coreProperties>
</file>