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4" r:id="rId4"/>
    <p:sldId id="265" r:id="rId5"/>
    <p:sldId id="267" r:id="rId6"/>
    <p:sldId id="269"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7D1D9-194B-931E-2787-B37F00E611CB}" v="479" dt="2022-10-16T04:08:47.837"/>
    <p1510:client id="{4EA98222-4A34-6356-0CB1-000A154FA733}" v="188" dt="2022-10-17T01:11:44.044"/>
    <p1510:client id="{72732863-7906-FCD8-D2F3-40D6E4B49BFE}" v="125" dt="2022-10-15T20:50:44.329"/>
    <p1510:client id="{72BF9088-8E49-CE62-15F0-B783134635AA}" v="1201" dt="2022-10-15T22:39:50.768"/>
    <p1510:client id="{72F05A70-ACE7-4EE9-BE46-C52654A47671}" v="30" dt="2022-10-14T14:38:11.731"/>
    <p1510:client id="{9D02EA9C-60DE-DDE6-7130-BB5CAB219E91}" v="110" dt="2022-10-17T01:23:22.637"/>
    <p1510:client id="{AAFEE4A3-42F2-F3C0-4B01-5C8475FFDA5F}" v="882" dt="2022-10-15T19:20:43.939"/>
    <p1510:client id="{CEDD40A0-332F-203F-9074-9A1931807603}" v="622" dt="2022-10-15T00:05:35.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Diane Welter" userId="S::dws4443@uncw.edu::d247d5a5-ac2b-4bf3-a46c-c6fe27394e90" providerId="AD" clId="Web-{AAFEE4A3-42F2-F3C0-4B01-5C8475FFDA5F}"/>
    <pc:docChg chg="modSld">
      <pc:chgData name="Sullivan, Diane Welter" userId="S::dws4443@uncw.edu::d247d5a5-ac2b-4bf3-a46c-c6fe27394e90" providerId="AD" clId="Web-{AAFEE4A3-42F2-F3C0-4B01-5C8475FFDA5F}" dt="2022-10-15T19:20:43.939" v="546" actId="14100"/>
      <pc:docMkLst>
        <pc:docMk/>
      </pc:docMkLst>
      <pc:sldChg chg="addSp modSp">
        <pc:chgData name="Sullivan, Diane Welter" userId="S::dws4443@uncw.edu::d247d5a5-ac2b-4bf3-a46c-c6fe27394e90" providerId="AD" clId="Web-{AAFEE4A3-42F2-F3C0-4B01-5C8475FFDA5F}" dt="2022-10-15T19:10:49.498" v="302" actId="14100"/>
        <pc:sldMkLst>
          <pc:docMk/>
          <pc:sldMk cId="3187517540" sldId="264"/>
        </pc:sldMkLst>
        <pc:spChg chg="mod">
          <ac:chgData name="Sullivan, Diane Welter" userId="S::dws4443@uncw.edu::d247d5a5-ac2b-4bf3-a46c-c6fe27394e90" providerId="AD" clId="Web-{AAFEE4A3-42F2-F3C0-4B01-5C8475FFDA5F}" dt="2022-10-15T19:04:38.591" v="209" actId="20577"/>
          <ac:spMkLst>
            <pc:docMk/>
            <pc:sldMk cId="3187517540" sldId="264"/>
            <ac:spMk id="2" creationId="{9165CD67-ED03-A69A-BB81-79C9C11ACECD}"/>
          </ac:spMkLst>
        </pc:spChg>
        <pc:spChg chg="mod">
          <ac:chgData name="Sullivan, Diane Welter" userId="S::dws4443@uncw.edu::d247d5a5-ac2b-4bf3-a46c-c6fe27394e90" providerId="AD" clId="Web-{AAFEE4A3-42F2-F3C0-4B01-5C8475FFDA5F}" dt="2022-10-15T19:08:16.004" v="259" actId="20577"/>
          <ac:spMkLst>
            <pc:docMk/>
            <pc:sldMk cId="3187517540" sldId="264"/>
            <ac:spMk id="4" creationId="{4DD9B5D4-894C-F3B8-E4FC-36620A0C246D}"/>
          </ac:spMkLst>
        </pc:spChg>
        <pc:spChg chg="mod">
          <ac:chgData name="Sullivan, Diane Welter" userId="S::dws4443@uncw.edu::d247d5a5-ac2b-4bf3-a46c-c6fe27394e90" providerId="AD" clId="Web-{AAFEE4A3-42F2-F3C0-4B01-5C8475FFDA5F}" dt="2022-10-15T19:08:52.880" v="269" actId="20577"/>
          <ac:spMkLst>
            <pc:docMk/>
            <pc:sldMk cId="3187517540" sldId="264"/>
            <ac:spMk id="5" creationId="{35C5FA01-670B-B288-2074-15CA975E5337}"/>
          </ac:spMkLst>
        </pc:spChg>
        <pc:spChg chg="add mod">
          <ac:chgData name="Sullivan, Diane Welter" userId="S::dws4443@uncw.edu::d247d5a5-ac2b-4bf3-a46c-c6fe27394e90" providerId="AD" clId="Web-{AAFEE4A3-42F2-F3C0-4B01-5C8475FFDA5F}" dt="2022-10-15T18:56:23.674" v="107" actId="20577"/>
          <ac:spMkLst>
            <pc:docMk/>
            <pc:sldMk cId="3187517540" sldId="264"/>
            <ac:spMk id="6" creationId="{996A457E-CC67-069A-4F94-975E87055847}"/>
          </ac:spMkLst>
        </pc:spChg>
        <pc:spChg chg="add mod">
          <ac:chgData name="Sullivan, Diane Welter" userId="S::dws4443@uncw.edu::d247d5a5-ac2b-4bf3-a46c-c6fe27394e90" providerId="AD" clId="Web-{AAFEE4A3-42F2-F3C0-4B01-5C8475FFDA5F}" dt="2022-10-15T19:04:51.045" v="210" actId="14100"/>
          <ac:spMkLst>
            <pc:docMk/>
            <pc:sldMk cId="3187517540" sldId="264"/>
            <ac:spMk id="7" creationId="{95F96C66-6811-064B-55A3-627D73485D73}"/>
          </ac:spMkLst>
        </pc:spChg>
        <pc:spChg chg="add mod">
          <ac:chgData name="Sullivan, Diane Welter" userId="S::dws4443@uncw.edu::d247d5a5-ac2b-4bf3-a46c-c6fe27394e90" providerId="AD" clId="Web-{AAFEE4A3-42F2-F3C0-4B01-5C8475FFDA5F}" dt="2022-10-15T18:59:15.624" v="131" actId="14100"/>
          <ac:spMkLst>
            <pc:docMk/>
            <pc:sldMk cId="3187517540" sldId="264"/>
            <ac:spMk id="8" creationId="{82C0560F-FB9B-B49B-3D0F-743F1D4ADC25}"/>
          </ac:spMkLst>
        </pc:spChg>
        <pc:spChg chg="add mod">
          <ac:chgData name="Sullivan, Diane Welter" userId="S::dws4443@uncw.edu::d247d5a5-ac2b-4bf3-a46c-c6fe27394e90" providerId="AD" clId="Web-{AAFEE4A3-42F2-F3C0-4B01-5C8475FFDA5F}" dt="2022-10-15T19:07:06.440" v="249" actId="20577"/>
          <ac:spMkLst>
            <pc:docMk/>
            <pc:sldMk cId="3187517540" sldId="264"/>
            <ac:spMk id="9" creationId="{DAD5BDFC-2983-19C1-96D1-C5EB9E8C245D}"/>
          </ac:spMkLst>
        </pc:spChg>
        <pc:spChg chg="add mod">
          <ac:chgData name="Sullivan, Diane Welter" userId="S::dws4443@uncw.edu::d247d5a5-ac2b-4bf3-a46c-c6fe27394e90" providerId="AD" clId="Web-{AAFEE4A3-42F2-F3C0-4B01-5C8475FFDA5F}" dt="2022-10-15T19:10:20.513" v="299" actId="20577"/>
          <ac:spMkLst>
            <pc:docMk/>
            <pc:sldMk cId="3187517540" sldId="264"/>
            <ac:spMk id="12" creationId="{4B2D4D7E-1A4F-E966-33DA-994411A19D76}"/>
          </ac:spMkLst>
        </pc:spChg>
        <pc:cxnChg chg="add mod">
          <ac:chgData name="Sullivan, Diane Welter" userId="S::dws4443@uncw.edu::d247d5a5-ac2b-4bf3-a46c-c6fe27394e90" providerId="AD" clId="Web-{AAFEE4A3-42F2-F3C0-4B01-5C8475FFDA5F}" dt="2022-10-15T19:09:26.178" v="270" actId="14100"/>
          <ac:cxnSpMkLst>
            <pc:docMk/>
            <pc:sldMk cId="3187517540" sldId="264"/>
            <ac:cxnSpMk id="10" creationId="{15F84DB1-C761-B6BF-0B44-770873D86C84}"/>
          </ac:cxnSpMkLst>
        </pc:cxnChg>
        <pc:cxnChg chg="add mod">
          <ac:chgData name="Sullivan, Diane Welter" userId="S::dws4443@uncw.edu::d247d5a5-ac2b-4bf3-a46c-c6fe27394e90" providerId="AD" clId="Web-{AAFEE4A3-42F2-F3C0-4B01-5C8475FFDA5F}" dt="2022-10-15T19:02:24.275" v="180" actId="14100"/>
          <ac:cxnSpMkLst>
            <pc:docMk/>
            <pc:sldMk cId="3187517540" sldId="264"/>
            <ac:cxnSpMk id="11" creationId="{94870B4C-0AF6-ED11-A11E-EE3A1BF5FEEF}"/>
          </ac:cxnSpMkLst>
        </pc:cxnChg>
        <pc:cxnChg chg="add mod">
          <ac:chgData name="Sullivan, Diane Welter" userId="S::dws4443@uncw.edu::d247d5a5-ac2b-4bf3-a46c-c6fe27394e90" providerId="AD" clId="Web-{AAFEE4A3-42F2-F3C0-4B01-5C8475FFDA5F}" dt="2022-10-15T19:10:49.498" v="302" actId="14100"/>
          <ac:cxnSpMkLst>
            <pc:docMk/>
            <pc:sldMk cId="3187517540" sldId="264"/>
            <ac:cxnSpMk id="13" creationId="{1343ECC3-0083-E1F3-D9B5-911B476938F5}"/>
          </ac:cxnSpMkLst>
        </pc:cxnChg>
      </pc:sldChg>
      <pc:sldChg chg="addSp modSp">
        <pc:chgData name="Sullivan, Diane Welter" userId="S::dws4443@uncw.edu::d247d5a5-ac2b-4bf3-a46c-c6fe27394e90" providerId="AD" clId="Web-{AAFEE4A3-42F2-F3C0-4B01-5C8475FFDA5F}" dt="2022-10-15T19:20:43.939" v="546" actId="14100"/>
        <pc:sldMkLst>
          <pc:docMk/>
          <pc:sldMk cId="4155120399" sldId="265"/>
        </pc:sldMkLst>
        <pc:spChg chg="mod">
          <ac:chgData name="Sullivan, Diane Welter" userId="S::dws4443@uncw.edu::d247d5a5-ac2b-4bf3-a46c-c6fe27394e90" providerId="AD" clId="Web-{AAFEE4A3-42F2-F3C0-4B01-5C8475FFDA5F}" dt="2022-10-15T19:13:22.643" v="335" actId="14100"/>
          <ac:spMkLst>
            <pc:docMk/>
            <pc:sldMk cId="4155120399" sldId="265"/>
            <ac:spMk id="2" creationId="{9DFD7422-7B17-E80D-2ADC-562B71FFC208}"/>
          </ac:spMkLst>
        </pc:spChg>
        <pc:spChg chg="add mod">
          <ac:chgData name="Sullivan, Diane Welter" userId="S::dws4443@uncw.edu::d247d5a5-ac2b-4bf3-a46c-c6fe27394e90" providerId="AD" clId="Web-{AAFEE4A3-42F2-F3C0-4B01-5C8475FFDA5F}" dt="2022-10-15T19:20:37.579" v="545" actId="20577"/>
          <ac:spMkLst>
            <pc:docMk/>
            <pc:sldMk cId="4155120399" sldId="265"/>
            <ac:spMk id="3" creationId="{A24474B1-81CB-0628-461D-5669526A45D9}"/>
          </ac:spMkLst>
        </pc:spChg>
        <pc:picChg chg="mod">
          <ac:chgData name="Sullivan, Diane Welter" userId="S::dws4443@uncw.edu::d247d5a5-ac2b-4bf3-a46c-c6fe27394e90" providerId="AD" clId="Web-{AAFEE4A3-42F2-F3C0-4B01-5C8475FFDA5F}" dt="2022-10-15T19:20:43.939" v="546" actId="14100"/>
          <ac:picMkLst>
            <pc:docMk/>
            <pc:sldMk cId="4155120399" sldId="265"/>
            <ac:picMk id="4" creationId="{005506DC-8533-B842-A5BF-C5EB6BA7C817}"/>
          </ac:picMkLst>
        </pc:picChg>
      </pc:sldChg>
    </pc:docChg>
  </pc:docChgLst>
  <pc:docChgLst>
    <pc:chgData name="Sullivan, Diane Welter" userId="S::dws4443@uncw.edu::d247d5a5-ac2b-4bf3-a46c-c6fe27394e90" providerId="AD" clId="Web-{1857D1D9-194B-931E-2787-B37F00E611CB}"/>
    <pc:docChg chg="addSld delSld modSld sldOrd">
      <pc:chgData name="Sullivan, Diane Welter" userId="S::dws4443@uncw.edu::d247d5a5-ac2b-4bf3-a46c-c6fe27394e90" providerId="AD" clId="Web-{1857D1D9-194B-931E-2787-B37F00E611CB}" dt="2022-10-16T04:08:44.879" v="399" actId="20577"/>
      <pc:docMkLst>
        <pc:docMk/>
      </pc:docMkLst>
      <pc:sldChg chg="modSp del ord">
        <pc:chgData name="Sullivan, Diane Welter" userId="S::dws4443@uncw.edu::d247d5a5-ac2b-4bf3-a46c-c6fe27394e90" providerId="AD" clId="Web-{1857D1D9-194B-931E-2787-B37F00E611CB}" dt="2022-10-16T03:26:05.834" v="305"/>
        <pc:sldMkLst>
          <pc:docMk/>
          <pc:sldMk cId="75928207" sldId="258"/>
        </pc:sldMkLst>
        <pc:spChg chg="mod">
          <ac:chgData name="Sullivan, Diane Welter" userId="S::dws4443@uncw.edu::d247d5a5-ac2b-4bf3-a46c-c6fe27394e90" providerId="AD" clId="Web-{1857D1D9-194B-931E-2787-B37F00E611CB}" dt="2022-10-16T02:53:44.772" v="88" actId="20577"/>
          <ac:spMkLst>
            <pc:docMk/>
            <pc:sldMk cId="75928207" sldId="258"/>
            <ac:spMk id="2" creationId="{C7B7951E-F8B9-47CE-3D8D-3B36FC4760C4}"/>
          </ac:spMkLst>
        </pc:spChg>
      </pc:sldChg>
      <pc:sldChg chg="modSp del">
        <pc:chgData name="Sullivan, Diane Welter" userId="S::dws4443@uncw.edu::d247d5a5-ac2b-4bf3-a46c-c6fe27394e90" providerId="AD" clId="Web-{1857D1D9-194B-931E-2787-B37F00E611CB}" dt="2022-10-16T03:09:23.849" v="117"/>
        <pc:sldMkLst>
          <pc:docMk/>
          <pc:sldMk cId="3923739131" sldId="261"/>
        </pc:sldMkLst>
        <pc:picChg chg="mod">
          <ac:chgData name="Sullivan, Diane Welter" userId="S::dws4443@uncw.edu::d247d5a5-ac2b-4bf3-a46c-c6fe27394e90" providerId="AD" clId="Web-{1857D1D9-194B-931E-2787-B37F00E611CB}" dt="2022-10-16T03:02:12.854" v="94" actId="1076"/>
          <ac:picMkLst>
            <pc:docMk/>
            <pc:sldMk cId="3923739131" sldId="261"/>
            <ac:picMk id="4" creationId="{CB63F0B4-03B5-478E-A473-9D10DBD9ED73}"/>
          </ac:picMkLst>
        </pc:picChg>
      </pc:sldChg>
      <pc:sldChg chg="addSp modSp mod ord setBg">
        <pc:chgData name="Sullivan, Diane Welter" userId="S::dws4443@uncw.edu::d247d5a5-ac2b-4bf3-a46c-c6fe27394e90" providerId="AD" clId="Web-{1857D1D9-194B-931E-2787-B37F00E611CB}" dt="2022-10-16T03:42:41.392" v="394"/>
        <pc:sldMkLst>
          <pc:docMk/>
          <pc:sldMk cId="882933586" sldId="263"/>
        </pc:sldMkLst>
        <pc:spChg chg="mod">
          <ac:chgData name="Sullivan, Diane Welter" userId="S::dws4443@uncw.edu::d247d5a5-ac2b-4bf3-a46c-c6fe27394e90" providerId="AD" clId="Web-{1857D1D9-194B-931E-2787-B37F00E611CB}" dt="2022-10-16T03:06:28.666" v="109" actId="20577"/>
          <ac:spMkLst>
            <pc:docMk/>
            <pc:sldMk cId="882933586" sldId="263"/>
            <ac:spMk id="2" creationId="{3E0097F0-35E7-F682-561B-64091E559476}"/>
          </ac:spMkLst>
        </pc:spChg>
        <pc:spChg chg="add mod">
          <ac:chgData name="Sullivan, Diane Welter" userId="S::dws4443@uncw.edu::d247d5a5-ac2b-4bf3-a46c-c6fe27394e90" providerId="AD" clId="Web-{1857D1D9-194B-931E-2787-B37F00E611CB}" dt="2022-10-16T03:07:14.453" v="113" actId="20577"/>
          <ac:spMkLst>
            <pc:docMk/>
            <pc:sldMk cId="882933586" sldId="263"/>
            <ac:spMk id="8" creationId="{EFCD01A8-F933-DCF9-C738-575ADCC70EC5}"/>
          </ac:spMkLst>
        </pc:spChg>
        <pc:spChg chg="add">
          <ac:chgData name="Sullivan, Diane Welter" userId="S::dws4443@uncw.edu::d247d5a5-ac2b-4bf3-a46c-c6fe27394e90" providerId="AD" clId="Web-{1857D1D9-194B-931E-2787-B37F00E611CB}" dt="2022-10-16T03:05:51.712" v="99"/>
          <ac:spMkLst>
            <pc:docMk/>
            <pc:sldMk cId="882933586" sldId="263"/>
            <ac:spMk id="11" creationId="{84ECDE7A-6944-466D-8FFE-149A29BA6BAE}"/>
          </ac:spMkLst>
        </pc:spChg>
        <pc:spChg chg="add">
          <ac:chgData name="Sullivan, Diane Welter" userId="S::dws4443@uncw.edu::d247d5a5-ac2b-4bf3-a46c-c6fe27394e90" providerId="AD" clId="Web-{1857D1D9-194B-931E-2787-B37F00E611CB}" dt="2022-10-16T03:05:51.712" v="99"/>
          <ac:spMkLst>
            <pc:docMk/>
            <pc:sldMk cId="882933586" sldId="263"/>
            <ac:spMk id="13" creationId="{B3420082-9415-44EC-802E-C77D71D59C57}"/>
          </ac:spMkLst>
        </pc:spChg>
        <pc:spChg chg="add">
          <ac:chgData name="Sullivan, Diane Welter" userId="S::dws4443@uncw.edu::d247d5a5-ac2b-4bf3-a46c-c6fe27394e90" providerId="AD" clId="Web-{1857D1D9-194B-931E-2787-B37F00E611CB}" dt="2022-10-16T03:05:51.712" v="99"/>
          <ac:spMkLst>
            <pc:docMk/>
            <pc:sldMk cId="882933586" sldId="263"/>
            <ac:spMk id="15" creationId="{55A52C45-1FCB-4636-A80F-2849B8226C01}"/>
          </ac:spMkLst>
        </pc:spChg>
        <pc:spChg chg="add">
          <ac:chgData name="Sullivan, Diane Welter" userId="S::dws4443@uncw.edu::d247d5a5-ac2b-4bf3-a46c-c6fe27394e90" providerId="AD" clId="Web-{1857D1D9-194B-931E-2787-B37F00E611CB}" dt="2022-10-16T03:05:51.712" v="99"/>
          <ac:spMkLst>
            <pc:docMk/>
            <pc:sldMk cId="882933586" sldId="263"/>
            <ac:spMk id="17" creationId="{768EB4DD-3704-43AD-92B3-C4E0C6EA92CB}"/>
          </ac:spMkLst>
        </pc:spChg>
        <pc:picChg chg="mod">
          <ac:chgData name="Sullivan, Diane Welter" userId="S::dws4443@uncw.edu::d247d5a5-ac2b-4bf3-a46c-c6fe27394e90" providerId="AD" clId="Web-{1857D1D9-194B-931E-2787-B37F00E611CB}" dt="2022-10-16T03:07:42.251" v="115" actId="14100"/>
          <ac:picMkLst>
            <pc:docMk/>
            <pc:sldMk cId="882933586" sldId="263"/>
            <ac:picMk id="4" creationId="{E43F6384-1890-2199-24B4-BC24AC287B88}"/>
          </ac:picMkLst>
        </pc:picChg>
      </pc:sldChg>
      <pc:sldChg chg="modSp">
        <pc:chgData name="Sullivan, Diane Welter" userId="S::dws4443@uncw.edu::d247d5a5-ac2b-4bf3-a46c-c6fe27394e90" providerId="AD" clId="Web-{1857D1D9-194B-931E-2787-B37F00E611CB}" dt="2022-10-16T03:13:48.304" v="163" actId="20577"/>
        <pc:sldMkLst>
          <pc:docMk/>
          <pc:sldMk cId="39699891" sldId="266"/>
        </pc:sldMkLst>
        <pc:spChg chg="mod">
          <ac:chgData name="Sullivan, Diane Welter" userId="S::dws4443@uncw.edu::d247d5a5-ac2b-4bf3-a46c-c6fe27394e90" providerId="AD" clId="Web-{1857D1D9-194B-931E-2787-B37F00E611CB}" dt="2022-10-16T03:13:48.304" v="163" actId="20577"/>
          <ac:spMkLst>
            <pc:docMk/>
            <pc:sldMk cId="39699891" sldId="266"/>
            <ac:spMk id="3" creationId="{67B42F77-13E9-B1A9-E11B-F610AC8CC2CC}"/>
          </ac:spMkLst>
        </pc:spChg>
      </pc:sldChg>
      <pc:sldChg chg="modSp">
        <pc:chgData name="Sullivan, Diane Welter" userId="S::dws4443@uncw.edu::d247d5a5-ac2b-4bf3-a46c-c6fe27394e90" providerId="AD" clId="Web-{1857D1D9-194B-931E-2787-B37F00E611CB}" dt="2022-10-16T03:04:48.787" v="98" actId="20577"/>
        <pc:sldMkLst>
          <pc:docMk/>
          <pc:sldMk cId="3327672233" sldId="267"/>
        </pc:sldMkLst>
        <pc:spChg chg="mod">
          <ac:chgData name="Sullivan, Diane Welter" userId="S::dws4443@uncw.edu::d247d5a5-ac2b-4bf3-a46c-c6fe27394e90" providerId="AD" clId="Web-{1857D1D9-194B-931E-2787-B37F00E611CB}" dt="2022-10-16T03:04:48.787" v="98" actId="20577"/>
          <ac:spMkLst>
            <pc:docMk/>
            <pc:sldMk cId="3327672233" sldId="267"/>
            <ac:spMk id="6" creationId="{AA4E1B9E-B178-C433-9400-B7D313E1FB4C}"/>
          </ac:spMkLst>
        </pc:spChg>
      </pc:sldChg>
      <pc:sldChg chg="addSp modSp new mod ord setBg">
        <pc:chgData name="Sullivan, Diane Welter" userId="S::dws4443@uncw.edu::d247d5a5-ac2b-4bf3-a46c-c6fe27394e90" providerId="AD" clId="Web-{1857D1D9-194B-931E-2787-B37F00E611CB}" dt="2022-10-16T03:37:33.673" v="345" actId="20577"/>
        <pc:sldMkLst>
          <pc:docMk/>
          <pc:sldMk cId="1758405859" sldId="268"/>
        </pc:sldMkLst>
        <pc:spChg chg="mod">
          <ac:chgData name="Sullivan, Diane Welter" userId="S::dws4443@uncw.edu::d247d5a5-ac2b-4bf3-a46c-c6fe27394e90" providerId="AD" clId="Web-{1857D1D9-194B-931E-2787-B37F00E611CB}" dt="2022-10-16T03:27:15.008" v="325" actId="20577"/>
          <ac:spMkLst>
            <pc:docMk/>
            <pc:sldMk cId="1758405859" sldId="268"/>
            <ac:spMk id="2" creationId="{2ABD0AD0-2B04-3EB0-BDED-FC69107ECC00}"/>
          </ac:spMkLst>
        </pc:spChg>
        <pc:spChg chg="mod">
          <ac:chgData name="Sullivan, Diane Welter" userId="S::dws4443@uncw.edu::d247d5a5-ac2b-4bf3-a46c-c6fe27394e90" providerId="AD" clId="Web-{1857D1D9-194B-931E-2787-B37F00E611CB}" dt="2022-10-16T03:37:33.673" v="345" actId="20577"/>
          <ac:spMkLst>
            <pc:docMk/>
            <pc:sldMk cId="1758405859" sldId="268"/>
            <ac:spMk id="3" creationId="{59DF07B1-D428-0CF1-1C4B-C0A72DDA342D}"/>
          </ac:spMkLst>
        </pc:spChg>
        <pc:spChg chg="add">
          <ac:chgData name="Sullivan, Diane Welter" userId="S::dws4443@uncw.edu::d247d5a5-ac2b-4bf3-a46c-c6fe27394e90" providerId="AD" clId="Web-{1857D1D9-194B-931E-2787-B37F00E611CB}" dt="2022-10-16T03:12:15.496" v="119"/>
          <ac:spMkLst>
            <pc:docMk/>
            <pc:sldMk cId="1758405859" sldId="268"/>
            <ac:spMk id="8" creationId="{C2554CA6-288E-4202-BC52-2E5A8F0C0AED}"/>
          </ac:spMkLst>
        </pc:spChg>
        <pc:spChg chg="add">
          <ac:chgData name="Sullivan, Diane Welter" userId="S::dws4443@uncw.edu::d247d5a5-ac2b-4bf3-a46c-c6fe27394e90" providerId="AD" clId="Web-{1857D1D9-194B-931E-2787-B37F00E611CB}" dt="2022-10-16T03:12:15.496" v="119"/>
          <ac:spMkLst>
            <pc:docMk/>
            <pc:sldMk cId="1758405859" sldId="268"/>
            <ac:spMk id="10" creationId="{B10BB131-AC8E-4A8E-A5D1-36260F720C3B}"/>
          </ac:spMkLst>
        </pc:spChg>
        <pc:spChg chg="add">
          <ac:chgData name="Sullivan, Diane Welter" userId="S::dws4443@uncw.edu::d247d5a5-ac2b-4bf3-a46c-c6fe27394e90" providerId="AD" clId="Web-{1857D1D9-194B-931E-2787-B37F00E611CB}" dt="2022-10-16T03:12:15.496" v="119"/>
          <ac:spMkLst>
            <pc:docMk/>
            <pc:sldMk cId="1758405859" sldId="268"/>
            <ac:spMk id="12" creationId="{5B7778FC-632E-4DCA-A7CB-0D7731CCF970}"/>
          </ac:spMkLst>
        </pc:spChg>
        <pc:spChg chg="add">
          <ac:chgData name="Sullivan, Diane Welter" userId="S::dws4443@uncw.edu::d247d5a5-ac2b-4bf3-a46c-c6fe27394e90" providerId="AD" clId="Web-{1857D1D9-194B-931E-2787-B37F00E611CB}" dt="2022-10-16T03:12:15.496" v="119"/>
          <ac:spMkLst>
            <pc:docMk/>
            <pc:sldMk cId="1758405859" sldId="268"/>
            <ac:spMk id="14" creationId="{FA23A907-97FB-4A8F-880A-DD77401C4296}"/>
          </ac:spMkLst>
        </pc:spChg>
      </pc:sldChg>
      <pc:sldChg chg="addSp delSp modSp new">
        <pc:chgData name="Sullivan, Diane Welter" userId="S::dws4443@uncw.edu::d247d5a5-ac2b-4bf3-a46c-c6fe27394e90" providerId="AD" clId="Web-{1857D1D9-194B-931E-2787-B37F00E611CB}" dt="2022-10-16T04:08:44.879" v="399" actId="20577"/>
        <pc:sldMkLst>
          <pc:docMk/>
          <pc:sldMk cId="3649042731" sldId="269"/>
        </pc:sldMkLst>
        <pc:spChg chg="mod">
          <ac:chgData name="Sullivan, Diane Welter" userId="S::dws4443@uncw.edu::d247d5a5-ac2b-4bf3-a46c-c6fe27394e90" providerId="AD" clId="Web-{1857D1D9-194B-931E-2787-B37F00E611CB}" dt="2022-10-16T03:39:21.114" v="365" actId="20577"/>
          <ac:spMkLst>
            <pc:docMk/>
            <pc:sldMk cId="3649042731" sldId="269"/>
            <ac:spMk id="2" creationId="{F9C63C29-413C-5BDA-51F3-14E3835FFD28}"/>
          </ac:spMkLst>
        </pc:spChg>
        <pc:spChg chg="del">
          <ac:chgData name="Sullivan, Diane Welter" userId="S::dws4443@uncw.edu::d247d5a5-ac2b-4bf3-a46c-c6fe27394e90" providerId="AD" clId="Web-{1857D1D9-194B-931E-2787-B37F00E611CB}" dt="2022-10-16T03:38:26.003" v="347"/>
          <ac:spMkLst>
            <pc:docMk/>
            <pc:sldMk cId="3649042731" sldId="269"/>
            <ac:spMk id="3" creationId="{47646ACC-8C01-CC9D-17C6-FFD637BD80B6}"/>
          </ac:spMkLst>
        </pc:spChg>
        <pc:spChg chg="add">
          <ac:chgData name="Sullivan, Diane Welter" userId="S::dws4443@uncw.edu::d247d5a5-ac2b-4bf3-a46c-c6fe27394e90" providerId="AD" clId="Web-{1857D1D9-194B-931E-2787-B37F00E611CB}" dt="2022-10-16T03:38:18.956" v="346"/>
          <ac:spMkLst>
            <pc:docMk/>
            <pc:sldMk cId="3649042731" sldId="269"/>
            <ac:spMk id="4" creationId="{5016DDB6-9DD6-5D1C-C887-CE06B89D796A}"/>
          </ac:spMkLst>
        </pc:spChg>
        <pc:spChg chg="add mod">
          <ac:chgData name="Sullivan, Diane Welter" userId="S::dws4443@uncw.edu::d247d5a5-ac2b-4bf3-a46c-c6fe27394e90" providerId="AD" clId="Web-{1857D1D9-194B-931E-2787-B37F00E611CB}" dt="2022-10-16T04:08:44.879" v="399" actId="20577"/>
          <ac:spMkLst>
            <pc:docMk/>
            <pc:sldMk cId="3649042731" sldId="269"/>
            <ac:spMk id="6" creationId="{A3D63AFF-2B1B-3483-A664-3EBBDDC13F9D}"/>
          </ac:spMkLst>
        </pc:spChg>
        <pc:picChg chg="add mod ord">
          <ac:chgData name="Sullivan, Diane Welter" userId="S::dws4443@uncw.edu::d247d5a5-ac2b-4bf3-a46c-c6fe27394e90" providerId="AD" clId="Web-{1857D1D9-194B-931E-2787-B37F00E611CB}" dt="2022-10-16T03:38:45.535" v="349" actId="14100"/>
          <ac:picMkLst>
            <pc:docMk/>
            <pc:sldMk cId="3649042731" sldId="269"/>
            <ac:picMk id="5" creationId="{53CB336C-6E6E-D875-A3CE-BD1A7D4F4EE4}"/>
          </ac:picMkLst>
        </pc:picChg>
      </pc:sldChg>
    </pc:docChg>
  </pc:docChgLst>
  <pc:docChgLst>
    <pc:chgData name="Sullivan, Diane Welter" userId="S::dws4443@uncw.edu::d247d5a5-ac2b-4bf3-a46c-c6fe27394e90" providerId="AD" clId="Web-{72BF9088-8E49-CE62-15F0-B783134635AA}"/>
    <pc:docChg chg="addSld delSld modSld sldOrd">
      <pc:chgData name="Sullivan, Diane Welter" userId="S::dws4443@uncw.edu::d247d5a5-ac2b-4bf3-a46c-c6fe27394e90" providerId="AD" clId="Web-{72BF9088-8E49-CE62-15F0-B783134635AA}" dt="2022-10-15T22:39:50.768" v="1018" actId="20577"/>
      <pc:docMkLst>
        <pc:docMk/>
      </pc:docMkLst>
      <pc:sldChg chg="addSp delSp modSp mod setBg addAnim">
        <pc:chgData name="Sullivan, Diane Welter" userId="S::dws4443@uncw.edu::d247d5a5-ac2b-4bf3-a46c-c6fe27394e90" providerId="AD" clId="Web-{72BF9088-8E49-CE62-15F0-B783134635AA}" dt="2022-10-15T21:45:24.801" v="897" actId="20577"/>
        <pc:sldMkLst>
          <pc:docMk/>
          <pc:sldMk cId="109857222" sldId="256"/>
        </pc:sldMkLst>
        <pc:spChg chg="mod">
          <ac:chgData name="Sullivan, Diane Welter" userId="S::dws4443@uncw.edu::d247d5a5-ac2b-4bf3-a46c-c6fe27394e90" providerId="AD" clId="Web-{72BF9088-8E49-CE62-15F0-B783134635AA}" dt="2022-10-15T21:15:57.250" v="455" actId="20577"/>
          <ac:spMkLst>
            <pc:docMk/>
            <pc:sldMk cId="109857222" sldId="256"/>
            <ac:spMk id="2" creationId="{00000000-0000-0000-0000-000000000000}"/>
          </ac:spMkLst>
        </pc:spChg>
        <pc:spChg chg="mod">
          <ac:chgData name="Sullivan, Diane Welter" userId="S::dws4443@uncw.edu::d247d5a5-ac2b-4bf3-a46c-c6fe27394e90" providerId="AD" clId="Web-{72BF9088-8E49-CE62-15F0-B783134635AA}" dt="2022-10-15T21:45:24.801" v="897" actId="20577"/>
          <ac:spMkLst>
            <pc:docMk/>
            <pc:sldMk cId="109857222" sldId="256"/>
            <ac:spMk id="3" creationId="{00000000-0000-0000-0000-000000000000}"/>
          </ac:spMkLst>
        </pc:spChg>
        <pc:spChg chg="add del">
          <ac:chgData name="Sullivan, Diane Welter" userId="S::dws4443@uncw.edu::d247d5a5-ac2b-4bf3-a46c-c6fe27394e90" providerId="AD" clId="Web-{72BF9088-8E49-CE62-15F0-B783134635AA}" dt="2022-10-15T21:03:17.715" v="200"/>
          <ac:spMkLst>
            <pc:docMk/>
            <pc:sldMk cId="109857222" sldId="256"/>
            <ac:spMk id="8" creationId="{A8DB9CD9-59B1-4D73-BC4C-98796A48EF9B}"/>
          </ac:spMkLst>
        </pc:spChg>
        <pc:spChg chg="add del">
          <ac:chgData name="Sullivan, Diane Welter" userId="S::dws4443@uncw.edu::d247d5a5-ac2b-4bf3-a46c-c6fe27394e90" providerId="AD" clId="Web-{72BF9088-8E49-CE62-15F0-B783134635AA}" dt="2022-10-15T21:03:17.715" v="200"/>
          <ac:spMkLst>
            <pc:docMk/>
            <pc:sldMk cId="109857222" sldId="256"/>
            <ac:spMk id="10" creationId="{8874A6A9-41FF-4E33-AFA8-F9F81436A59E}"/>
          </ac:spMkLst>
        </pc:spChg>
        <pc:spChg chg="add">
          <ac:chgData name="Sullivan, Diane Welter" userId="S::dws4443@uncw.edu::d247d5a5-ac2b-4bf3-a46c-c6fe27394e90" providerId="AD" clId="Web-{72BF9088-8E49-CE62-15F0-B783134635AA}" dt="2022-10-15T21:03:17.715" v="200"/>
          <ac:spMkLst>
            <pc:docMk/>
            <pc:sldMk cId="109857222" sldId="256"/>
            <ac:spMk id="25" creationId="{ECC07320-C2CA-4E29-8481-9D9E143C7788}"/>
          </ac:spMkLst>
        </pc:spChg>
        <pc:spChg chg="add">
          <ac:chgData name="Sullivan, Diane Welter" userId="S::dws4443@uncw.edu::d247d5a5-ac2b-4bf3-a46c-c6fe27394e90" providerId="AD" clId="Web-{72BF9088-8E49-CE62-15F0-B783134635AA}" dt="2022-10-15T21:03:17.715" v="200"/>
          <ac:spMkLst>
            <pc:docMk/>
            <pc:sldMk cId="109857222" sldId="256"/>
            <ac:spMk id="27" creationId="{178FB36B-5BFE-42CA-BC60-1115E0D95EEC}"/>
          </ac:spMkLst>
        </pc:spChg>
        <pc:grpChg chg="add del">
          <ac:chgData name="Sullivan, Diane Welter" userId="S::dws4443@uncw.edu::d247d5a5-ac2b-4bf3-a46c-c6fe27394e90" providerId="AD" clId="Web-{72BF9088-8E49-CE62-15F0-B783134635AA}" dt="2022-10-15T21:03:17.715" v="200"/>
          <ac:grpSpMkLst>
            <pc:docMk/>
            <pc:sldMk cId="109857222" sldId="256"/>
            <ac:grpSpMk id="12" creationId="{721D730E-1F97-4071-B143-B05E6D2599BC}"/>
          </ac:grpSpMkLst>
        </pc:grpChg>
        <pc:picChg chg="add">
          <ac:chgData name="Sullivan, Diane Welter" userId="S::dws4443@uncw.edu::d247d5a5-ac2b-4bf3-a46c-c6fe27394e90" providerId="AD" clId="Web-{72BF9088-8E49-CE62-15F0-B783134635AA}" dt="2022-10-15T21:03:17.715" v="200"/>
          <ac:picMkLst>
            <pc:docMk/>
            <pc:sldMk cId="109857222" sldId="256"/>
            <ac:picMk id="21" creationId="{0E084FB7-D4D0-FC17-42F7-09AE8308F201}"/>
          </ac:picMkLst>
        </pc:picChg>
      </pc:sldChg>
      <pc:sldChg chg="ord">
        <pc:chgData name="Sullivan, Diane Welter" userId="S::dws4443@uncw.edu::d247d5a5-ac2b-4bf3-a46c-c6fe27394e90" providerId="AD" clId="Web-{72BF9088-8E49-CE62-15F0-B783134635AA}" dt="2022-10-15T22:34:55.197" v="956"/>
        <pc:sldMkLst>
          <pc:docMk/>
          <pc:sldMk cId="75928207" sldId="258"/>
        </pc:sldMkLst>
      </pc:sldChg>
      <pc:sldChg chg="del">
        <pc:chgData name="Sullivan, Diane Welter" userId="S::dws4443@uncw.edu::d247d5a5-ac2b-4bf3-a46c-c6fe27394e90" providerId="AD" clId="Web-{72BF9088-8E49-CE62-15F0-B783134635AA}" dt="2022-10-15T21:18:25.488" v="521"/>
        <pc:sldMkLst>
          <pc:docMk/>
          <pc:sldMk cId="4029573805" sldId="260"/>
        </pc:sldMkLst>
      </pc:sldChg>
      <pc:sldChg chg="del ord">
        <pc:chgData name="Sullivan, Diane Welter" userId="S::dws4443@uncw.edu::d247d5a5-ac2b-4bf3-a46c-c6fe27394e90" providerId="AD" clId="Web-{72BF9088-8E49-CE62-15F0-B783134635AA}" dt="2022-10-15T21:51:46.580" v="955"/>
        <pc:sldMkLst>
          <pc:docMk/>
          <pc:sldMk cId="38912036" sldId="262"/>
        </pc:sldMkLst>
      </pc:sldChg>
      <pc:sldChg chg="ord">
        <pc:chgData name="Sullivan, Diane Welter" userId="S::dws4443@uncw.edu::d247d5a5-ac2b-4bf3-a46c-c6fe27394e90" providerId="AD" clId="Web-{72BF9088-8E49-CE62-15F0-B783134635AA}" dt="2022-10-15T21:26:29.800" v="545"/>
        <pc:sldMkLst>
          <pc:docMk/>
          <pc:sldMk cId="882933586" sldId="263"/>
        </pc:sldMkLst>
      </pc:sldChg>
      <pc:sldChg chg="modSp">
        <pc:chgData name="Sullivan, Diane Welter" userId="S::dws4443@uncw.edu::d247d5a5-ac2b-4bf3-a46c-c6fe27394e90" providerId="AD" clId="Web-{72BF9088-8E49-CE62-15F0-B783134635AA}" dt="2022-10-15T21:51:38.595" v="954" actId="20577"/>
        <pc:sldMkLst>
          <pc:docMk/>
          <pc:sldMk cId="3187517540" sldId="264"/>
        </pc:sldMkLst>
        <pc:spChg chg="mod">
          <ac:chgData name="Sullivan, Diane Welter" userId="S::dws4443@uncw.edu::d247d5a5-ac2b-4bf3-a46c-c6fe27394e90" providerId="AD" clId="Web-{72BF9088-8E49-CE62-15F0-B783134635AA}" dt="2022-10-15T21:45:55.661" v="898" actId="20577"/>
          <ac:spMkLst>
            <pc:docMk/>
            <pc:sldMk cId="3187517540" sldId="264"/>
            <ac:spMk id="4" creationId="{4DD9B5D4-894C-F3B8-E4FC-36620A0C246D}"/>
          </ac:spMkLst>
        </pc:spChg>
        <pc:spChg chg="mod">
          <ac:chgData name="Sullivan, Diane Welter" userId="S::dws4443@uncw.edu::d247d5a5-ac2b-4bf3-a46c-c6fe27394e90" providerId="AD" clId="Web-{72BF9088-8E49-CE62-15F0-B783134635AA}" dt="2022-10-15T21:46:01.833" v="899" actId="20577"/>
          <ac:spMkLst>
            <pc:docMk/>
            <pc:sldMk cId="3187517540" sldId="264"/>
            <ac:spMk id="5" creationId="{35C5FA01-670B-B288-2074-15CA975E5337}"/>
          </ac:spMkLst>
        </pc:spChg>
        <pc:spChg chg="mod">
          <ac:chgData name="Sullivan, Diane Welter" userId="S::dws4443@uncw.edu::d247d5a5-ac2b-4bf3-a46c-c6fe27394e90" providerId="AD" clId="Web-{72BF9088-8E49-CE62-15F0-B783134635AA}" dt="2022-10-15T21:51:38.595" v="954" actId="20577"/>
          <ac:spMkLst>
            <pc:docMk/>
            <pc:sldMk cId="3187517540" sldId="264"/>
            <ac:spMk id="8" creationId="{82C0560F-FB9B-B49B-3D0F-743F1D4ADC25}"/>
          </ac:spMkLst>
        </pc:spChg>
        <pc:spChg chg="mod">
          <ac:chgData name="Sullivan, Diane Welter" userId="S::dws4443@uncw.edu::d247d5a5-ac2b-4bf3-a46c-c6fe27394e90" providerId="AD" clId="Web-{72BF9088-8E49-CE62-15F0-B783134635AA}" dt="2022-10-15T21:50:01.859" v="934" actId="14100"/>
          <ac:spMkLst>
            <pc:docMk/>
            <pc:sldMk cId="3187517540" sldId="264"/>
            <ac:spMk id="9" creationId="{DAD5BDFC-2983-19C1-96D1-C5EB9E8C245D}"/>
          </ac:spMkLst>
        </pc:spChg>
      </pc:sldChg>
      <pc:sldChg chg="modSp">
        <pc:chgData name="Sullivan, Diane Welter" userId="S::dws4443@uncw.edu::d247d5a5-ac2b-4bf3-a46c-c6fe27394e90" providerId="AD" clId="Web-{72BF9088-8E49-CE62-15F0-B783134635AA}" dt="2022-10-15T21:46:13.677" v="901" actId="20577"/>
        <pc:sldMkLst>
          <pc:docMk/>
          <pc:sldMk cId="4155120399" sldId="265"/>
        </pc:sldMkLst>
        <pc:spChg chg="mod">
          <ac:chgData name="Sullivan, Diane Welter" userId="S::dws4443@uncw.edu::d247d5a5-ac2b-4bf3-a46c-c6fe27394e90" providerId="AD" clId="Web-{72BF9088-8E49-CE62-15F0-B783134635AA}" dt="2022-10-15T21:46:13.677" v="901" actId="20577"/>
          <ac:spMkLst>
            <pc:docMk/>
            <pc:sldMk cId="4155120399" sldId="265"/>
            <ac:spMk id="3" creationId="{A24474B1-81CB-0628-461D-5669526A45D9}"/>
          </ac:spMkLst>
        </pc:spChg>
      </pc:sldChg>
      <pc:sldChg chg="modSp">
        <pc:chgData name="Sullivan, Diane Welter" userId="S::dws4443@uncw.edu::d247d5a5-ac2b-4bf3-a46c-c6fe27394e90" providerId="AD" clId="Web-{72BF9088-8E49-CE62-15F0-B783134635AA}" dt="2022-10-15T21:20:25.553" v="543" actId="20577"/>
        <pc:sldMkLst>
          <pc:docMk/>
          <pc:sldMk cId="39699891" sldId="266"/>
        </pc:sldMkLst>
        <pc:spChg chg="mod">
          <ac:chgData name="Sullivan, Diane Welter" userId="S::dws4443@uncw.edu::d247d5a5-ac2b-4bf3-a46c-c6fe27394e90" providerId="AD" clId="Web-{72BF9088-8E49-CE62-15F0-B783134635AA}" dt="2022-10-15T21:06:46.314" v="217" actId="20577"/>
          <ac:spMkLst>
            <pc:docMk/>
            <pc:sldMk cId="39699891" sldId="266"/>
            <ac:spMk id="2" creationId="{E8FCCB5A-C909-4E8F-B930-32339515309F}"/>
          </ac:spMkLst>
        </pc:spChg>
        <pc:spChg chg="mod">
          <ac:chgData name="Sullivan, Diane Welter" userId="S::dws4443@uncw.edu::d247d5a5-ac2b-4bf3-a46c-c6fe27394e90" providerId="AD" clId="Web-{72BF9088-8E49-CE62-15F0-B783134635AA}" dt="2022-10-15T21:20:25.553" v="543" actId="20577"/>
          <ac:spMkLst>
            <pc:docMk/>
            <pc:sldMk cId="39699891" sldId="266"/>
            <ac:spMk id="3" creationId="{67B42F77-13E9-B1A9-E11B-F610AC8CC2CC}"/>
          </ac:spMkLst>
        </pc:spChg>
      </pc:sldChg>
      <pc:sldChg chg="addSp modSp new">
        <pc:chgData name="Sullivan, Diane Welter" userId="S::dws4443@uncw.edu::d247d5a5-ac2b-4bf3-a46c-c6fe27394e90" providerId="AD" clId="Web-{72BF9088-8E49-CE62-15F0-B783134635AA}" dt="2022-10-15T22:39:50.768" v="1018" actId="20577"/>
        <pc:sldMkLst>
          <pc:docMk/>
          <pc:sldMk cId="3327672233" sldId="267"/>
        </pc:sldMkLst>
        <pc:spChg chg="mod">
          <ac:chgData name="Sullivan, Diane Welter" userId="S::dws4443@uncw.edu::d247d5a5-ac2b-4bf3-a46c-c6fe27394e90" providerId="AD" clId="Web-{72BF9088-8E49-CE62-15F0-B783134635AA}" dt="2022-10-15T21:27:11.817" v="560" actId="20577"/>
          <ac:spMkLst>
            <pc:docMk/>
            <pc:sldMk cId="3327672233" sldId="267"/>
            <ac:spMk id="2" creationId="{A8E631A4-813B-9412-CD76-5565F0E12B3B}"/>
          </ac:spMkLst>
        </pc:spChg>
        <pc:spChg chg="mod">
          <ac:chgData name="Sullivan, Diane Welter" userId="S::dws4443@uncw.edu::d247d5a5-ac2b-4bf3-a46c-c6fe27394e90" providerId="AD" clId="Web-{72BF9088-8E49-CE62-15F0-B783134635AA}" dt="2022-10-15T22:37:34.983" v="982" actId="14100"/>
          <ac:spMkLst>
            <pc:docMk/>
            <pc:sldMk cId="3327672233" sldId="267"/>
            <ac:spMk id="3" creationId="{6A941F64-D74F-3B3B-1B23-AF83E861366C}"/>
          </ac:spMkLst>
        </pc:spChg>
        <pc:spChg chg="add mod">
          <ac:chgData name="Sullivan, Diane Welter" userId="S::dws4443@uncw.edu::d247d5a5-ac2b-4bf3-a46c-c6fe27394e90" providerId="AD" clId="Web-{72BF9088-8E49-CE62-15F0-B783134635AA}" dt="2022-10-15T21:32:01.168" v="662" actId="14100"/>
          <ac:spMkLst>
            <pc:docMk/>
            <pc:sldMk cId="3327672233" sldId="267"/>
            <ac:spMk id="4" creationId="{7EB6333C-2E8C-D24E-F51F-CB9225DA8023}"/>
          </ac:spMkLst>
        </pc:spChg>
        <pc:spChg chg="add mod">
          <ac:chgData name="Sullivan, Diane Welter" userId="S::dws4443@uncw.edu::d247d5a5-ac2b-4bf3-a46c-c6fe27394e90" providerId="AD" clId="Web-{72BF9088-8E49-CE62-15F0-B783134635AA}" dt="2022-10-15T22:39:50.768" v="1018" actId="20577"/>
          <ac:spMkLst>
            <pc:docMk/>
            <pc:sldMk cId="3327672233" sldId="267"/>
            <ac:spMk id="6" creationId="{AA4E1B9E-B178-C433-9400-B7D313E1FB4C}"/>
          </ac:spMkLst>
        </pc:spChg>
        <pc:picChg chg="add mod">
          <ac:chgData name="Sullivan, Diane Welter" userId="S::dws4443@uncw.edu::d247d5a5-ac2b-4bf3-a46c-c6fe27394e90" providerId="AD" clId="Web-{72BF9088-8E49-CE62-15F0-B783134635AA}" dt="2022-10-15T21:32:17.356" v="666" actId="14100"/>
          <ac:picMkLst>
            <pc:docMk/>
            <pc:sldMk cId="3327672233" sldId="267"/>
            <ac:picMk id="5" creationId="{05BB38A1-F862-BAC6-D1BF-02A219AEFF86}"/>
          </ac:picMkLst>
        </pc:picChg>
        <pc:cxnChg chg="add mod">
          <ac:chgData name="Sullivan, Diane Welter" userId="S::dws4443@uncw.edu::d247d5a5-ac2b-4bf3-a46c-c6fe27394e90" providerId="AD" clId="Web-{72BF9088-8E49-CE62-15F0-B783134635AA}" dt="2022-10-15T22:37:49.343" v="984" actId="14100"/>
          <ac:cxnSpMkLst>
            <pc:docMk/>
            <pc:sldMk cId="3327672233" sldId="267"/>
            <ac:cxnSpMk id="7" creationId="{472A7744-2F82-C37F-9356-A401FEC9C5C5}"/>
          </ac:cxnSpMkLst>
        </pc:cxnChg>
      </pc:sldChg>
    </pc:docChg>
  </pc:docChgLst>
  <pc:docChgLst>
    <pc:chgData name="Sullivan, Diane Welter" userId="S::dws4443@uncw.edu::d247d5a5-ac2b-4bf3-a46c-c6fe27394e90" providerId="AD" clId="Web-{4EA98222-4A34-6356-0CB1-000A154FA733}"/>
    <pc:docChg chg="delSld modSld">
      <pc:chgData name="Sullivan, Diane Welter" userId="S::dws4443@uncw.edu::d247d5a5-ac2b-4bf3-a46c-c6fe27394e90" providerId="AD" clId="Web-{4EA98222-4A34-6356-0CB1-000A154FA733}" dt="2022-10-17T01:11:44.044" v="131" actId="20577"/>
      <pc:docMkLst>
        <pc:docMk/>
      </pc:docMkLst>
      <pc:sldChg chg="del">
        <pc:chgData name="Sullivan, Diane Welter" userId="S::dws4443@uncw.edu::d247d5a5-ac2b-4bf3-a46c-c6fe27394e90" providerId="AD" clId="Web-{4EA98222-4A34-6356-0CB1-000A154FA733}" dt="2022-10-17T01:06:21.925" v="78"/>
        <pc:sldMkLst>
          <pc:docMk/>
          <pc:sldMk cId="882933586" sldId="263"/>
        </pc:sldMkLst>
      </pc:sldChg>
      <pc:sldChg chg="addSp modSp">
        <pc:chgData name="Sullivan, Diane Welter" userId="S::dws4443@uncw.edu::d247d5a5-ac2b-4bf3-a46c-c6fe27394e90" providerId="AD" clId="Web-{4EA98222-4A34-6356-0CB1-000A154FA733}" dt="2022-10-17T01:00:02.007" v="60" actId="20577"/>
        <pc:sldMkLst>
          <pc:docMk/>
          <pc:sldMk cId="3327672233" sldId="267"/>
        </pc:sldMkLst>
        <pc:spChg chg="mod">
          <ac:chgData name="Sullivan, Diane Welter" userId="S::dws4443@uncw.edu::d247d5a5-ac2b-4bf3-a46c-c6fe27394e90" providerId="AD" clId="Web-{4EA98222-4A34-6356-0CB1-000A154FA733}" dt="2022-10-17T00:57:30.878" v="6" actId="20577"/>
          <ac:spMkLst>
            <pc:docMk/>
            <pc:sldMk cId="3327672233" sldId="267"/>
            <ac:spMk id="2" creationId="{A8E631A4-813B-9412-CD76-5565F0E12B3B}"/>
          </ac:spMkLst>
        </pc:spChg>
        <pc:spChg chg="mod">
          <ac:chgData name="Sullivan, Diane Welter" userId="S::dws4443@uncw.edu::d247d5a5-ac2b-4bf3-a46c-c6fe27394e90" providerId="AD" clId="Web-{4EA98222-4A34-6356-0CB1-000A154FA733}" dt="2022-10-17T00:58:50.083" v="43" actId="20577"/>
          <ac:spMkLst>
            <pc:docMk/>
            <pc:sldMk cId="3327672233" sldId="267"/>
            <ac:spMk id="6" creationId="{AA4E1B9E-B178-C433-9400-B7D313E1FB4C}"/>
          </ac:spMkLst>
        </pc:spChg>
        <pc:spChg chg="add mod">
          <ac:chgData name="Sullivan, Diane Welter" userId="S::dws4443@uncw.edu::d247d5a5-ac2b-4bf3-a46c-c6fe27394e90" providerId="AD" clId="Web-{4EA98222-4A34-6356-0CB1-000A154FA733}" dt="2022-10-17T01:00:02.007" v="60" actId="20577"/>
          <ac:spMkLst>
            <pc:docMk/>
            <pc:sldMk cId="3327672233" sldId="267"/>
            <ac:spMk id="8" creationId="{A70E9F6B-5745-C63C-9A5E-D52588F16DEE}"/>
          </ac:spMkLst>
        </pc:spChg>
      </pc:sldChg>
      <pc:sldChg chg="modSp">
        <pc:chgData name="Sullivan, Diane Welter" userId="S::dws4443@uncw.edu::d247d5a5-ac2b-4bf3-a46c-c6fe27394e90" providerId="AD" clId="Web-{4EA98222-4A34-6356-0CB1-000A154FA733}" dt="2022-10-17T01:11:44.044" v="131" actId="20577"/>
        <pc:sldMkLst>
          <pc:docMk/>
          <pc:sldMk cId="1758405859" sldId="268"/>
        </pc:sldMkLst>
        <pc:spChg chg="mod">
          <ac:chgData name="Sullivan, Diane Welter" userId="S::dws4443@uncw.edu::d247d5a5-ac2b-4bf3-a46c-c6fe27394e90" providerId="AD" clId="Web-{4EA98222-4A34-6356-0CB1-000A154FA733}" dt="2022-10-17T01:07:56.678" v="122" actId="14100"/>
          <ac:spMkLst>
            <pc:docMk/>
            <pc:sldMk cId="1758405859" sldId="268"/>
            <ac:spMk id="2" creationId="{2ABD0AD0-2B04-3EB0-BDED-FC69107ECC00}"/>
          </ac:spMkLst>
        </pc:spChg>
        <pc:spChg chg="mod">
          <ac:chgData name="Sullivan, Diane Welter" userId="S::dws4443@uncw.edu::d247d5a5-ac2b-4bf3-a46c-c6fe27394e90" providerId="AD" clId="Web-{4EA98222-4A34-6356-0CB1-000A154FA733}" dt="2022-10-17T01:11:44.044" v="131" actId="20577"/>
          <ac:spMkLst>
            <pc:docMk/>
            <pc:sldMk cId="1758405859" sldId="268"/>
            <ac:spMk id="3" creationId="{59DF07B1-D428-0CF1-1C4B-C0A72DDA342D}"/>
          </ac:spMkLst>
        </pc:spChg>
      </pc:sldChg>
      <pc:sldChg chg="addSp modSp">
        <pc:chgData name="Sullivan, Diane Welter" userId="S::dws4443@uncw.edu::d247d5a5-ac2b-4bf3-a46c-c6fe27394e90" providerId="AD" clId="Web-{4EA98222-4A34-6356-0CB1-000A154FA733}" dt="2022-10-17T01:04:50.297" v="77" actId="1076"/>
        <pc:sldMkLst>
          <pc:docMk/>
          <pc:sldMk cId="3649042731" sldId="269"/>
        </pc:sldMkLst>
        <pc:spChg chg="mod">
          <ac:chgData name="Sullivan, Diane Welter" userId="S::dws4443@uncw.edu::d247d5a5-ac2b-4bf3-a46c-c6fe27394e90" providerId="AD" clId="Web-{4EA98222-4A34-6356-0CB1-000A154FA733}" dt="2022-10-17T01:00:59.040" v="62" actId="20577"/>
          <ac:spMkLst>
            <pc:docMk/>
            <pc:sldMk cId="3649042731" sldId="269"/>
            <ac:spMk id="2" creationId="{F9C63C29-413C-5BDA-51F3-14E3835FFD28}"/>
          </ac:spMkLst>
        </pc:spChg>
        <pc:spChg chg="add mod">
          <ac:chgData name="Sullivan, Diane Welter" userId="S::dws4443@uncw.edu::d247d5a5-ac2b-4bf3-a46c-c6fe27394e90" providerId="AD" clId="Web-{4EA98222-4A34-6356-0CB1-000A154FA733}" dt="2022-10-17T01:04:50.297" v="77" actId="1076"/>
          <ac:spMkLst>
            <pc:docMk/>
            <pc:sldMk cId="3649042731" sldId="269"/>
            <ac:spMk id="3" creationId="{64B35626-650A-9986-B56F-DECB1F678453}"/>
          </ac:spMkLst>
        </pc:spChg>
        <pc:spChg chg="mod">
          <ac:chgData name="Sullivan, Diane Welter" userId="S::dws4443@uncw.edu::d247d5a5-ac2b-4bf3-a46c-c6fe27394e90" providerId="AD" clId="Web-{4EA98222-4A34-6356-0CB1-000A154FA733}" dt="2022-10-17T01:02:02.527" v="63" actId="1076"/>
          <ac:spMkLst>
            <pc:docMk/>
            <pc:sldMk cId="3649042731" sldId="269"/>
            <ac:spMk id="4" creationId="{5016DDB6-9DD6-5D1C-C887-CE06B89D796A}"/>
          </ac:spMkLst>
        </pc:spChg>
        <pc:picChg chg="mod">
          <ac:chgData name="Sullivan, Diane Welter" userId="S::dws4443@uncw.edu::d247d5a5-ac2b-4bf3-a46c-c6fe27394e90" providerId="AD" clId="Web-{4EA98222-4A34-6356-0CB1-000A154FA733}" dt="2022-10-17T01:03:54.405" v="68" actId="1076"/>
          <ac:picMkLst>
            <pc:docMk/>
            <pc:sldMk cId="3649042731" sldId="269"/>
            <ac:picMk id="5" creationId="{53CB336C-6E6E-D875-A3CE-BD1A7D4F4EE4}"/>
          </ac:picMkLst>
        </pc:picChg>
      </pc:sldChg>
    </pc:docChg>
  </pc:docChgLst>
  <pc:docChgLst>
    <pc:chgData name="Sullivan, Diane Welter" userId="S::dws4443@uncw.edu::d247d5a5-ac2b-4bf3-a46c-c6fe27394e90" providerId="AD" clId="Web-{CEDD40A0-332F-203F-9074-9A1931807603}"/>
    <pc:docChg chg="addSld delSld modSld sldOrd">
      <pc:chgData name="Sullivan, Diane Welter" userId="S::dws4443@uncw.edu::d247d5a5-ac2b-4bf3-a46c-c6fe27394e90" providerId="AD" clId="Web-{CEDD40A0-332F-203F-9074-9A1931807603}" dt="2022-10-15T00:05:35.061" v="382" actId="1076"/>
      <pc:docMkLst>
        <pc:docMk/>
      </pc:docMkLst>
      <pc:sldChg chg="addSp delSp modSp new mod setBg">
        <pc:chgData name="Sullivan, Diane Welter" userId="S::dws4443@uncw.edu::d247d5a5-ac2b-4bf3-a46c-c6fe27394e90" providerId="AD" clId="Web-{CEDD40A0-332F-203F-9074-9A1931807603}" dt="2022-10-15T00:05:35.061" v="382" actId="1076"/>
        <pc:sldMkLst>
          <pc:docMk/>
          <pc:sldMk cId="75928207" sldId="258"/>
        </pc:sldMkLst>
        <pc:spChg chg="del">
          <ac:chgData name="Sullivan, Diane Welter" userId="S::dws4443@uncw.edu::d247d5a5-ac2b-4bf3-a46c-c6fe27394e90" providerId="AD" clId="Web-{CEDD40A0-332F-203F-9074-9A1931807603}" dt="2022-10-14T18:44:34.764" v="6"/>
          <ac:spMkLst>
            <pc:docMk/>
            <pc:sldMk cId="75928207" sldId="258"/>
            <ac:spMk id="2" creationId="{86BD2571-782B-401F-F96E-B5F973A806DD}"/>
          </ac:spMkLst>
        </pc:spChg>
        <pc:spChg chg="add mod">
          <ac:chgData name="Sullivan, Diane Welter" userId="S::dws4443@uncw.edu::d247d5a5-ac2b-4bf3-a46c-c6fe27394e90" providerId="AD" clId="Web-{CEDD40A0-332F-203F-9074-9A1931807603}" dt="2022-10-14T20:32:33.673" v="209"/>
          <ac:spMkLst>
            <pc:docMk/>
            <pc:sldMk cId="75928207" sldId="258"/>
            <ac:spMk id="2" creationId="{C7B7951E-F8B9-47CE-3D8D-3B36FC4760C4}"/>
          </ac:spMkLst>
        </pc:spChg>
        <pc:spChg chg="add mod">
          <ac:chgData name="Sullivan, Diane Welter" userId="S::dws4443@uncw.edu::d247d5a5-ac2b-4bf3-a46c-c6fe27394e90" providerId="AD" clId="Web-{CEDD40A0-332F-203F-9074-9A1931807603}" dt="2022-10-15T00:05:35.061" v="382" actId="1076"/>
          <ac:spMkLst>
            <pc:docMk/>
            <pc:sldMk cId="75928207" sldId="258"/>
            <ac:spMk id="3" creationId="{60169FF5-C271-CF83-FEC6-92B0A75A849D}"/>
          </ac:spMkLst>
        </pc:spChg>
        <pc:spChg chg="del">
          <ac:chgData name="Sullivan, Diane Welter" userId="S::dws4443@uncw.edu::d247d5a5-ac2b-4bf3-a46c-c6fe27394e90" providerId="AD" clId="Web-{CEDD40A0-332F-203F-9074-9A1931807603}" dt="2022-10-14T18:44:26.920" v="5"/>
          <ac:spMkLst>
            <pc:docMk/>
            <pc:sldMk cId="75928207" sldId="258"/>
            <ac:spMk id="3" creationId="{73E29B3A-E633-5BE7-A3B9-C1B3AA0EDEC6}"/>
          </ac:spMkLst>
        </pc:spChg>
        <pc:picChg chg="add mod ord">
          <ac:chgData name="Sullivan, Diane Welter" userId="S::dws4443@uncw.edu::d247d5a5-ac2b-4bf3-a46c-c6fe27394e90" providerId="AD" clId="Web-{CEDD40A0-332F-203F-9074-9A1931807603}" dt="2022-10-14T20:30:37.748" v="206"/>
          <ac:picMkLst>
            <pc:docMk/>
            <pc:sldMk cId="75928207" sldId="258"/>
            <ac:picMk id="4" creationId="{6717163C-1307-A46F-D204-7181EEF134ED}"/>
          </ac:picMkLst>
        </pc:picChg>
      </pc:sldChg>
      <pc:sldChg chg="addSp delSp modSp new del">
        <pc:chgData name="Sullivan, Diane Welter" userId="S::dws4443@uncw.edu::d247d5a5-ac2b-4bf3-a46c-c6fe27394e90" providerId="AD" clId="Web-{CEDD40A0-332F-203F-9074-9A1931807603}" dt="2022-10-14T18:42:50.679" v="3"/>
        <pc:sldMkLst>
          <pc:docMk/>
          <pc:sldMk cId="283280482" sldId="258"/>
        </pc:sldMkLst>
        <pc:spChg chg="del mod">
          <ac:chgData name="Sullivan, Diane Welter" userId="S::dws4443@uncw.edu::d247d5a5-ac2b-4bf3-a46c-c6fe27394e90" providerId="AD" clId="Web-{CEDD40A0-332F-203F-9074-9A1931807603}" dt="2022-10-14T18:42:41.179" v="2"/>
          <ac:spMkLst>
            <pc:docMk/>
            <pc:sldMk cId="283280482" sldId="258"/>
            <ac:spMk id="3" creationId="{8A759F22-408E-89D2-80F7-2F4B769EB131}"/>
          </ac:spMkLst>
        </pc:spChg>
        <pc:graphicFrameChg chg="add mod ord modGraphic">
          <ac:chgData name="Sullivan, Diane Welter" userId="S::dws4443@uncw.edu::d247d5a5-ac2b-4bf3-a46c-c6fe27394e90" providerId="AD" clId="Web-{CEDD40A0-332F-203F-9074-9A1931807603}" dt="2022-10-14T18:42:41.179" v="2"/>
          <ac:graphicFrameMkLst>
            <pc:docMk/>
            <pc:sldMk cId="283280482" sldId="258"/>
            <ac:graphicFrameMk id="4" creationId="{43FFB849-EA5D-90D4-FE3A-0132AC602230}"/>
          </ac:graphicFrameMkLst>
        </pc:graphicFrameChg>
      </pc:sldChg>
      <pc:sldChg chg="addSp delSp modSp new del mod ord setBg">
        <pc:chgData name="Sullivan, Diane Welter" userId="S::dws4443@uncw.edu::d247d5a5-ac2b-4bf3-a46c-c6fe27394e90" providerId="AD" clId="Web-{CEDD40A0-332F-203F-9074-9A1931807603}" dt="2022-10-14T19:22:25.170" v="36"/>
        <pc:sldMkLst>
          <pc:docMk/>
          <pc:sldMk cId="1882432168" sldId="259"/>
        </pc:sldMkLst>
        <pc:spChg chg="del">
          <ac:chgData name="Sullivan, Diane Welter" userId="S::dws4443@uncw.edu::d247d5a5-ac2b-4bf3-a46c-c6fe27394e90" providerId="AD" clId="Web-{CEDD40A0-332F-203F-9074-9A1931807603}" dt="2022-10-14T19:19:55.682" v="25"/>
          <ac:spMkLst>
            <pc:docMk/>
            <pc:sldMk cId="1882432168" sldId="259"/>
            <ac:spMk id="2" creationId="{5103922E-1C40-E210-93B8-00533EF07FF4}"/>
          </ac:spMkLst>
        </pc:spChg>
        <pc:spChg chg="del">
          <ac:chgData name="Sullivan, Diane Welter" userId="S::dws4443@uncw.edu::d247d5a5-ac2b-4bf3-a46c-c6fe27394e90" providerId="AD" clId="Web-{CEDD40A0-332F-203F-9074-9A1931807603}" dt="2022-10-14T19:18:04.273" v="9"/>
          <ac:spMkLst>
            <pc:docMk/>
            <pc:sldMk cId="1882432168" sldId="259"/>
            <ac:spMk id="3" creationId="{4F367CBC-E8DE-E470-DC7B-74FB7D05FBCF}"/>
          </ac:spMkLst>
        </pc:spChg>
        <pc:spChg chg="add">
          <ac:chgData name="Sullivan, Diane Welter" userId="S::dws4443@uncw.edu::d247d5a5-ac2b-4bf3-a46c-c6fe27394e90" providerId="AD" clId="Web-{CEDD40A0-332F-203F-9074-9A1931807603}" dt="2022-10-14T19:19:55.682" v="25"/>
          <ac:spMkLst>
            <pc:docMk/>
            <pc:sldMk cId="1882432168" sldId="259"/>
            <ac:spMk id="9" creationId="{42A4FC2C-047E-45A5-965D-8E1E3BF09BC6}"/>
          </ac:spMkLst>
        </pc:spChg>
        <pc:picChg chg="add mod ord">
          <ac:chgData name="Sullivan, Diane Welter" userId="S::dws4443@uncw.edu::d247d5a5-ac2b-4bf3-a46c-c6fe27394e90" providerId="AD" clId="Web-{CEDD40A0-332F-203F-9074-9A1931807603}" dt="2022-10-14T19:22:02.373" v="33" actId="1076"/>
          <ac:picMkLst>
            <pc:docMk/>
            <pc:sldMk cId="1882432168" sldId="259"/>
            <ac:picMk id="4" creationId="{FA3E448C-6B6C-2E66-4507-8FEC30D2D8E2}"/>
          </ac:picMkLst>
        </pc:picChg>
      </pc:sldChg>
      <pc:sldChg chg="addSp delSp modSp new mod setBg">
        <pc:chgData name="Sullivan, Diane Welter" userId="S::dws4443@uncw.edu::d247d5a5-ac2b-4bf3-a46c-c6fe27394e90" providerId="AD" clId="Web-{CEDD40A0-332F-203F-9074-9A1931807603}" dt="2022-10-14T20:30:29.013" v="205" actId="1076"/>
        <pc:sldMkLst>
          <pc:docMk/>
          <pc:sldMk cId="4029573805" sldId="260"/>
        </pc:sldMkLst>
        <pc:spChg chg="del">
          <ac:chgData name="Sullivan, Diane Welter" userId="S::dws4443@uncw.edu::d247d5a5-ac2b-4bf3-a46c-c6fe27394e90" providerId="AD" clId="Web-{CEDD40A0-332F-203F-9074-9A1931807603}" dt="2022-10-14T19:22:31.311" v="37"/>
          <ac:spMkLst>
            <pc:docMk/>
            <pc:sldMk cId="4029573805" sldId="260"/>
            <ac:spMk id="2" creationId="{B0956A97-7251-487A-FAF0-443AE40A0ECA}"/>
          </ac:spMkLst>
        </pc:spChg>
        <pc:spChg chg="add mod">
          <ac:chgData name="Sullivan, Diane Welter" userId="S::dws4443@uncw.edu::d247d5a5-ac2b-4bf3-a46c-c6fe27394e90" providerId="AD" clId="Web-{CEDD40A0-332F-203F-9074-9A1931807603}" dt="2022-10-14T20:30:29.013" v="205" actId="1076"/>
          <ac:spMkLst>
            <pc:docMk/>
            <pc:sldMk cId="4029573805" sldId="260"/>
            <ac:spMk id="2" creationId="{EC8FB48C-6070-D95E-1F63-7F2E4510562E}"/>
          </ac:spMkLst>
        </pc:spChg>
        <pc:spChg chg="del">
          <ac:chgData name="Sullivan, Diane Welter" userId="S::dws4443@uncw.edu::d247d5a5-ac2b-4bf3-a46c-c6fe27394e90" providerId="AD" clId="Web-{CEDD40A0-332F-203F-9074-9A1931807603}" dt="2022-10-14T19:22:18.639" v="35"/>
          <ac:spMkLst>
            <pc:docMk/>
            <pc:sldMk cId="4029573805" sldId="260"/>
            <ac:spMk id="3" creationId="{15FF18BA-44C8-0D47-0D1B-C13E52F96C33}"/>
          </ac:spMkLst>
        </pc:spChg>
        <pc:picChg chg="add mod ord">
          <ac:chgData name="Sullivan, Diane Welter" userId="S::dws4443@uncw.edu::d247d5a5-ac2b-4bf3-a46c-c6fe27394e90" providerId="AD" clId="Web-{CEDD40A0-332F-203F-9074-9A1931807603}" dt="2022-10-14T19:38:25.834" v="43" actId="1076"/>
          <ac:picMkLst>
            <pc:docMk/>
            <pc:sldMk cId="4029573805" sldId="260"/>
            <ac:picMk id="4" creationId="{F1F4C13B-B96F-DB74-D55B-6DC9A3E0BBC8}"/>
          </ac:picMkLst>
        </pc:picChg>
      </pc:sldChg>
      <pc:sldChg chg="addSp delSp modSp new mod setBg">
        <pc:chgData name="Sullivan, Diane Welter" userId="S::dws4443@uncw.edu::d247d5a5-ac2b-4bf3-a46c-c6fe27394e90" providerId="AD" clId="Web-{CEDD40A0-332F-203F-9074-9A1931807603}" dt="2022-10-14T20:30:44.123" v="207"/>
        <pc:sldMkLst>
          <pc:docMk/>
          <pc:sldMk cId="3923739131" sldId="261"/>
        </pc:sldMkLst>
        <pc:spChg chg="del">
          <ac:chgData name="Sullivan, Diane Welter" userId="S::dws4443@uncw.edu::d247d5a5-ac2b-4bf3-a46c-c6fe27394e90" providerId="AD" clId="Web-{CEDD40A0-332F-203F-9074-9A1931807603}" dt="2022-10-14T20:30:44.123" v="207"/>
          <ac:spMkLst>
            <pc:docMk/>
            <pc:sldMk cId="3923739131" sldId="261"/>
            <ac:spMk id="2" creationId="{2928C5EE-E5F0-9C65-AFFB-7116297E9606}"/>
          </ac:spMkLst>
        </pc:spChg>
        <pc:spChg chg="del">
          <ac:chgData name="Sullivan, Diane Welter" userId="S::dws4443@uncw.edu::d247d5a5-ac2b-4bf3-a46c-c6fe27394e90" providerId="AD" clId="Web-{CEDD40A0-332F-203F-9074-9A1931807603}" dt="2022-10-14T19:36:19.018" v="39"/>
          <ac:spMkLst>
            <pc:docMk/>
            <pc:sldMk cId="3923739131" sldId="261"/>
            <ac:spMk id="3" creationId="{3BE88629-0EFB-32BF-64C1-54290B62022A}"/>
          </ac:spMkLst>
        </pc:spChg>
        <pc:picChg chg="add mod ord">
          <ac:chgData name="Sullivan, Diane Welter" userId="S::dws4443@uncw.edu::d247d5a5-ac2b-4bf3-a46c-c6fe27394e90" providerId="AD" clId="Web-{CEDD40A0-332F-203F-9074-9A1931807603}" dt="2022-10-14T20:30:44.123" v="207"/>
          <ac:picMkLst>
            <pc:docMk/>
            <pc:sldMk cId="3923739131" sldId="261"/>
            <ac:picMk id="4" creationId="{CB63F0B4-03B5-478E-A473-9D10DBD9ED73}"/>
          </ac:picMkLst>
        </pc:picChg>
      </pc:sldChg>
      <pc:sldChg chg="addSp delSp modSp new">
        <pc:chgData name="Sullivan, Diane Welter" userId="S::dws4443@uncw.edu::d247d5a5-ac2b-4bf3-a46c-c6fe27394e90" providerId="AD" clId="Web-{CEDD40A0-332F-203F-9074-9A1931807603}" dt="2022-10-14T20:20:56.997" v="194"/>
        <pc:sldMkLst>
          <pc:docMk/>
          <pc:sldMk cId="38912036" sldId="262"/>
        </pc:sldMkLst>
        <pc:spChg chg="del">
          <ac:chgData name="Sullivan, Diane Welter" userId="S::dws4443@uncw.edu::d247d5a5-ac2b-4bf3-a46c-c6fe27394e90" providerId="AD" clId="Web-{CEDD40A0-332F-203F-9074-9A1931807603}" dt="2022-10-14T20:20:56.997" v="194"/>
          <ac:spMkLst>
            <pc:docMk/>
            <pc:sldMk cId="38912036" sldId="262"/>
            <ac:spMk id="3" creationId="{C664FE31-D29B-296C-7448-B5F4C59289EF}"/>
          </ac:spMkLst>
        </pc:spChg>
        <pc:picChg chg="add mod ord">
          <ac:chgData name="Sullivan, Diane Welter" userId="S::dws4443@uncw.edu::d247d5a5-ac2b-4bf3-a46c-c6fe27394e90" providerId="AD" clId="Web-{CEDD40A0-332F-203F-9074-9A1931807603}" dt="2022-10-14T20:20:56.997" v="194"/>
          <ac:picMkLst>
            <pc:docMk/>
            <pc:sldMk cId="38912036" sldId="262"/>
            <ac:picMk id="4" creationId="{65CAF1A5-BE8E-746A-2961-A2B92F64B335}"/>
          </ac:picMkLst>
        </pc:picChg>
      </pc:sldChg>
      <pc:sldChg chg="addSp delSp modSp new">
        <pc:chgData name="Sullivan, Diane Welter" userId="S::dws4443@uncw.edu::d247d5a5-ac2b-4bf3-a46c-c6fe27394e90" providerId="AD" clId="Web-{CEDD40A0-332F-203F-9074-9A1931807603}" dt="2022-10-14T20:23:54.596" v="196"/>
        <pc:sldMkLst>
          <pc:docMk/>
          <pc:sldMk cId="882933586" sldId="263"/>
        </pc:sldMkLst>
        <pc:spChg chg="del">
          <ac:chgData name="Sullivan, Diane Welter" userId="S::dws4443@uncw.edu::d247d5a5-ac2b-4bf3-a46c-c6fe27394e90" providerId="AD" clId="Web-{CEDD40A0-332F-203F-9074-9A1931807603}" dt="2022-10-14T20:23:54.596" v="196"/>
          <ac:spMkLst>
            <pc:docMk/>
            <pc:sldMk cId="882933586" sldId="263"/>
            <ac:spMk id="3" creationId="{83279A2A-DEE1-046D-CC98-A3759F3BEFA1}"/>
          </ac:spMkLst>
        </pc:spChg>
        <pc:picChg chg="add mod ord">
          <ac:chgData name="Sullivan, Diane Welter" userId="S::dws4443@uncw.edu::d247d5a5-ac2b-4bf3-a46c-c6fe27394e90" providerId="AD" clId="Web-{CEDD40A0-332F-203F-9074-9A1931807603}" dt="2022-10-14T20:23:54.596" v="196"/>
          <ac:picMkLst>
            <pc:docMk/>
            <pc:sldMk cId="882933586" sldId="263"/>
            <ac:picMk id="4" creationId="{E43F6384-1890-2199-24B4-BC24AC287B88}"/>
          </ac:picMkLst>
        </pc:picChg>
      </pc:sldChg>
      <pc:sldChg chg="addSp modSp new">
        <pc:chgData name="Sullivan, Diane Welter" userId="S::dws4443@uncw.edu::d247d5a5-ac2b-4bf3-a46c-c6fe27394e90" providerId="AD" clId="Web-{CEDD40A0-332F-203F-9074-9A1931807603}" dt="2022-10-14T22:15:58.452" v="338" actId="20577"/>
        <pc:sldMkLst>
          <pc:docMk/>
          <pc:sldMk cId="3187517540" sldId="264"/>
        </pc:sldMkLst>
        <pc:spChg chg="mod">
          <ac:chgData name="Sullivan, Diane Welter" userId="S::dws4443@uncw.edu::d247d5a5-ac2b-4bf3-a46c-c6fe27394e90" providerId="AD" clId="Web-{CEDD40A0-332F-203F-9074-9A1931807603}" dt="2022-10-14T22:04:35.109" v="290" actId="20577"/>
          <ac:spMkLst>
            <pc:docMk/>
            <pc:sldMk cId="3187517540" sldId="264"/>
            <ac:spMk id="2" creationId="{9165CD67-ED03-A69A-BB81-79C9C11ACECD}"/>
          </ac:spMkLst>
        </pc:spChg>
        <pc:spChg chg="mod">
          <ac:chgData name="Sullivan, Diane Welter" userId="S::dws4443@uncw.edu::d247d5a5-ac2b-4bf3-a46c-c6fe27394e90" providerId="AD" clId="Web-{CEDD40A0-332F-203F-9074-9A1931807603}" dt="2022-10-14T22:06:10.846" v="301" actId="20577"/>
          <ac:spMkLst>
            <pc:docMk/>
            <pc:sldMk cId="3187517540" sldId="264"/>
            <ac:spMk id="3" creationId="{9319AA9D-3E84-F3DC-1964-650FEA5C6A8E}"/>
          </ac:spMkLst>
        </pc:spChg>
        <pc:spChg chg="add mod">
          <ac:chgData name="Sullivan, Diane Welter" userId="S::dws4443@uncw.edu::d247d5a5-ac2b-4bf3-a46c-c6fe27394e90" providerId="AD" clId="Web-{CEDD40A0-332F-203F-9074-9A1931807603}" dt="2022-10-14T22:15:58.452" v="338" actId="20577"/>
          <ac:spMkLst>
            <pc:docMk/>
            <pc:sldMk cId="3187517540" sldId="264"/>
            <ac:spMk id="4" creationId="{4DD9B5D4-894C-F3B8-E4FC-36620A0C246D}"/>
          </ac:spMkLst>
        </pc:spChg>
        <pc:spChg chg="add mod">
          <ac:chgData name="Sullivan, Diane Welter" userId="S::dws4443@uncw.edu::d247d5a5-ac2b-4bf3-a46c-c6fe27394e90" providerId="AD" clId="Web-{CEDD40A0-332F-203F-9074-9A1931807603}" dt="2022-10-14T22:15:36.076" v="329" actId="20577"/>
          <ac:spMkLst>
            <pc:docMk/>
            <pc:sldMk cId="3187517540" sldId="264"/>
            <ac:spMk id="5" creationId="{35C5FA01-670B-B288-2074-15CA975E5337}"/>
          </ac:spMkLst>
        </pc:spChg>
      </pc:sldChg>
      <pc:sldChg chg="addSp delSp modSp new mod setBg">
        <pc:chgData name="Sullivan, Diane Welter" userId="S::dws4443@uncw.edu::d247d5a5-ac2b-4bf3-a46c-c6fe27394e90" providerId="AD" clId="Web-{CEDD40A0-332F-203F-9074-9A1931807603}" dt="2022-10-14T22:18:46.721" v="363"/>
        <pc:sldMkLst>
          <pc:docMk/>
          <pc:sldMk cId="4155120399" sldId="265"/>
        </pc:sldMkLst>
        <pc:spChg chg="mod">
          <ac:chgData name="Sullivan, Diane Welter" userId="S::dws4443@uncw.edu::d247d5a5-ac2b-4bf3-a46c-c6fe27394e90" providerId="AD" clId="Web-{CEDD40A0-332F-203F-9074-9A1931807603}" dt="2022-10-14T22:18:46.721" v="363"/>
          <ac:spMkLst>
            <pc:docMk/>
            <pc:sldMk cId="4155120399" sldId="265"/>
            <ac:spMk id="2" creationId="{9DFD7422-7B17-E80D-2ADC-562B71FFC208}"/>
          </ac:spMkLst>
        </pc:spChg>
        <pc:spChg chg="del">
          <ac:chgData name="Sullivan, Diane Welter" userId="S::dws4443@uncw.edu::d247d5a5-ac2b-4bf3-a46c-c6fe27394e90" providerId="AD" clId="Web-{CEDD40A0-332F-203F-9074-9A1931807603}" dt="2022-10-14T22:17:41.173" v="340"/>
          <ac:spMkLst>
            <pc:docMk/>
            <pc:sldMk cId="4155120399" sldId="265"/>
            <ac:spMk id="3" creationId="{0E2A119B-775E-5322-E8FA-281CDE586A3D}"/>
          </ac:spMkLst>
        </pc:spChg>
        <pc:spChg chg="add del">
          <ac:chgData name="Sullivan, Diane Welter" userId="S::dws4443@uncw.edu::d247d5a5-ac2b-4bf3-a46c-c6fe27394e90" providerId="AD" clId="Web-{CEDD40A0-332F-203F-9074-9A1931807603}" dt="2022-10-14T22:18:46.721" v="363"/>
          <ac:spMkLst>
            <pc:docMk/>
            <pc:sldMk cId="4155120399" sldId="265"/>
            <ac:spMk id="8" creationId="{ECFE93EF-BFEE-0870-7E0F-C6A7C178AE05}"/>
          </ac:spMkLst>
        </pc:spChg>
        <pc:spChg chg="add del">
          <ac:chgData name="Sullivan, Diane Welter" userId="S::dws4443@uncw.edu::d247d5a5-ac2b-4bf3-a46c-c6fe27394e90" providerId="AD" clId="Web-{CEDD40A0-332F-203F-9074-9A1931807603}" dt="2022-10-14T22:18:46.721" v="363"/>
          <ac:spMkLst>
            <pc:docMk/>
            <pc:sldMk cId="4155120399" sldId="265"/>
            <ac:spMk id="11" creationId="{2B97F24A-32CE-4C1C-A50D-3016B394DCFB}"/>
          </ac:spMkLst>
        </pc:spChg>
        <pc:spChg chg="add del">
          <ac:chgData name="Sullivan, Diane Welter" userId="S::dws4443@uncw.edu::d247d5a5-ac2b-4bf3-a46c-c6fe27394e90" providerId="AD" clId="Web-{CEDD40A0-332F-203F-9074-9A1931807603}" dt="2022-10-14T22:18:46.721" v="363"/>
          <ac:spMkLst>
            <pc:docMk/>
            <pc:sldMk cId="4155120399" sldId="265"/>
            <ac:spMk id="13" creationId="{CD8B4F24-440B-49E9-B85D-733523DC064B}"/>
          </ac:spMkLst>
        </pc:spChg>
        <pc:spChg chg="add">
          <ac:chgData name="Sullivan, Diane Welter" userId="S::dws4443@uncw.edu::d247d5a5-ac2b-4bf3-a46c-c6fe27394e90" providerId="AD" clId="Web-{CEDD40A0-332F-203F-9074-9A1931807603}" dt="2022-10-14T22:18:46.721" v="363"/>
          <ac:spMkLst>
            <pc:docMk/>
            <pc:sldMk cId="4155120399" sldId="265"/>
            <ac:spMk id="18" creationId="{D12DDE76-C203-4047-9998-63900085B5E8}"/>
          </ac:spMkLst>
        </pc:spChg>
        <pc:picChg chg="add mod ord">
          <ac:chgData name="Sullivan, Diane Welter" userId="S::dws4443@uncw.edu::d247d5a5-ac2b-4bf3-a46c-c6fe27394e90" providerId="AD" clId="Web-{CEDD40A0-332F-203F-9074-9A1931807603}" dt="2022-10-14T22:18:46.721" v="363"/>
          <ac:picMkLst>
            <pc:docMk/>
            <pc:sldMk cId="4155120399" sldId="265"/>
            <ac:picMk id="4" creationId="{005506DC-8533-B842-A5BF-C5EB6BA7C817}"/>
          </ac:picMkLst>
        </pc:picChg>
      </pc:sldChg>
    </pc:docChg>
  </pc:docChgLst>
  <pc:docChgLst>
    <pc:chgData name="Sullivan, Diane Welter" userId="S::dws4443@uncw.edu::d247d5a5-ac2b-4bf3-a46c-c6fe27394e90" providerId="AD" clId="Web-{9D02EA9C-60DE-DDE6-7130-BB5CAB219E91}"/>
    <pc:docChg chg="modSld">
      <pc:chgData name="Sullivan, Diane Welter" userId="S::dws4443@uncw.edu::d247d5a5-ac2b-4bf3-a46c-c6fe27394e90" providerId="AD" clId="Web-{9D02EA9C-60DE-DDE6-7130-BB5CAB219E91}" dt="2022-10-17T01:23:22.059" v="91" actId="20577"/>
      <pc:docMkLst>
        <pc:docMk/>
      </pc:docMkLst>
      <pc:sldChg chg="modSp">
        <pc:chgData name="Sullivan, Diane Welter" userId="S::dws4443@uncw.edu::d247d5a5-ac2b-4bf3-a46c-c6fe27394e90" providerId="AD" clId="Web-{9D02EA9C-60DE-DDE6-7130-BB5CAB219E91}" dt="2022-10-17T01:14:34.623" v="25" actId="14100"/>
        <pc:sldMkLst>
          <pc:docMk/>
          <pc:sldMk cId="109857222" sldId="256"/>
        </pc:sldMkLst>
        <pc:spChg chg="mod">
          <ac:chgData name="Sullivan, Diane Welter" userId="S::dws4443@uncw.edu::d247d5a5-ac2b-4bf3-a46c-c6fe27394e90" providerId="AD" clId="Web-{9D02EA9C-60DE-DDE6-7130-BB5CAB219E91}" dt="2022-10-17T01:14:34.623" v="25" actId="14100"/>
          <ac:spMkLst>
            <pc:docMk/>
            <pc:sldMk cId="109857222" sldId="256"/>
            <ac:spMk id="3" creationId="{00000000-0000-0000-0000-000000000000}"/>
          </ac:spMkLst>
        </pc:spChg>
      </pc:sldChg>
      <pc:sldChg chg="modSp">
        <pc:chgData name="Sullivan, Diane Welter" userId="S::dws4443@uncw.edu::d247d5a5-ac2b-4bf3-a46c-c6fe27394e90" providerId="AD" clId="Web-{9D02EA9C-60DE-DDE6-7130-BB5CAB219E91}" dt="2022-10-17T01:23:22.059" v="91" actId="20577"/>
        <pc:sldMkLst>
          <pc:docMk/>
          <pc:sldMk cId="3187517540" sldId="264"/>
        </pc:sldMkLst>
        <pc:spChg chg="mod">
          <ac:chgData name="Sullivan, Diane Welter" userId="S::dws4443@uncw.edu::d247d5a5-ac2b-4bf3-a46c-c6fe27394e90" providerId="AD" clId="Web-{9D02EA9C-60DE-DDE6-7130-BB5CAB219E91}" dt="2022-10-17T01:22:40.308" v="81" actId="20577"/>
          <ac:spMkLst>
            <pc:docMk/>
            <pc:sldMk cId="3187517540" sldId="264"/>
            <ac:spMk id="4" creationId="{4DD9B5D4-894C-F3B8-E4FC-36620A0C246D}"/>
          </ac:spMkLst>
        </pc:spChg>
        <pc:spChg chg="mod">
          <ac:chgData name="Sullivan, Diane Welter" userId="S::dws4443@uncw.edu::d247d5a5-ac2b-4bf3-a46c-c6fe27394e90" providerId="AD" clId="Web-{9D02EA9C-60DE-DDE6-7130-BB5CAB219E91}" dt="2022-10-17T01:22:34.120" v="79" actId="20577"/>
          <ac:spMkLst>
            <pc:docMk/>
            <pc:sldMk cId="3187517540" sldId="264"/>
            <ac:spMk id="5" creationId="{35C5FA01-670B-B288-2074-15CA975E5337}"/>
          </ac:spMkLst>
        </pc:spChg>
        <pc:spChg chg="mod">
          <ac:chgData name="Sullivan, Diane Welter" userId="S::dws4443@uncw.edu::d247d5a5-ac2b-4bf3-a46c-c6fe27394e90" providerId="AD" clId="Web-{9D02EA9C-60DE-DDE6-7130-BB5CAB219E91}" dt="2022-10-17T01:23:22.059" v="91" actId="20577"/>
          <ac:spMkLst>
            <pc:docMk/>
            <pc:sldMk cId="3187517540" sldId="264"/>
            <ac:spMk id="12" creationId="{4B2D4D7E-1A4F-E966-33DA-994411A19D76}"/>
          </ac:spMkLst>
        </pc:spChg>
      </pc:sldChg>
      <pc:sldChg chg="modSp">
        <pc:chgData name="Sullivan, Diane Welter" userId="S::dws4443@uncw.edu::d247d5a5-ac2b-4bf3-a46c-c6fe27394e90" providerId="AD" clId="Web-{9D02EA9C-60DE-DDE6-7130-BB5CAB219E91}" dt="2022-10-17T01:21:28.462" v="76" actId="20577"/>
        <pc:sldMkLst>
          <pc:docMk/>
          <pc:sldMk cId="39699891" sldId="266"/>
        </pc:sldMkLst>
        <pc:spChg chg="mod">
          <ac:chgData name="Sullivan, Diane Welter" userId="S::dws4443@uncw.edu::d247d5a5-ac2b-4bf3-a46c-c6fe27394e90" providerId="AD" clId="Web-{9D02EA9C-60DE-DDE6-7130-BB5CAB219E91}" dt="2022-10-17T01:21:28.462" v="76" actId="20577"/>
          <ac:spMkLst>
            <pc:docMk/>
            <pc:sldMk cId="39699891" sldId="266"/>
            <ac:spMk id="2" creationId="{E8FCCB5A-C909-4E8F-B930-32339515309F}"/>
          </ac:spMkLst>
        </pc:spChg>
        <pc:spChg chg="mod">
          <ac:chgData name="Sullivan, Diane Welter" userId="S::dws4443@uncw.edu::d247d5a5-ac2b-4bf3-a46c-c6fe27394e90" providerId="AD" clId="Web-{9D02EA9C-60DE-DDE6-7130-BB5CAB219E91}" dt="2022-10-17T01:21:07.336" v="75" actId="20577"/>
          <ac:spMkLst>
            <pc:docMk/>
            <pc:sldMk cId="39699891" sldId="266"/>
            <ac:spMk id="3" creationId="{67B42F77-13E9-B1A9-E11B-F610AC8CC2CC}"/>
          </ac:spMkLst>
        </pc:spChg>
      </pc:sldChg>
    </pc:docChg>
  </pc:docChgLst>
  <pc:docChgLst>
    <pc:chgData name="Sullivan, Diane Welter" userId="S::dws4443@uncw.edu::d247d5a5-ac2b-4bf3-a46c-c6fe27394e90" providerId="AD" clId="Web-{72F05A70-ACE7-4EE9-BE46-C52654A47671}"/>
    <pc:docChg chg="addSld modSld">
      <pc:chgData name="Sullivan, Diane Welter" userId="S::dws4443@uncw.edu::d247d5a5-ac2b-4bf3-a46c-c6fe27394e90" providerId="AD" clId="Web-{72F05A70-ACE7-4EE9-BE46-C52654A47671}" dt="2022-10-14T14:38:11.966" v="29"/>
      <pc:docMkLst>
        <pc:docMk/>
      </pc:docMkLst>
      <pc:sldChg chg="addSp delSp modSp new mod setBg">
        <pc:chgData name="Sullivan, Diane Welter" userId="S::dws4443@uncw.edu::d247d5a5-ac2b-4bf3-a46c-c6fe27394e90" providerId="AD" clId="Web-{72F05A70-ACE7-4EE9-BE46-C52654A47671}" dt="2022-10-14T14:38:11.966" v="29"/>
        <pc:sldMkLst>
          <pc:docMk/>
          <pc:sldMk cId="3783835990" sldId="257"/>
        </pc:sldMkLst>
        <pc:spChg chg="mod">
          <ac:chgData name="Sullivan, Diane Welter" userId="S::dws4443@uncw.edu::d247d5a5-ac2b-4bf3-a46c-c6fe27394e90" providerId="AD" clId="Web-{72F05A70-ACE7-4EE9-BE46-C52654A47671}" dt="2022-10-14T14:38:11.966" v="29"/>
          <ac:spMkLst>
            <pc:docMk/>
            <pc:sldMk cId="3783835990" sldId="257"/>
            <ac:spMk id="2" creationId="{857F6B97-EB26-601A-4636-03DB122DD655}"/>
          </ac:spMkLst>
        </pc:spChg>
        <pc:spChg chg="del">
          <ac:chgData name="Sullivan, Diane Welter" userId="S::dws4443@uncw.edu::d247d5a5-ac2b-4bf3-a46c-c6fe27394e90" providerId="AD" clId="Web-{72F05A70-ACE7-4EE9-BE46-C52654A47671}" dt="2022-10-14T14:37:31.074" v="1"/>
          <ac:spMkLst>
            <pc:docMk/>
            <pc:sldMk cId="3783835990" sldId="257"/>
            <ac:spMk id="3" creationId="{ABA4ADA7-3204-D706-7D8C-E3048632D13D}"/>
          </ac:spMkLst>
        </pc:spChg>
        <pc:spChg chg="add">
          <ac:chgData name="Sullivan, Diane Welter" userId="S::dws4443@uncw.edu::d247d5a5-ac2b-4bf3-a46c-c6fe27394e90" providerId="AD" clId="Web-{72F05A70-ACE7-4EE9-BE46-C52654A47671}" dt="2022-10-14T14:38:11.966" v="29"/>
          <ac:spMkLst>
            <pc:docMk/>
            <pc:sldMk cId="3783835990" sldId="257"/>
            <ac:spMk id="9" creationId="{D12DDE76-C203-4047-9998-63900085B5E8}"/>
          </ac:spMkLst>
        </pc:spChg>
        <pc:picChg chg="add mod ord">
          <ac:chgData name="Sullivan, Diane Welter" userId="S::dws4443@uncw.edu::d247d5a5-ac2b-4bf3-a46c-c6fe27394e90" providerId="AD" clId="Web-{72F05A70-ACE7-4EE9-BE46-C52654A47671}" dt="2022-10-14T14:38:11.966" v="29"/>
          <ac:picMkLst>
            <pc:docMk/>
            <pc:sldMk cId="3783835990" sldId="257"/>
            <ac:picMk id="4" creationId="{A5178EEF-D91D-1901-EAB4-7CD8D00617DE}"/>
          </ac:picMkLst>
        </pc:picChg>
      </pc:sldChg>
    </pc:docChg>
  </pc:docChgLst>
  <pc:docChgLst>
    <pc:chgData name="Sullivan, Diane Welter" userId="S::dws4443@uncw.edu::d247d5a5-ac2b-4bf3-a46c-c6fe27394e90" providerId="AD" clId="Web-{72732863-7906-FCD8-D2F3-40D6E4B49BFE}"/>
    <pc:docChg chg="addSld delSld modSld">
      <pc:chgData name="Sullivan, Diane Welter" userId="S::dws4443@uncw.edu::d247d5a5-ac2b-4bf3-a46c-c6fe27394e90" providerId="AD" clId="Web-{72732863-7906-FCD8-D2F3-40D6E4B49BFE}" dt="2022-10-15T20:50:44.329" v="122" actId="20577"/>
      <pc:docMkLst>
        <pc:docMk/>
      </pc:docMkLst>
      <pc:sldChg chg="del">
        <pc:chgData name="Sullivan, Diane Welter" userId="S::dws4443@uncw.edu::d247d5a5-ac2b-4bf3-a46c-c6fe27394e90" providerId="AD" clId="Web-{72732863-7906-FCD8-D2F3-40D6E4B49BFE}" dt="2022-10-15T20:24:15.184" v="8"/>
        <pc:sldMkLst>
          <pc:docMk/>
          <pc:sldMk cId="3783835990" sldId="257"/>
        </pc:sldMkLst>
      </pc:sldChg>
      <pc:sldChg chg="addSp modSp">
        <pc:chgData name="Sullivan, Diane Welter" userId="S::dws4443@uncw.edu::d247d5a5-ac2b-4bf3-a46c-c6fe27394e90" providerId="AD" clId="Web-{72732863-7906-FCD8-D2F3-40D6E4B49BFE}" dt="2022-10-15T19:45:51.262" v="5" actId="14100"/>
        <pc:sldMkLst>
          <pc:docMk/>
          <pc:sldMk cId="75928207" sldId="258"/>
        </pc:sldMkLst>
        <pc:spChg chg="mod">
          <ac:chgData name="Sullivan, Diane Welter" userId="S::dws4443@uncw.edu::d247d5a5-ac2b-4bf3-a46c-c6fe27394e90" providerId="AD" clId="Web-{72732863-7906-FCD8-D2F3-40D6E4B49BFE}" dt="2022-10-15T19:45:17.792" v="2" actId="20577"/>
          <ac:spMkLst>
            <pc:docMk/>
            <pc:sldMk cId="75928207" sldId="258"/>
            <ac:spMk id="3" creationId="{60169FF5-C271-CF83-FEC6-92B0A75A849D}"/>
          </ac:spMkLst>
        </pc:spChg>
        <pc:cxnChg chg="add mod">
          <ac:chgData name="Sullivan, Diane Welter" userId="S::dws4443@uncw.edu::d247d5a5-ac2b-4bf3-a46c-c6fe27394e90" providerId="AD" clId="Web-{72732863-7906-FCD8-D2F3-40D6E4B49BFE}" dt="2022-10-15T19:45:51.262" v="5" actId="14100"/>
          <ac:cxnSpMkLst>
            <pc:docMk/>
            <pc:sldMk cId="75928207" sldId="258"/>
            <ac:cxnSpMk id="5" creationId="{6DD7738B-4F92-099F-3FB0-11301C906698}"/>
          </ac:cxnSpMkLst>
        </pc:cxnChg>
      </pc:sldChg>
      <pc:sldChg chg="modSp">
        <pc:chgData name="Sullivan, Diane Welter" userId="S::dws4443@uncw.edu::d247d5a5-ac2b-4bf3-a46c-c6fe27394e90" providerId="AD" clId="Web-{72732863-7906-FCD8-D2F3-40D6E4B49BFE}" dt="2022-10-15T20:23:32.946" v="7" actId="14100"/>
        <pc:sldMkLst>
          <pc:docMk/>
          <pc:sldMk cId="3923739131" sldId="261"/>
        </pc:sldMkLst>
        <pc:picChg chg="mod">
          <ac:chgData name="Sullivan, Diane Welter" userId="S::dws4443@uncw.edu::d247d5a5-ac2b-4bf3-a46c-c6fe27394e90" providerId="AD" clId="Web-{72732863-7906-FCD8-D2F3-40D6E4B49BFE}" dt="2022-10-15T20:23:32.946" v="7" actId="14100"/>
          <ac:picMkLst>
            <pc:docMk/>
            <pc:sldMk cId="3923739131" sldId="261"/>
            <ac:picMk id="4" creationId="{CB63F0B4-03B5-478E-A473-9D10DBD9ED73}"/>
          </ac:picMkLst>
        </pc:picChg>
      </pc:sldChg>
      <pc:sldChg chg="modSp new">
        <pc:chgData name="Sullivan, Diane Welter" userId="S::dws4443@uncw.edu::d247d5a5-ac2b-4bf3-a46c-c6fe27394e90" providerId="AD" clId="Web-{72732863-7906-FCD8-D2F3-40D6E4B49BFE}" dt="2022-10-15T20:50:44.329" v="122" actId="20577"/>
        <pc:sldMkLst>
          <pc:docMk/>
          <pc:sldMk cId="39699891" sldId="266"/>
        </pc:sldMkLst>
        <pc:spChg chg="mod">
          <ac:chgData name="Sullivan, Diane Welter" userId="S::dws4443@uncw.edu::d247d5a5-ac2b-4bf3-a46c-c6fe27394e90" providerId="AD" clId="Web-{72732863-7906-FCD8-D2F3-40D6E4B49BFE}" dt="2022-10-15T20:43:50.608" v="18" actId="20577"/>
          <ac:spMkLst>
            <pc:docMk/>
            <pc:sldMk cId="39699891" sldId="266"/>
            <ac:spMk id="2" creationId="{E8FCCB5A-C909-4E8F-B930-32339515309F}"/>
          </ac:spMkLst>
        </pc:spChg>
        <pc:spChg chg="mod">
          <ac:chgData name="Sullivan, Diane Welter" userId="S::dws4443@uncw.edu::d247d5a5-ac2b-4bf3-a46c-c6fe27394e90" providerId="AD" clId="Web-{72732863-7906-FCD8-D2F3-40D6E4B49BFE}" dt="2022-10-15T20:50:44.329" v="122" actId="20577"/>
          <ac:spMkLst>
            <pc:docMk/>
            <pc:sldMk cId="39699891" sldId="266"/>
            <ac:spMk id="3" creationId="{67B42F77-13E9-B1A9-E11B-F610AC8CC2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midsection of a person holding a miniature house">
            <a:extLst>
              <a:ext uri="{FF2B5EF4-FFF2-40B4-BE49-F238E27FC236}">
                <a16:creationId xmlns:a16="http://schemas.microsoft.com/office/drawing/2014/main" id="{0E084FB7-D4D0-FC17-42F7-09AE8308F201}"/>
              </a:ext>
            </a:extLst>
          </p:cNvPr>
          <p:cNvPicPr>
            <a:picLocks noChangeAspect="1"/>
          </p:cNvPicPr>
          <p:nvPr/>
        </p:nvPicPr>
        <p:blipFill rotWithShape="1">
          <a:blip r:embed="rId2"/>
          <a:srcRect l="6604" r="4646" b="-7"/>
          <a:stretch/>
        </p:blipFill>
        <p:spPr>
          <a:xfrm>
            <a:off x="2522358"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52228" y="743447"/>
            <a:ext cx="3973385" cy="3692028"/>
          </a:xfrm>
          <a:noFill/>
        </p:spPr>
        <p:txBody>
          <a:bodyPr>
            <a:normAutofit/>
          </a:bodyPr>
          <a:lstStyle/>
          <a:p>
            <a:pPr algn="l"/>
            <a:r>
              <a:rPr lang="en-US" sz="4000" i="1" dirty="0">
                <a:latin typeface="Calibri"/>
                <a:cs typeface="Calibri Light"/>
              </a:rPr>
              <a:t>We would like to increase our ability to predict whether a home will sell above median price</a:t>
            </a:r>
            <a:endParaRPr lang="en-US" sz="4000" i="1" dirty="0">
              <a:latin typeface="Calibri"/>
            </a:endParaRPr>
          </a:p>
        </p:txBody>
      </p:sp>
      <p:sp>
        <p:nvSpPr>
          <p:cNvPr id="3" name="Subtitle 2"/>
          <p:cNvSpPr>
            <a:spLocks noGrp="1"/>
          </p:cNvSpPr>
          <p:nvPr>
            <p:ph type="subTitle" idx="1"/>
          </p:nvPr>
        </p:nvSpPr>
        <p:spPr>
          <a:xfrm>
            <a:off x="952229" y="4422590"/>
            <a:ext cx="5145855" cy="2337725"/>
          </a:xfrm>
          <a:noFill/>
        </p:spPr>
        <p:txBody>
          <a:bodyPr vert="horz" lIns="91440" tIns="45720" rIns="91440" bIns="45720" rtlCol="0" anchor="t">
            <a:noAutofit/>
          </a:bodyPr>
          <a:lstStyle/>
          <a:p>
            <a:pPr algn="l"/>
            <a:r>
              <a:rPr lang="en-US" dirty="0">
                <a:cs typeface="Calibri"/>
              </a:rPr>
              <a:t>Age and style of house, number of full baths, neighborhood, year of remodel, overall house quality - there are many variables that hold high predictive value. Modeling will help us understand our variables' </a:t>
            </a:r>
            <a:r>
              <a:rPr lang="en-US" dirty="0" err="1">
                <a:cs typeface="Calibri"/>
              </a:rPr>
              <a:t>predicitive</a:t>
            </a:r>
            <a:r>
              <a:rPr lang="en-US" dirty="0">
                <a:cs typeface="Calibri"/>
              </a:rPr>
              <a:t> value.</a:t>
            </a: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CB5A-C909-4E8F-B930-32339515309F}"/>
              </a:ext>
            </a:extLst>
          </p:cNvPr>
          <p:cNvSpPr>
            <a:spLocks noGrp="1"/>
          </p:cNvSpPr>
          <p:nvPr>
            <p:ph type="title"/>
          </p:nvPr>
        </p:nvSpPr>
        <p:spPr/>
        <p:txBody>
          <a:bodyPr>
            <a:normAutofit/>
          </a:bodyPr>
          <a:lstStyle/>
          <a:p>
            <a:pPr algn="ctr"/>
            <a:r>
              <a:rPr lang="en-US" sz="4000" b="1" i="1" dirty="0">
                <a:solidFill>
                  <a:srgbClr val="0070C0"/>
                </a:solidFill>
                <a:latin typeface="Calibri"/>
                <a:cs typeface="Calibri Light"/>
              </a:rPr>
              <a:t>Three Models</a:t>
            </a:r>
          </a:p>
        </p:txBody>
      </p:sp>
      <p:sp>
        <p:nvSpPr>
          <p:cNvPr id="3" name="Content Placeholder 2">
            <a:extLst>
              <a:ext uri="{FF2B5EF4-FFF2-40B4-BE49-F238E27FC236}">
                <a16:creationId xmlns:a16="http://schemas.microsoft.com/office/drawing/2014/main" id="{67B42F77-13E9-B1A9-E11B-F610AC8CC2CC}"/>
              </a:ext>
            </a:extLst>
          </p:cNvPr>
          <p:cNvSpPr>
            <a:spLocks noGrp="1"/>
          </p:cNvSpPr>
          <p:nvPr>
            <p:ph idx="1"/>
          </p:nvPr>
        </p:nvSpPr>
        <p:spPr>
          <a:xfrm>
            <a:off x="838200" y="1528575"/>
            <a:ext cx="10515600" cy="4648388"/>
          </a:xfrm>
        </p:spPr>
        <p:txBody>
          <a:bodyPr vert="horz" lIns="91440" tIns="45720" rIns="91440" bIns="45720" rtlCol="0" anchor="t">
            <a:normAutofit/>
          </a:bodyPr>
          <a:lstStyle/>
          <a:p>
            <a:r>
              <a:rPr lang="en-US" dirty="0">
                <a:cs typeface="Calibri"/>
              </a:rPr>
              <a:t>In our goal to predict a home sale as above median or below median, we looked at a dataset with 81 variables and 2053 property sales over the period from 2006-2010. After visualizing our dataset, I pared down the dataset by selecting the 20 variables that seemed to have high predictive value. Then I split the data into two parts: a training set holding 70% of the data and a testing set holding 30%. </a:t>
            </a:r>
            <a:endParaRPr lang="en-US" dirty="0"/>
          </a:p>
          <a:p>
            <a:r>
              <a:rPr lang="en-US" sz="3200" dirty="0">
                <a:cs typeface="Calibri"/>
              </a:rPr>
              <a:t>I built three kinds of predictive models:</a:t>
            </a:r>
          </a:p>
          <a:p>
            <a:r>
              <a:rPr lang="en-US" b="1" i="1" dirty="0">
                <a:solidFill>
                  <a:srgbClr val="0070C0"/>
                </a:solidFill>
                <a:cs typeface="Calibri"/>
              </a:rPr>
              <a:t>Random Forest</a:t>
            </a:r>
            <a:endParaRPr lang="en-US" b="1" i="1">
              <a:solidFill>
                <a:srgbClr val="0070C0"/>
              </a:solidFill>
              <a:ea typeface="+mn-lt"/>
              <a:cs typeface="+mn-lt"/>
            </a:endParaRPr>
          </a:p>
          <a:p>
            <a:r>
              <a:rPr lang="en-US" b="1" i="1" dirty="0">
                <a:solidFill>
                  <a:srgbClr val="0070C0"/>
                </a:solidFill>
                <a:cs typeface="Calibri"/>
              </a:rPr>
              <a:t>Logistic Regression</a:t>
            </a:r>
            <a:endParaRPr lang="en-US" b="1">
              <a:cs typeface="Calibri"/>
            </a:endParaRPr>
          </a:p>
          <a:p>
            <a:r>
              <a:rPr lang="en-US" b="1" i="1" dirty="0">
                <a:solidFill>
                  <a:srgbClr val="0070C0"/>
                </a:solidFill>
                <a:cs typeface="Calibri"/>
              </a:rPr>
              <a:t>Classification Tree</a:t>
            </a:r>
          </a:p>
          <a:p>
            <a:endParaRPr lang="en-US" dirty="0">
              <a:cs typeface="Calibri"/>
            </a:endParaRPr>
          </a:p>
        </p:txBody>
      </p:sp>
    </p:spTree>
    <p:extLst>
      <p:ext uri="{BB962C8B-B14F-4D97-AF65-F5344CB8AC3E}">
        <p14:creationId xmlns:p14="http://schemas.microsoft.com/office/powerpoint/2010/main" val="3969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CD67-ED03-A69A-BB81-79C9C11ACECD}"/>
              </a:ext>
            </a:extLst>
          </p:cNvPr>
          <p:cNvSpPr>
            <a:spLocks noGrp="1"/>
          </p:cNvSpPr>
          <p:nvPr>
            <p:ph type="title"/>
          </p:nvPr>
        </p:nvSpPr>
        <p:spPr/>
        <p:txBody>
          <a:bodyPr>
            <a:normAutofit/>
          </a:bodyPr>
          <a:lstStyle/>
          <a:p>
            <a:pPr algn="ctr"/>
            <a:r>
              <a:rPr lang="en-US" sz="4000" i="1" dirty="0">
                <a:solidFill>
                  <a:srgbClr val="00B050"/>
                </a:solidFill>
                <a:latin typeface="Calibri"/>
                <a:cs typeface="Calibri Light"/>
              </a:rPr>
              <a:t>Random Forest Results</a:t>
            </a:r>
          </a:p>
        </p:txBody>
      </p:sp>
      <p:sp>
        <p:nvSpPr>
          <p:cNvPr id="3" name="Content Placeholder 2">
            <a:extLst>
              <a:ext uri="{FF2B5EF4-FFF2-40B4-BE49-F238E27FC236}">
                <a16:creationId xmlns:a16="http://schemas.microsoft.com/office/drawing/2014/main" id="{9319AA9D-3E84-F3DC-1964-650FEA5C6A8E}"/>
              </a:ext>
            </a:extLst>
          </p:cNvPr>
          <p:cNvSpPr>
            <a:spLocks noGrp="1"/>
          </p:cNvSpPr>
          <p:nvPr>
            <p:ph idx="1"/>
          </p:nvPr>
        </p:nvSpPr>
        <p:spPr/>
        <p:txBody>
          <a:bodyPr vert="horz" lIns="91440" tIns="45720" rIns="91440" bIns="45720" rtlCol="0" anchor="t">
            <a:normAutofit/>
          </a:bodyPr>
          <a:lstStyle/>
          <a:p>
            <a:r>
              <a:rPr lang="en-US" dirty="0">
                <a:cs typeface="Calibri"/>
              </a:rPr>
              <a:t>Training set:                                          Testing set:</a:t>
            </a:r>
          </a:p>
          <a:p>
            <a:endParaRPr lang="en-US" dirty="0">
              <a:cs typeface="Calibri"/>
            </a:endParaRPr>
          </a:p>
        </p:txBody>
      </p:sp>
      <p:sp>
        <p:nvSpPr>
          <p:cNvPr id="4" name="TextBox 3">
            <a:extLst>
              <a:ext uri="{FF2B5EF4-FFF2-40B4-BE49-F238E27FC236}">
                <a16:creationId xmlns:a16="http://schemas.microsoft.com/office/drawing/2014/main" id="{4DD9B5D4-894C-F3B8-E4FC-36620A0C246D}"/>
              </a:ext>
            </a:extLst>
          </p:cNvPr>
          <p:cNvSpPr txBox="1"/>
          <p:nvPr/>
        </p:nvSpPr>
        <p:spPr>
          <a:xfrm>
            <a:off x="772050" y="2279302"/>
            <a:ext cx="362243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chemeClr val="accent2"/>
              </a:solidFill>
              <a:cs typeface="Calibri"/>
            </a:endParaRPr>
          </a:p>
          <a:p>
            <a:r>
              <a:rPr lang="en-US" b="1" dirty="0">
                <a:solidFill>
                  <a:schemeClr val="accent2"/>
                </a:solidFill>
                <a:ea typeface="+mn-lt"/>
                <a:cs typeface="+mn-lt"/>
              </a:rPr>
              <a:t>Confusion Matrix </a:t>
            </a:r>
          </a:p>
          <a:p>
            <a:r>
              <a:rPr lang="en-US" b="1" dirty="0">
                <a:solidFill>
                  <a:schemeClr val="accent2"/>
                </a:solidFill>
              </a:rPr>
              <a:t>        </a:t>
            </a:r>
            <a:endParaRPr lang="en-US" b="1" dirty="0">
              <a:solidFill>
                <a:schemeClr val="accent2"/>
              </a:solidFill>
              <a:cs typeface="Calibri"/>
            </a:endParaRPr>
          </a:p>
          <a:p>
            <a:r>
              <a:rPr lang="en-US" b="1" dirty="0">
                <a:solidFill>
                  <a:schemeClr val="accent2"/>
                </a:solidFill>
              </a:rPr>
              <a:t>Prediction  No Yes</a:t>
            </a:r>
            <a:endParaRPr lang="en-US" b="1" dirty="0">
              <a:solidFill>
                <a:schemeClr val="accent2"/>
              </a:solidFill>
              <a:cs typeface="Calibri"/>
            </a:endParaRPr>
          </a:p>
          <a:p>
            <a:r>
              <a:rPr lang="en-US" b="1" dirty="0">
                <a:solidFill>
                  <a:schemeClr val="accent2"/>
                </a:solidFill>
              </a:rPr>
              <a:t>           No    692  18</a:t>
            </a:r>
            <a:endParaRPr lang="en-US" b="1" dirty="0">
              <a:solidFill>
                <a:schemeClr val="accent2"/>
              </a:solidFill>
              <a:cs typeface="Calibri"/>
            </a:endParaRPr>
          </a:p>
          <a:p>
            <a:r>
              <a:rPr lang="en-US" b="1" dirty="0">
                <a:solidFill>
                  <a:schemeClr val="accent2"/>
                </a:solidFill>
              </a:rPr>
              <a:t>          Yes       15 700</a:t>
            </a:r>
            <a:endParaRPr lang="en-US" dirty="0">
              <a:solidFill>
                <a:schemeClr val="accent2"/>
              </a:solidFill>
              <a:cs typeface="Calibri" panose="020F0502020204030204"/>
            </a:endParaRPr>
          </a:p>
          <a:p>
            <a:r>
              <a:rPr lang="en-US" dirty="0"/>
              <a:t>      </a:t>
            </a:r>
            <a:r>
              <a:rPr lang="en-US" sz="2000" dirty="0">
                <a:solidFill>
                  <a:srgbClr val="00B050"/>
                </a:solidFill>
              </a:rPr>
              <a:t>    </a:t>
            </a:r>
            <a:r>
              <a:rPr lang="en-US" sz="2000" b="1" dirty="0">
                <a:solidFill>
                  <a:srgbClr val="00B050"/>
                </a:solidFill>
                <a:ea typeface="+mn-lt"/>
                <a:cs typeface="+mn-lt"/>
              </a:rPr>
              <a:t>Accuracy : 0.9768</a:t>
            </a:r>
            <a:r>
              <a:rPr lang="en-US" sz="2000" dirty="0">
                <a:solidFill>
                  <a:srgbClr val="00B050"/>
                </a:solidFill>
              </a:rPr>
              <a:t>    </a:t>
            </a:r>
            <a:r>
              <a:rPr lang="en-US" dirty="0"/>
              <a:t>             </a:t>
            </a:r>
            <a:endParaRPr lang="en-US" dirty="0">
              <a:cs typeface="Calibri"/>
            </a:endParaRPr>
          </a:p>
          <a:p>
            <a:r>
              <a:rPr lang="en-US" dirty="0"/>
              <a:t>                </a:t>
            </a:r>
            <a:endParaRPr lang="en-US" dirty="0">
              <a:cs typeface="Calibri"/>
            </a:endParaRPr>
          </a:p>
          <a:p>
            <a:r>
              <a:rPr lang="en-US" dirty="0"/>
              <a:t>         95% CI : (0.9676, 0.984)</a:t>
            </a:r>
            <a:endParaRPr lang="en-US" dirty="0">
              <a:cs typeface="Calibri"/>
            </a:endParaRPr>
          </a:p>
          <a:p>
            <a:r>
              <a:rPr lang="en-US" dirty="0"/>
              <a:t>    No Information Rate : 0.5039         </a:t>
            </a:r>
            <a:endParaRPr lang="en-US" dirty="0">
              <a:cs typeface="Calibri"/>
            </a:endParaRPr>
          </a:p>
          <a:p>
            <a:r>
              <a:rPr lang="en-US" dirty="0"/>
              <a:t>    P-Value [Acc &gt; NIR] : &lt;2e-16         </a:t>
            </a:r>
            <a:endParaRPr lang="en-US" dirty="0">
              <a:cs typeface="Calibri"/>
            </a:endParaRPr>
          </a:p>
          <a:p>
            <a:r>
              <a:rPr lang="en-US" dirty="0"/>
              <a:t>                                         </a:t>
            </a:r>
            <a:endParaRPr lang="en-US" dirty="0">
              <a:cs typeface="Calibri"/>
            </a:endParaRPr>
          </a:p>
          <a:p>
            <a:r>
              <a:rPr lang="en-US" dirty="0"/>
              <a:t>         </a:t>
            </a:r>
            <a:r>
              <a:rPr lang="en-US" dirty="0">
                <a:ea typeface="+mn-lt"/>
                <a:cs typeface="+mn-lt"/>
              </a:rPr>
              <a:t>  Sensitivity : 0.9749 </a:t>
            </a:r>
            <a:r>
              <a:rPr lang="en-US" dirty="0"/>
              <a:t>           </a:t>
            </a:r>
            <a:endParaRPr lang="en-US" dirty="0">
              <a:cs typeface="Calibri"/>
            </a:endParaRPr>
          </a:p>
          <a:p>
            <a:r>
              <a:rPr lang="en-US" dirty="0"/>
              <a:t>                                         </a:t>
            </a:r>
            <a:endParaRPr lang="en-US" dirty="0">
              <a:cs typeface="Calibri"/>
            </a:endParaRPr>
          </a:p>
          <a:p>
            <a:r>
              <a:rPr lang="en-US" dirty="0"/>
              <a:t>          </a:t>
            </a:r>
            <a:r>
              <a:rPr lang="en-US" dirty="0">
                <a:ea typeface="+mn-lt"/>
                <a:cs typeface="+mn-lt"/>
              </a:rPr>
              <a:t> Specificity : 0.9788  </a:t>
            </a:r>
            <a:endParaRPr lang="en-US" dirty="0">
              <a:cs typeface="Calibri"/>
            </a:endParaRPr>
          </a:p>
          <a:p>
            <a:r>
              <a:rPr lang="en-US" dirty="0"/>
              <a:t>                                         </a:t>
            </a:r>
            <a:endParaRPr lang="en-US" dirty="0">
              <a:cs typeface="Calibri"/>
            </a:endParaRPr>
          </a:p>
          <a:p>
            <a:r>
              <a:rPr lang="en-US" dirty="0"/>
              <a:t>                  </a:t>
            </a:r>
            <a:endParaRPr lang="en-US" dirty="0">
              <a:cs typeface="Calibri"/>
            </a:endParaRPr>
          </a:p>
          <a:p>
            <a:r>
              <a:rPr lang="en-US" dirty="0"/>
              <a:t>                  </a:t>
            </a:r>
            <a:endParaRPr lang="en-US" dirty="0">
              <a:cs typeface="Calibri"/>
            </a:endParaRPr>
          </a:p>
          <a:p>
            <a:r>
              <a:rPr lang="en-US" dirty="0"/>
              <a:t>                 </a:t>
            </a:r>
            <a:endParaRPr lang="en-US" dirty="0">
              <a:cs typeface="Calibri"/>
            </a:endParaRPr>
          </a:p>
          <a:p>
            <a:r>
              <a:rPr lang="en-US" dirty="0"/>
              <a:t>                            </a:t>
            </a:r>
            <a:endParaRPr lang="en-US" dirty="0">
              <a:cs typeface="Calibri"/>
            </a:endParaRPr>
          </a:p>
        </p:txBody>
      </p:sp>
      <p:sp>
        <p:nvSpPr>
          <p:cNvPr id="5" name="TextBox 4">
            <a:extLst>
              <a:ext uri="{FF2B5EF4-FFF2-40B4-BE49-F238E27FC236}">
                <a16:creationId xmlns:a16="http://schemas.microsoft.com/office/drawing/2014/main" id="{35C5FA01-670B-B288-2074-15CA975E5337}"/>
              </a:ext>
            </a:extLst>
          </p:cNvPr>
          <p:cNvSpPr txBox="1"/>
          <p:nvPr/>
        </p:nvSpPr>
        <p:spPr>
          <a:xfrm>
            <a:off x="5647193" y="2217903"/>
            <a:ext cx="3758092"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r>
              <a:rPr lang="en-US" b="1" dirty="0">
                <a:solidFill>
                  <a:schemeClr val="accent2"/>
                </a:solidFill>
              </a:rPr>
              <a:t>Confusion Matrix </a:t>
            </a:r>
            <a:endParaRPr lang="en-US" b="1">
              <a:solidFill>
                <a:schemeClr val="accent2"/>
              </a:solidFill>
              <a:cs typeface="Calibri" panose="020F0502020204030204"/>
            </a:endParaRPr>
          </a:p>
          <a:p>
            <a:r>
              <a:rPr lang="en-US" b="1" dirty="0">
                <a:solidFill>
                  <a:schemeClr val="accent2"/>
                </a:solidFill>
              </a:rPr>
              <a:t>        </a:t>
            </a:r>
            <a:endParaRPr lang="en-US" b="1">
              <a:solidFill>
                <a:schemeClr val="accent2"/>
              </a:solidFill>
              <a:cs typeface="Calibri"/>
            </a:endParaRPr>
          </a:p>
          <a:p>
            <a:r>
              <a:rPr lang="en-US" b="1" dirty="0">
                <a:solidFill>
                  <a:schemeClr val="accent2"/>
                </a:solidFill>
              </a:rPr>
              <a:t>Prediction  No    Yes</a:t>
            </a:r>
            <a:endParaRPr lang="en-US" b="1">
              <a:solidFill>
                <a:schemeClr val="accent2"/>
              </a:solidFill>
              <a:cs typeface="Calibri"/>
            </a:endParaRPr>
          </a:p>
          <a:p>
            <a:r>
              <a:rPr lang="en-US" b="1" dirty="0">
                <a:solidFill>
                  <a:schemeClr val="accent2"/>
                </a:solidFill>
              </a:rPr>
              <a:t>               </a:t>
            </a:r>
            <a:r>
              <a:rPr lang="en-US" b="1" dirty="0">
                <a:solidFill>
                  <a:schemeClr val="accent2"/>
                </a:solidFill>
                <a:ea typeface="+mn-lt"/>
                <a:cs typeface="+mn-lt"/>
              </a:rPr>
              <a:t>No</a:t>
            </a:r>
            <a:r>
              <a:rPr lang="en-US" b="1" dirty="0">
                <a:solidFill>
                  <a:schemeClr val="accent2"/>
                </a:solidFill>
              </a:rPr>
              <a:t>  289    37</a:t>
            </a:r>
            <a:endParaRPr lang="en-US" b="1">
              <a:solidFill>
                <a:schemeClr val="accent2"/>
              </a:solidFill>
              <a:cs typeface="Calibri"/>
            </a:endParaRPr>
          </a:p>
          <a:p>
            <a:r>
              <a:rPr lang="en-US" b="1" dirty="0">
                <a:solidFill>
                  <a:schemeClr val="accent2"/>
                </a:solidFill>
              </a:rPr>
              <a:t>               </a:t>
            </a:r>
            <a:r>
              <a:rPr lang="en-US" b="1" dirty="0">
                <a:solidFill>
                  <a:schemeClr val="accent2"/>
                </a:solidFill>
                <a:ea typeface="+mn-lt"/>
                <a:cs typeface="+mn-lt"/>
              </a:rPr>
              <a:t>Yes</a:t>
            </a:r>
            <a:r>
              <a:rPr lang="en-US" b="1" dirty="0">
                <a:solidFill>
                  <a:schemeClr val="accent2"/>
                </a:solidFill>
              </a:rPr>
              <a:t>   14  272</a:t>
            </a:r>
            <a:endParaRPr lang="en-US" b="1" dirty="0">
              <a:solidFill>
                <a:schemeClr val="accent2"/>
              </a:solidFill>
              <a:cs typeface="Calibri"/>
            </a:endParaRPr>
          </a:p>
          <a:p>
            <a:r>
              <a:rPr lang="en-US" dirty="0"/>
              <a:t>              </a:t>
            </a:r>
            <a:r>
              <a:rPr lang="en-US" sz="2000" b="1" dirty="0">
                <a:solidFill>
                  <a:srgbClr val="00B050"/>
                </a:solidFill>
              </a:rPr>
              <a:t> </a:t>
            </a:r>
            <a:r>
              <a:rPr lang="en-US" sz="2000" b="1" dirty="0">
                <a:solidFill>
                  <a:srgbClr val="00B050"/>
                </a:solidFill>
                <a:ea typeface="+mn-lt"/>
                <a:cs typeface="+mn-lt"/>
              </a:rPr>
              <a:t>Accuracy : 0.9167</a:t>
            </a:r>
            <a:r>
              <a:rPr lang="en-US" sz="2000" b="1" dirty="0">
                <a:solidFill>
                  <a:srgbClr val="00B050"/>
                </a:solidFill>
              </a:rPr>
              <a:t> </a:t>
            </a:r>
            <a:r>
              <a:rPr lang="en-US" sz="2000" dirty="0">
                <a:solidFill>
                  <a:srgbClr val="00B050"/>
                </a:solidFill>
              </a:rPr>
              <a:t> </a:t>
            </a:r>
            <a:r>
              <a:rPr lang="en-US" dirty="0"/>
              <a:t>             </a:t>
            </a:r>
            <a:endParaRPr lang="en-US" dirty="0">
              <a:cs typeface="Calibri"/>
            </a:endParaRPr>
          </a:p>
          <a:p>
            <a:r>
              <a:rPr lang="en-US" dirty="0"/>
              <a:t>                       </a:t>
            </a:r>
            <a:endParaRPr lang="en-US" dirty="0">
              <a:cs typeface="Calibri"/>
            </a:endParaRPr>
          </a:p>
          <a:p>
            <a:r>
              <a:rPr lang="en-US" dirty="0"/>
              <a:t>                 95% CI : (0.8919, 0.9373)</a:t>
            </a:r>
            <a:endParaRPr lang="en-US" dirty="0">
              <a:cs typeface="Calibri"/>
            </a:endParaRPr>
          </a:p>
          <a:p>
            <a:r>
              <a:rPr lang="en-US" dirty="0"/>
              <a:t>    No Information Rate : 0.5049          </a:t>
            </a:r>
            <a:endParaRPr lang="en-US" dirty="0">
              <a:cs typeface="Calibri"/>
            </a:endParaRPr>
          </a:p>
          <a:p>
            <a:r>
              <a:rPr lang="en-US" dirty="0"/>
              <a:t>    P-Value [Acc &gt; NIR] : &lt; 2.2e-16       </a:t>
            </a:r>
            <a:endParaRPr lang="en-US" dirty="0">
              <a:cs typeface="Calibri"/>
            </a:endParaRPr>
          </a:p>
          <a:p>
            <a:r>
              <a:rPr lang="en-US" dirty="0"/>
              <a:t>                                          </a:t>
            </a:r>
            <a:endParaRPr lang="en-US" dirty="0">
              <a:cs typeface="Calibri"/>
            </a:endParaRPr>
          </a:p>
          <a:p>
            <a:r>
              <a:rPr lang="en-US" dirty="0"/>
              <a:t>                </a:t>
            </a:r>
            <a:r>
              <a:rPr lang="en-US" dirty="0">
                <a:ea typeface="+mn-lt"/>
                <a:cs typeface="+mn-lt"/>
              </a:rPr>
              <a:t>Sensitivity : 0.8803     </a:t>
            </a:r>
            <a:r>
              <a:rPr lang="en-US" dirty="0"/>
              <a:t>    </a:t>
            </a:r>
            <a:endParaRPr lang="en-US" dirty="0">
              <a:cs typeface="Calibri"/>
            </a:endParaRPr>
          </a:p>
          <a:p>
            <a:r>
              <a:rPr lang="en-US" dirty="0"/>
              <a:t>                                          </a:t>
            </a:r>
            <a:endParaRPr lang="en-US" dirty="0">
              <a:cs typeface="Calibri"/>
            </a:endParaRPr>
          </a:p>
          <a:p>
            <a:r>
              <a:rPr lang="en-US" dirty="0"/>
              <a:t>       </a:t>
            </a:r>
            <a:r>
              <a:rPr lang="en-US" dirty="0">
                <a:ea typeface="+mn-lt"/>
                <a:cs typeface="+mn-lt"/>
              </a:rPr>
              <a:t>         Specificity : 0.9538 </a:t>
            </a:r>
          </a:p>
          <a:p>
            <a:r>
              <a:rPr lang="en-US" dirty="0"/>
              <a:t>                                          </a:t>
            </a:r>
            <a:endParaRPr lang="en-US" dirty="0">
              <a:cs typeface="Calibri"/>
            </a:endParaRPr>
          </a:p>
          <a:p>
            <a:r>
              <a:rPr lang="en-US" dirty="0"/>
              <a:t>                 </a:t>
            </a:r>
            <a:endParaRPr lang="en-US" dirty="0">
              <a:cs typeface="Calibri"/>
            </a:endParaRPr>
          </a:p>
          <a:p>
            <a:r>
              <a:rPr lang="en-US" dirty="0"/>
              <a:t>                   </a:t>
            </a:r>
            <a:endParaRPr lang="en-US" dirty="0">
              <a:cs typeface="Calibri"/>
            </a:endParaRPr>
          </a:p>
          <a:p>
            <a:r>
              <a:rPr lang="en-US" dirty="0"/>
              <a:t>               </a:t>
            </a:r>
            <a:endParaRPr lang="en-US" dirty="0">
              <a:cs typeface="Calibri"/>
            </a:endParaRPr>
          </a:p>
          <a:p>
            <a:r>
              <a:rPr lang="en-US" dirty="0"/>
              <a:t>                               </a:t>
            </a:r>
            <a:endParaRPr lang="en-US" dirty="0">
              <a:cs typeface="Calibri"/>
            </a:endParaRPr>
          </a:p>
        </p:txBody>
      </p:sp>
      <p:sp>
        <p:nvSpPr>
          <p:cNvPr id="6" name="TextBox 5">
            <a:extLst>
              <a:ext uri="{FF2B5EF4-FFF2-40B4-BE49-F238E27FC236}">
                <a16:creationId xmlns:a16="http://schemas.microsoft.com/office/drawing/2014/main" id="{996A457E-CC67-069A-4F94-975E87055847}"/>
              </a:ext>
            </a:extLst>
          </p:cNvPr>
          <p:cNvSpPr txBox="1"/>
          <p:nvPr/>
        </p:nvSpPr>
        <p:spPr>
          <a:xfrm>
            <a:off x="3048008" y="1702240"/>
            <a:ext cx="223434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B050"/>
                </a:solidFill>
                <a:cs typeface="Calibri"/>
              </a:rPr>
              <a:t>1525 house sales in our training set</a:t>
            </a:r>
          </a:p>
        </p:txBody>
      </p:sp>
      <p:sp>
        <p:nvSpPr>
          <p:cNvPr id="7" name="TextBox 6">
            <a:extLst>
              <a:ext uri="{FF2B5EF4-FFF2-40B4-BE49-F238E27FC236}">
                <a16:creationId xmlns:a16="http://schemas.microsoft.com/office/drawing/2014/main" id="{95F96C66-6811-064B-55A3-627D73485D73}"/>
              </a:ext>
            </a:extLst>
          </p:cNvPr>
          <p:cNvSpPr txBox="1"/>
          <p:nvPr/>
        </p:nvSpPr>
        <p:spPr>
          <a:xfrm>
            <a:off x="8241678" y="1370743"/>
            <a:ext cx="167726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B050"/>
                </a:solidFill>
                <a:cs typeface="Calibri"/>
              </a:rPr>
              <a:t>612 house sales in our testing set</a:t>
            </a:r>
            <a:endParaRPr lang="en-US" sz="2000" dirty="0">
              <a:solidFill>
                <a:srgbClr val="00B050"/>
              </a:solidFill>
            </a:endParaRPr>
          </a:p>
        </p:txBody>
      </p:sp>
      <p:sp>
        <p:nvSpPr>
          <p:cNvPr id="8" name="TextBox 7">
            <a:extLst>
              <a:ext uri="{FF2B5EF4-FFF2-40B4-BE49-F238E27FC236}">
                <a16:creationId xmlns:a16="http://schemas.microsoft.com/office/drawing/2014/main" id="{82C0560F-FB9B-B49B-3D0F-743F1D4ADC25}"/>
              </a:ext>
            </a:extLst>
          </p:cNvPr>
          <p:cNvSpPr txBox="1"/>
          <p:nvPr/>
        </p:nvSpPr>
        <p:spPr>
          <a:xfrm>
            <a:off x="3850479" y="4342126"/>
            <a:ext cx="178833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B050"/>
                </a:solidFill>
                <a:cs typeface="Calibri"/>
              </a:rPr>
              <a:t>Sensitivity indicates that this model is 97% true when  identifying a yes for above median sales</a:t>
            </a:r>
            <a:endParaRPr lang="en-US" sz="2000" dirty="0">
              <a:solidFill>
                <a:srgbClr val="00B050"/>
              </a:solidFill>
            </a:endParaRPr>
          </a:p>
        </p:txBody>
      </p:sp>
      <p:sp>
        <p:nvSpPr>
          <p:cNvPr id="9" name="TextBox 8">
            <a:extLst>
              <a:ext uri="{FF2B5EF4-FFF2-40B4-BE49-F238E27FC236}">
                <a16:creationId xmlns:a16="http://schemas.microsoft.com/office/drawing/2014/main" id="{DAD5BDFC-2983-19C1-96D1-C5EB9E8C245D}"/>
              </a:ext>
            </a:extLst>
          </p:cNvPr>
          <p:cNvSpPr txBox="1"/>
          <p:nvPr/>
        </p:nvSpPr>
        <p:spPr>
          <a:xfrm>
            <a:off x="9224105" y="3419107"/>
            <a:ext cx="247973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B050"/>
                </a:solidFill>
                <a:latin typeface="Calibri"/>
              </a:rPr>
              <a:t>With the testing set, sensitivity drops to 88% for identifying above median sales</a:t>
            </a:r>
            <a:r>
              <a:rPr lang="en-US" sz="2000" dirty="0">
                <a:latin typeface="Calibri"/>
                <a:ea typeface="Calibri"/>
                <a:cs typeface="Calibri"/>
              </a:rPr>
              <a:t>​. </a:t>
            </a:r>
            <a:r>
              <a:rPr lang="en-US" sz="2000" dirty="0">
                <a:solidFill>
                  <a:srgbClr val="00B050"/>
                </a:solidFill>
                <a:latin typeface="Calibri"/>
                <a:ea typeface="Calibri"/>
                <a:cs typeface="Calibri"/>
              </a:rPr>
              <a:t>In other words, the above median "yes" results are true 88% of the time</a:t>
            </a:r>
            <a:r>
              <a:rPr lang="en-US" sz="2000" dirty="0">
                <a:latin typeface="Calibri"/>
                <a:ea typeface="Calibri"/>
                <a:cs typeface="Calibri"/>
              </a:rPr>
              <a:t>.</a:t>
            </a:r>
            <a:endParaRPr lang="en-US" sz="2000" dirty="0">
              <a:cs typeface="Calibri"/>
            </a:endParaRPr>
          </a:p>
        </p:txBody>
      </p:sp>
      <p:cxnSp>
        <p:nvCxnSpPr>
          <p:cNvPr id="10" name="Straight Arrow Connector 9">
            <a:extLst>
              <a:ext uri="{FF2B5EF4-FFF2-40B4-BE49-F238E27FC236}">
                <a16:creationId xmlns:a16="http://schemas.microsoft.com/office/drawing/2014/main" id="{15F84DB1-C761-B6BF-0B44-770873D86C84}"/>
              </a:ext>
            </a:extLst>
          </p:cNvPr>
          <p:cNvCxnSpPr/>
          <p:nvPr/>
        </p:nvCxnSpPr>
        <p:spPr>
          <a:xfrm flipH="1">
            <a:off x="8325816" y="5131874"/>
            <a:ext cx="1810722" cy="746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870B4C-0AF6-ED11-A11E-EE3A1BF5FEEF}"/>
              </a:ext>
            </a:extLst>
          </p:cNvPr>
          <p:cNvCxnSpPr/>
          <p:nvPr/>
        </p:nvCxnSpPr>
        <p:spPr>
          <a:xfrm flipH="1">
            <a:off x="3095948" y="5597631"/>
            <a:ext cx="958312" cy="113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2D4D7E-1A4F-E966-33DA-994411A19D76}"/>
              </a:ext>
            </a:extLst>
          </p:cNvPr>
          <p:cNvSpPr txBox="1"/>
          <p:nvPr/>
        </p:nvSpPr>
        <p:spPr>
          <a:xfrm>
            <a:off x="3850479" y="2484902"/>
            <a:ext cx="167898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Accuracy drops off from training to testing and this can be expected</a:t>
            </a:r>
            <a:endParaRPr lang="en-US" dirty="0"/>
          </a:p>
        </p:txBody>
      </p:sp>
      <p:cxnSp>
        <p:nvCxnSpPr>
          <p:cNvPr id="13" name="Straight Arrow Connector 12">
            <a:extLst>
              <a:ext uri="{FF2B5EF4-FFF2-40B4-BE49-F238E27FC236}">
                <a16:creationId xmlns:a16="http://schemas.microsoft.com/office/drawing/2014/main" id="{1343ECC3-0083-E1F3-D9B5-911B476938F5}"/>
              </a:ext>
            </a:extLst>
          </p:cNvPr>
          <p:cNvCxnSpPr/>
          <p:nvPr/>
        </p:nvCxnSpPr>
        <p:spPr>
          <a:xfrm>
            <a:off x="5407133" y="3489216"/>
            <a:ext cx="914399" cy="694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51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lowchart: Document 1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D7422-7B17-E80D-2ADC-562B71FFC208}"/>
              </a:ext>
            </a:extLst>
          </p:cNvPr>
          <p:cNvSpPr>
            <a:spLocks noGrp="1"/>
          </p:cNvSpPr>
          <p:nvPr>
            <p:ph type="title"/>
          </p:nvPr>
        </p:nvSpPr>
        <p:spPr>
          <a:xfrm>
            <a:off x="838200" y="171162"/>
            <a:ext cx="2930588" cy="2371148"/>
          </a:xfrm>
        </p:spPr>
        <p:txBody>
          <a:bodyPr vert="horz" lIns="91440" tIns="45720" rIns="91440" bIns="45720" rtlCol="0" anchor="ctr">
            <a:normAutofit fontScale="90000"/>
          </a:bodyPr>
          <a:lstStyle/>
          <a:p>
            <a:r>
              <a:rPr lang="en-US" sz="3200" dirty="0">
                <a:solidFill>
                  <a:srgbClr val="FFFFFF"/>
                </a:solidFill>
              </a:rPr>
              <a:t>Our random forest model tells us that these are the 10 variables</a:t>
            </a:r>
            <a:r>
              <a:rPr lang="en-US" sz="3200" kern="1200" dirty="0">
                <a:solidFill>
                  <a:srgbClr val="FFFFFF"/>
                </a:solidFill>
                <a:latin typeface="+mj-lt"/>
                <a:ea typeface="+mj-ea"/>
                <a:cs typeface="+mj-cs"/>
              </a:rPr>
              <a:t> with </a:t>
            </a:r>
            <a:r>
              <a:rPr lang="en-US" sz="3200" dirty="0">
                <a:solidFill>
                  <a:srgbClr val="FFFFFF"/>
                </a:solidFill>
              </a:rPr>
              <a:t>the highest </a:t>
            </a:r>
            <a:r>
              <a:rPr lang="en-US" sz="3200" kern="1200" dirty="0">
                <a:solidFill>
                  <a:srgbClr val="FFFFFF"/>
                </a:solidFill>
                <a:latin typeface="+mj-lt"/>
                <a:ea typeface="+mj-ea"/>
                <a:cs typeface="+mj-cs"/>
              </a:rPr>
              <a:t>prediction value</a:t>
            </a:r>
          </a:p>
        </p:txBody>
      </p:sp>
      <p:pic>
        <p:nvPicPr>
          <p:cNvPr id="4" name="Picture 4" descr="Chart, scatter chart&#10;&#10;Description automatically generated">
            <a:extLst>
              <a:ext uri="{FF2B5EF4-FFF2-40B4-BE49-F238E27FC236}">
                <a16:creationId xmlns:a16="http://schemas.microsoft.com/office/drawing/2014/main" id="{005506DC-8533-B842-A5BF-C5EB6BA7C817}"/>
              </a:ext>
            </a:extLst>
          </p:cNvPr>
          <p:cNvPicPr>
            <a:picLocks noGrp="1" noChangeAspect="1"/>
          </p:cNvPicPr>
          <p:nvPr>
            <p:ph idx="1"/>
          </p:nvPr>
        </p:nvPicPr>
        <p:blipFill>
          <a:blip r:embed="rId2"/>
          <a:stretch>
            <a:fillRect/>
          </a:stretch>
        </p:blipFill>
        <p:spPr>
          <a:xfrm>
            <a:off x="4207933" y="464825"/>
            <a:ext cx="7347537" cy="5813088"/>
          </a:xfrm>
          <a:prstGeom prst="rect">
            <a:avLst/>
          </a:prstGeom>
        </p:spPr>
      </p:pic>
      <p:sp>
        <p:nvSpPr>
          <p:cNvPr id="3" name="TextBox 2">
            <a:extLst>
              <a:ext uri="{FF2B5EF4-FFF2-40B4-BE49-F238E27FC236}">
                <a16:creationId xmlns:a16="http://schemas.microsoft.com/office/drawing/2014/main" id="{A24474B1-81CB-0628-461D-5669526A45D9}"/>
              </a:ext>
            </a:extLst>
          </p:cNvPr>
          <p:cNvSpPr txBox="1"/>
          <p:nvPr/>
        </p:nvSpPr>
        <p:spPr>
          <a:xfrm>
            <a:off x="264335" y="3716160"/>
            <a:ext cx="378762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solidFill>
                <a:cs typeface="Calibri"/>
              </a:rPr>
              <a:t>One weakness </a:t>
            </a:r>
            <a:r>
              <a:rPr lang="en-US" dirty="0">
                <a:solidFill>
                  <a:schemeClr val="accent1"/>
                </a:solidFill>
                <a:cs typeface="Calibri"/>
              </a:rPr>
              <a:t>of this model is that variables with many parts, like our neighborhood variable, gets left off this list because each neighborhood is considered on it's own. No one neighborhood is important enough, in contrast to these 10 variables, to make this list. Neighborhood is still a powerful predictor, but it is not on this list.</a:t>
            </a:r>
            <a:endParaRPr lang="en-US" dirty="0">
              <a:solidFill>
                <a:schemeClr val="accent1"/>
              </a:solidFill>
            </a:endParaRPr>
          </a:p>
        </p:txBody>
      </p:sp>
    </p:spTree>
    <p:extLst>
      <p:ext uri="{BB962C8B-B14F-4D97-AF65-F5344CB8AC3E}">
        <p14:creationId xmlns:p14="http://schemas.microsoft.com/office/powerpoint/2010/main" val="415512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31A4-813B-9412-CD76-5565F0E12B3B}"/>
              </a:ext>
            </a:extLst>
          </p:cNvPr>
          <p:cNvSpPr>
            <a:spLocks noGrp="1"/>
          </p:cNvSpPr>
          <p:nvPr>
            <p:ph type="title"/>
          </p:nvPr>
        </p:nvSpPr>
        <p:spPr/>
        <p:txBody>
          <a:bodyPr/>
          <a:lstStyle/>
          <a:p>
            <a:pPr algn="ctr"/>
            <a:r>
              <a:rPr lang="en-US" i="1" dirty="0">
                <a:latin typeface="Calibri"/>
                <a:cs typeface="Calibri Light"/>
              </a:rPr>
              <a:t>Logistic Regression Results</a:t>
            </a:r>
            <a:endParaRPr lang="en-US" i="1" dirty="0">
              <a:latin typeface="Calibri"/>
              <a:cs typeface="Calibri"/>
            </a:endParaRPr>
          </a:p>
        </p:txBody>
      </p:sp>
      <p:sp>
        <p:nvSpPr>
          <p:cNvPr id="3" name="Content Placeholder 2">
            <a:extLst>
              <a:ext uri="{FF2B5EF4-FFF2-40B4-BE49-F238E27FC236}">
                <a16:creationId xmlns:a16="http://schemas.microsoft.com/office/drawing/2014/main" id="{6A941F64-D74F-3B3B-1B23-AF83E861366C}"/>
              </a:ext>
            </a:extLst>
          </p:cNvPr>
          <p:cNvSpPr>
            <a:spLocks noGrp="1"/>
          </p:cNvSpPr>
          <p:nvPr>
            <p:ph idx="1"/>
          </p:nvPr>
        </p:nvSpPr>
        <p:spPr>
          <a:xfrm>
            <a:off x="838200" y="1399422"/>
            <a:ext cx="10515600" cy="4777541"/>
          </a:xfrm>
        </p:spPr>
        <p:txBody>
          <a:bodyPr vert="horz" lIns="91440" tIns="45720" rIns="91440" bIns="45720" rtlCol="0" anchor="t">
            <a:normAutofit/>
          </a:bodyPr>
          <a:lstStyle/>
          <a:p>
            <a:r>
              <a:rPr lang="en-US" dirty="0">
                <a:ea typeface="+mn-lt"/>
                <a:cs typeface="+mn-lt"/>
              </a:rPr>
              <a:t>I built a logistic regression model with 4 variables that are strong predictors: full bath, year of remodel, overall quality and first floor square feet. These were listed in the previous slide as 4 of the top 10 predictors identified by the random forest model.</a:t>
            </a:r>
            <a:endParaRPr lang="en-US">
              <a:ea typeface="+mn-lt"/>
              <a:cs typeface="+mn-lt"/>
            </a:endParaRPr>
          </a:p>
          <a:p>
            <a:r>
              <a:rPr lang="en-US" dirty="0">
                <a:ea typeface="+mn-lt"/>
                <a:cs typeface="+mn-lt"/>
              </a:rPr>
              <a:t>The area under the curve (AUC), which is a measure of the strength of this LR model, is </a:t>
            </a:r>
            <a:r>
              <a:rPr lang="en-US" b="1" dirty="0">
                <a:ea typeface="+mn-lt"/>
                <a:cs typeface="+mn-lt"/>
              </a:rPr>
              <a:t>.944</a:t>
            </a:r>
            <a:r>
              <a:rPr lang="en-US" dirty="0">
                <a:ea typeface="+mn-lt"/>
                <a:cs typeface="+mn-lt"/>
              </a:rPr>
              <a:t>.   </a:t>
            </a:r>
            <a:endParaRPr lang="en-US"/>
          </a:p>
          <a:p>
            <a:endParaRPr lang="en-US" dirty="0">
              <a:cs typeface="Calibri"/>
            </a:endParaRPr>
          </a:p>
          <a:p>
            <a:pPr marL="0" indent="0">
              <a:buNone/>
            </a:pPr>
            <a:endParaRPr lang="en-US" dirty="0">
              <a:cs typeface="Calibri"/>
            </a:endParaRPr>
          </a:p>
        </p:txBody>
      </p:sp>
      <p:sp>
        <p:nvSpPr>
          <p:cNvPr id="4" name="TextBox 3">
            <a:extLst>
              <a:ext uri="{FF2B5EF4-FFF2-40B4-BE49-F238E27FC236}">
                <a16:creationId xmlns:a16="http://schemas.microsoft.com/office/drawing/2014/main" id="{7EB6333C-2E8C-D24E-F51F-CB9225DA8023}"/>
              </a:ext>
            </a:extLst>
          </p:cNvPr>
          <p:cNvSpPr txBox="1"/>
          <p:nvPr/>
        </p:nvSpPr>
        <p:spPr>
          <a:xfrm flipV="1">
            <a:off x="5451317" y="5188888"/>
            <a:ext cx="5972175" cy="14114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5" name="Picture 5" descr="Chart, scatter chart&#10;&#10;Description automatically generated">
            <a:extLst>
              <a:ext uri="{FF2B5EF4-FFF2-40B4-BE49-F238E27FC236}">
                <a16:creationId xmlns:a16="http://schemas.microsoft.com/office/drawing/2014/main" id="{05BB38A1-F862-BAC6-D1BF-02A219AEFF86}"/>
              </a:ext>
            </a:extLst>
          </p:cNvPr>
          <p:cNvPicPr>
            <a:picLocks noChangeAspect="1"/>
          </p:cNvPicPr>
          <p:nvPr/>
        </p:nvPicPr>
        <p:blipFill>
          <a:blip r:embed="rId2"/>
          <a:stretch>
            <a:fillRect/>
          </a:stretch>
        </p:blipFill>
        <p:spPr>
          <a:xfrm>
            <a:off x="6733309" y="3995690"/>
            <a:ext cx="3962400" cy="2704327"/>
          </a:xfrm>
          <a:prstGeom prst="rect">
            <a:avLst/>
          </a:prstGeom>
        </p:spPr>
      </p:pic>
      <p:sp>
        <p:nvSpPr>
          <p:cNvPr id="6" name="TextBox 5">
            <a:extLst>
              <a:ext uri="{FF2B5EF4-FFF2-40B4-BE49-F238E27FC236}">
                <a16:creationId xmlns:a16="http://schemas.microsoft.com/office/drawing/2014/main" id="{AA4E1B9E-B178-C433-9400-B7D313E1FB4C}"/>
              </a:ext>
            </a:extLst>
          </p:cNvPr>
          <p:cNvSpPr txBox="1"/>
          <p:nvPr/>
        </p:nvSpPr>
        <p:spPr>
          <a:xfrm>
            <a:off x="532018" y="3979604"/>
            <a:ext cx="635921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1"/>
                </a:solidFill>
                <a:ea typeface="+mn-lt"/>
                <a:cs typeface="+mn-lt"/>
              </a:rPr>
              <a:t>Logistic regression will identify some individual parts of variables  as significantly correlated with the response variable and LF identifies the direction of correlation: positive or negative.</a:t>
            </a:r>
            <a:endParaRPr lang="en-US" dirty="0">
              <a:solidFill>
                <a:schemeClr val="accent1"/>
              </a:solidFill>
              <a:cs typeface="Calibri"/>
            </a:endParaRPr>
          </a:p>
          <a:p>
            <a:r>
              <a:rPr lang="en-US" dirty="0" err="1">
                <a:solidFill>
                  <a:schemeClr val="accent1"/>
                </a:solidFill>
                <a:ea typeface="+mn-lt"/>
                <a:cs typeface="+mn-lt"/>
              </a:rPr>
              <a:t>Full_Bath</a:t>
            </a:r>
            <a:r>
              <a:rPr lang="en-US" dirty="0">
                <a:solidFill>
                  <a:schemeClr val="accent1"/>
                </a:solidFill>
                <a:ea typeface="+mn-lt"/>
                <a:cs typeface="+mn-lt"/>
              </a:rPr>
              <a:t>  </a:t>
            </a:r>
            <a:endParaRPr lang="en-US" dirty="0">
              <a:solidFill>
                <a:schemeClr val="accent1"/>
              </a:solidFill>
              <a:cs typeface="Calibri"/>
            </a:endParaRPr>
          </a:p>
          <a:p>
            <a:r>
              <a:rPr lang="en-US" dirty="0" err="1">
                <a:solidFill>
                  <a:schemeClr val="accent1"/>
                </a:solidFill>
                <a:ea typeface="+mn-lt"/>
                <a:cs typeface="+mn-lt"/>
              </a:rPr>
              <a:t>Year_Remod_Add</a:t>
            </a:r>
            <a:r>
              <a:rPr lang="en-US" dirty="0">
                <a:solidFill>
                  <a:schemeClr val="accent1"/>
                </a:solidFill>
                <a:ea typeface="+mn-lt"/>
                <a:cs typeface="+mn-lt"/>
              </a:rPr>
              <a:t> </a:t>
            </a:r>
            <a:endParaRPr lang="en-US">
              <a:solidFill>
                <a:schemeClr val="accent1"/>
              </a:solidFill>
              <a:cs typeface="Calibri" panose="020F0502020204030204"/>
            </a:endParaRPr>
          </a:p>
          <a:p>
            <a:r>
              <a:rPr lang="en-US" dirty="0" err="1">
                <a:solidFill>
                  <a:schemeClr val="accent1"/>
                </a:solidFill>
                <a:ea typeface="+mn-lt"/>
                <a:cs typeface="+mn-lt"/>
              </a:rPr>
              <a:t>First_Flr_SF</a:t>
            </a:r>
            <a:r>
              <a:rPr lang="en-US" dirty="0">
                <a:solidFill>
                  <a:schemeClr val="accent1"/>
                </a:solidFill>
                <a:ea typeface="+mn-lt"/>
                <a:cs typeface="+mn-lt"/>
              </a:rPr>
              <a:t> </a:t>
            </a:r>
          </a:p>
          <a:p>
            <a:r>
              <a:rPr lang="en-US" dirty="0" err="1">
                <a:solidFill>
                  <a:schemeClr val="accent1"/>
                </a:solidFill>
                <a:ea typeface="+mn-lt"/>
                <a:cs typeface="+mn-lt"/>
              </a:rPr>
              <a:t>Overall_Qual_Average</a:t>
            </a:r>
            <a:r>
              <a:rPr lang="en-US" dirty="0">
                <a:solidFill>
                  <a:schemeClr val="accent1"/>
                </a:solidFill>
                <a:ea typeface="+mn-lt"/>
                <a:cs typeface="+mn-lt"/>
              </a:rPr>
              <a:t>  (negative correlation)</a:t>
            </a:r>
          </a:p>
          <a:p>
            <a:r>
              <a:rPr lang="en-US" dirty="0" err="1">
                <a:solidFill>
                  <a:schemeClr val="accent1"/>
                </a:solidFill>
                <a:ea typeface="+mn-lt"/>
                <a:cs typeface="+mn-lt"/>
              </a:rPr>
              <a:t>Overall_Qual_Below_Average</a:t>
            </a:r>
            <a:r>
              <a:rPr lang="en-US" dirty="0">
                <a:solidFill>
                  <a:schemeClr val="accent1"/>
                </a:solidFill>
                <a:ea typeface="+mn-lt"/>
                <a:cs typeface="+mn-lt"/>
              </a:rPr>
              <a:t>  (negative correlation)</a:t>
            </a:r>
          </a:p>
          <a:p>
            <a:r>
              <a:rPr lang="en-US" dirty="0" err="1">
                <a:solidFill>
                  <a:schemeClr val="accent1"/>
                </a:solidFill>
                <a:ea typeface="+mn-lt"/>
                <a:cs typeface="+mn-lt"/>
              </a:rPr>
              <a:t>Overall_Qual_Good</a:t>
            </a:r>
            <a:r>
              <a:rPr lang="en-US" dirty="0">
                <a:solidFill>
                  <a:schemeClr val="accent1"/>
                </a:solidFill>
                <a:ea typeface="+mn-lt"/>
                <a:cs typeface="+mn-lt"/>
              </a:rPr>
              <a:t> </a:t>
            </a:r>
          </a:p>
          <a:p>
            <a:r>
              <a:rPr lang="en-US" dirty="0" err="1">
                <a:solidFill>
                  <a:schemeClr val="accent1"/>
                </a:solidFill>
                <a:ea typeface="+mn-lt"/>
                <a:cs typeface="+mn-lt"/>
              </a:rPr>
              <a:t>Overall_Qual_Very_Good</a:t>
            </a:r>
            <a:endParaRPr lang="en-US" dirty="0" err="1">
              <a:solidFill>
                <a:schemeClr val="accent1"/>
              </a:solidFill>
              <a:cs typeface="Calibri"/>
            </a:endParaRPr>
          </a:p>
        </p:txBody>
      </p:sp>
      <p:cxnSp>
        <p:nvCxnSpPr>
          <p:cNvPr id="7" name="Straight Arrow Connector 6">
            <a:extLst>
              <a:ext uri="{FF2B5EF4-FFF2-40B4-BE49-F238E27FC236}">
                <a16:creationId xmlns:a16="http://schemas.microsoft.com/office/drawing/2014/main" id="{472A7744-2F82-C37F-9356-A401FEC9C5C5}"/>
              </a:ext>
            </a:extLst>
          </p:cNvPr>
          <p:cNvCxnSpPr/>
          <p:nvPr/>
        </p:nvCxnSpPr>
        <p:spPr>
          <a:xfrm>
            <a:off x="5731085" y="3406457"/>
            <a:ext cx="2456951" cy="162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0E9F6B-5745-C63C-9A5E-D52588F16DEE}"/>
              </a:ext>
            </a:extLst>
          </p:cNvPr>
          <p:cNvSpPr txBox="1"/>
          <p:nvPr/>
        </p:nvSpPr>
        <p:spPr>
          <a:xfrm>
            <a:off x="3805706" y="5036964"/>
            <a:ext cx="2708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Significant correlations</a:t>
            </a:r>
            <a:endParaRPr lang="en-US" dirty="0"/>
          </a:p>
        </p:txBody>
      </p:sp>
    </p:spTree>
    <p:extLst>
      <p:ext uri="{BB962C8B-B14F-4D97-AF65-F5344CB8AC3E}">
        <p14:creationId xmlns:p14="http://schemas.microsoft.com/office/powerpoint/2010/main" val="332767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3C29-413C-5BDA-51F3-14E3835FFD28}"/>
              </a:ext>
            </a:extLst>
          </p:cNvPr>
          <p:cNvSpPr>
            <a:spLocks noGrp="1"/>
          </p:cNvSpPr>
          <p:nvPr>
            <p:ph type="title"/>
          </p:nvPr>
        </p:nvSpPr>
        <p:spPr/>
        <p:txBody>
          <a:bodyPr>
            <a:normAutofit/>
          </a:bodyPr>
          <a:lstStyle/>
          <a:p>
            <a:pPr algn="ctr"/>
            <a:r>
              <a:rPr lang="en-US" sz="4000" b="1" i="1" dirty="0">
                <a:solidFill>
                  <a:schemeClr val="accent2"/>
                </a:solidFill>
                <a:cs typeface="Calibri Light"/>
              </a:rPr>
              <a:t>Classification Tree Results</a:t>
            </a:r>
          </a:p>
        </p:txBody>
      </p:sp>
      <p:pic>
        <p:nvPicPr>
          <p:cNvPr id="5" name="Picture 5" descr="Diagram&#10;&#10;Description automatically generated">
            <a:extLst>
              <a:ext uri="{FF2B5EF4-FFF2-40B4-BE49-F238E27FC236}">
                <a16:creationId xmlns:a16="http://schemas.microsoft.com/office/drawing/2014/main" id="{53CB336C-6E6E-D875-A3CE-BD1A7D4F4EE4}"/>
              </a:ext>
            </a:extLst>
          </p:cNvPr>
          <p:cNvPicPr>
            <a:picLocks noGrp="1" noChangeAspect="1"/>
          </p:cNvPicPr>
          <p:nvPr>
            <p:ph idx="1"/>
          </p:nvPr>
        </p:nvPicPr>
        <p:blipFill>
          <a:blip r:embed="rId2"/>
          <a:stretch>
            <a:fillRect/>
          </a:stretch>
        </p:blipFill>
        <p:spPr>
          <a:xfrm>
            <a:off x="-143550" y="1333178"/>
            <a:ext cx="10920845" cy="6939952"/>
          </a:xfrm>
        </p:spPr>
      </p:pic>
      <p:sp>
        <p:nvSpPr>
          <p:cNvPr id="4" name="TextBox 3">
            <a:extLst>
              <a:ext uri="{FF2B5EF4-FFF2-40B4-BE49-F238E27FC236}">
                <a16:creationId xmlns:a16="http://schemas.microsoft.com/office/drawing/2014/main" id="{5016DDB6-9DD6-5D1C-C887-CE06B89D796A}"/>
              </a:ext>
            </a:extLst>
          </p:cNvPr>
          <p:cNvSpPr txBox="1"/>
          <p:nvPr/>
        </p:nvSpPr>
        <p:spPr>
          <a:xfrm>
            <a:off x="2378435" y="2894875"/>
            <a:ext cx="7828765" cy="30498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A3D63AFF-2B1B-3483-A664-3EBBDDC13F9D}"/>
              </a:ext>
            </a:extLst>
          </p:cNvPr>
          <p:cNvSpPr txBox="1"/>
          <p:nvPr/>
        </p:nvSpPr>
        <p:spPr>
          <a:xfrm>
            <a:off x="9140585" y="232475"/>
            <a:ext cx="2925743" cy="27412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b="1" i="1" dirty="0">
                <a:solidFill>
                  <a:schemeClr val="accent1"/>
                </a:solidFill>
                <a:ea typeface="+mn-lt"/>
                <a:cs typeface="+mn-lt"/>
              </a:rPr>
              <a:t>This tree gives us an .925 accuracy rate. This classification tree has a significant P-value for the model vs </a:t>
            </a:r>
            <a:r>
              <a:rPr lang="en-US" b="1" i="1" dirty="0" err="1">
                <a:solidFill>
                  <a:schemeClr val="accent1"/>
                </a:solidFill>
                <a:ea typeface="+mn-lt"/>
                <a:cs typeface="+mn-lt"/>
              </a:rPr>
              <a:t>naiive</a:t>
            </a:r>
            <a:r>
              <a:rPr lang="en-US" b="1" i="1" dirty="0">
                <a:solidFill>
                  <a:schemeClr val="accent1"/>
                </a:solidFill>
                <a:ea typeface="+mn-lt"/>
                <a:cs typeface="+mn-lt"/>
              </a:rPr>
              <a:t>. In this balanced data set the </a:t>
            </a:r>
            <a:r>
              <a:rPr lang="en-US" b="1" i="1" dirty="0" err="1">
                <a:solidFill>
                  <a:schemeClr val="accent1"/>
                </a:solidFill>
                <a:ea typeface="+mn-lt"/>
                <a:cs typeface="+mn-lt"/>
              </a:rPr>
              <a:t>naiive</a:t>
            </a:r>
            <a:r>
              <a:rPr lang="en-US" b="1" i="1" dirty="0">
                <a:solidFill>
                  <a:schemeClr val="accent1"/>
                </a:solidFill>
                <a:ea typeface="+mn-lt"/>
                <a:cs typeface="+mn-lt"/>
              </a:rPr>
              <a:t> is nearly .50.</a:t>
            </a:r>
            <a:endParaRPr lang="en-US" dirty="0">
              <a:solidFill>
                <a:schemeClr val="accent1"/>
              </a:solidFill>
              <a:ea typeface="+mn-lt"/>
              <a:cs typeface="+mn-lt"/>
            </a:endParaRPr>
          </a:p>
          <a:p>
            <a:pPr marL="285750" indent="-285750">
              <a:lnSpc>
                <a:spcPct val="90000"/>
              </a:lnSpc>
              <a:spcBef>
                <a:spcPts val="1000"/>
              </a:spcBef>
              <a:buFont typeface="Arial"/>
              <a:buChar char="•"/>
            </a:pPr>
            <a:endParaRPr lang="en-US" dirty="0">
              <a:ea typeface="+mn-lt"/>
              <a:cs typeface="+mn-lt"/>
            </a:endParaRPr>
          </a:p>
          <a:p>
            <a:pPr algn="l"/>
            <a:endParaRPr lang="en-US" dirty="0">
              <a:cs typeface="Calibri"/>
            </a:endParaRPr>
          </a:p>
        </p:txBody>
      </p:sp>
      <p:sp>
        <p:nvSpPr>
          <p:cNvPr id="3" name="TextBox 2">
            <a:extLst>
              <a:ext uri="{FF2B5EF4-FFF2-40B4-BE49-F238E27FC236}">
                <a16:creationId xmlns:a16="http://schemas.microsoft.com/office/drawing/2014/main" id="{64B35626-650A-9986-B56F-DECB1F678453}"/>
              </a:ext>
            </a:extLst>
          </p:cNvPr>
          <p:cNvSpPr txBox="1"/>
          <p:nvPr/>
        </p:nvSpPr>
        <p:spPr>
          <a:xfrm>
            <a:off x="9136281" y="2323892"/>
            <a:ext cx="11417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Full bath =2</a:t>
            </a:r>
            <a:endParaRPr lang="en-US" dirty="0"/>
          </a:p>
        </p:txBody>
      </p:sp>
    </p:spTree>
    <p:extLst>
      <p:ext uri="{BB962C8B-B14F-4D97-AF65-F5344CB8AC3E}">
        <p14:creationId xmlns:p14="http://schemas.microsoft.com/office/powerpoint/2010/main" val="364904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D0AD0-2B04-3EB0-BDED-FC69107ECC00}"/>
              </a:ext>
            </a:extLst>
          </p:cNvPr>
          <p:cNvSpPr>
            <a:spLocks noGrp="1"/>
          </p:cNvSpPr>
          <p:nvPr>
            <p:ph type="title"/>
          </p:nvPr>
        </p:nvSpPr>
        <p:spPr>
          <a:xfrm>
            <a:off x="1183989" y="1642075"/>
            <a:ext cx="4286641" cy="3819239"/>
          </a:xfrm>
        </p:spPr>
        <p:txBody>
          <a:bodyPr>
            <a:normAutofit fontScale="90000"/>
          </a:bodyPr>
          <a:lstStyle/>
          <a:p>
            <a:r>
              <a:rPr lang="en-US" dirty="0">
                <a:solidFill>
                  <a:srgbClr val="FFFFFF"/>
                </a:solidFill>
                <a:cs typeface="Calibri Light"/>
              </a:rPr>
              <a:t>In summary, our three models were given the same training and testing data and performed as follows:</a:t>
            </a:r>
            <a:endParaRPr lang="en-US"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DF07B1-D428-0CF1-1C4B-C0A72DDA342D}"/>
              </a:ext>
            </a:extLst>
          </p:cNvPr>
          <p:cNvSpPr>
            <a:spLocks noGrp="1"/>
          </p:cNvSpPr>
          <p:nvPr>
            <p:ph idx="1"/>
          </p:nvPr>
        </p:nvSpPr>
        <p:spPr>
          <a:xfrm>
            <a:off x="5370153" y="279124"/>
            <a:ext cx="5536397" cy="5182190"/>
          </a:xfrm>
        </p:spPr>
        <p:txBody>
          <a:bodyPr vert="horz" lIns="91440" tIns="45720" rIns="91440" bIns="45720" rtlCol="0" anchor="t">
            <a:normAutofit/>
          </a:bodyPr>
          <a:lstStyle/>
          <a:p>
            <a:r>
              <a:rPr lang="en-US" b="1" dirty="0">
                <a:cs typeface="Calibri"/>
              </a:rPr>
              <a:t>Random Forest</a:t>
            </a:r>
            <a:r>
              <a:rPr lang="en-US" dirty="0">
                <a:cs typeface="Calibri"/>
              </a:rPr>
              <a:t> performed at </a:t>
            </a:r>
            <a:r>
              <a:rPr lang="en-US" b="1" dirty="0">
                <a:cs typeface="Calibri"/>
              </a:rPr>
              <a:t>.977</a:t>
            </a:r>
            <a:r>
              <a:rPr lang="en-US" dirty="0">
                <a:cs typeface="Calibri"/>
              </a:rPr>
              <a:t> </a:t>
            </a:r>
            <a:r>
              <a:rPr lang="en-US" dirty="0">
                <a:ea typeface="+mn-lt"/>
                <a:cs typeface="+mn-lt"/>
              </a:rPr>
              <a:t>accuracy on the training set and </a:t>
            </a:r>
            <a:r>
              <a:rPr lang="en-US" b="1" dirty="0">
                <a:ea typeface="+mn-lt"/>
                <a:cs typeface="+mn-lt"/>
              </a:rPr>
              <a:t>.917</a:t>
            </a:r>
            <a:r>
              <a:rPr lang="en-US" dirty="0">
                <a:ea typeface="+mn-lt"/>
                <a:cs typeface="+mn-lt"/>
              </a:rPr>
              <a:t> accuracy on the testing set.</a:t>
            </a:r>
            <a:endParaRPr lang="en-US">
              <a:ea typeface="+mn-lt"/>
              <a:cs typeface="+mn-lt"/>
            </a:endParaRPr>
          </a:p>
          <a:p>
            <a:r>
              <a:rPr lang="en-US" b="1" dirty="0">
                <a:cs typeface="Calibri"/>
              </a:rPr>
              <a:t>Logistic Regression</a:t>
            </a:r>
            <a:r>
              <a:rPr lang="en-US" dirty="0">
                <a:cs typeface="Calibri"/>
              </a:rPr>
              <a:t> showed area under the curve on the training set </a:t>
            </a:r>
            <a:r>
              <a:rPr lang="en-US" b="1" dirty="0">
                <a:cs typeface="Calibri"/>
              </a:rPr>
              <a:t>.944</a:t>
            </a:r>
            <a:r>
              <a:rPr lang="en-US" dirty="0">
                <a:cs typeface="Calibri"/>
              </a:rPr>
              <a:t> and </a:t>
            </a:r>
            <a:r>
              <a:rPr lang="en-US" b="1" dirty="0">
                <a:cs typeface="Calibri"/>
              </a:rPr>
              <a:t>.953</a:t>
            </a:r>
            <a:r>
              <a:rPr lang="en-US" dirty="0">
                <a:cs typeface="Calibri"/>
              </a:rPr>
              <a:t> on the testing set.</a:t>
            </a:r>
          </a:p>
          <a:p>
            <a:r>
              <a:rPr lang="en-US" b="1" dirty="0">
                <a:cs typeface="Calibri"/>
              </a:rPr>
              <a:t>Classification tree</a:t>
            </a:r>
            <a:r>
              <a:rPr lang="en-US" dirty="0">
                <a:cs typeface="Calibri"/>
              </a:rPr>
              <a:t> gave us a </a:t>
            </a:r>
            <a:r>
              <a:rPr lang="en-US" b="1" dirty="0">
                <a:cs typeface="Calibri"/>
              </a:rPr>
              <a:t>.925</a:t>
            </a:r>
            <a:r>
              <a:rPr lang="en-US" dirty="0">
                <a:cs typeface="Calibri"/>
              </a:rPr>
              <a:t> accuracy rate on the training set and </a:t>
            </a:r>
            <a:r>
              <a:rPr lang="en-US" b="1" dirty="0">
                <a:cs typeface="Calibri"/>
              </a:rPr>
              <a:t>.889</a:t>
            </a:r>
            <a:r>
              <a:rPr lang="en-US" dirty="0">
                <a:cs typeface="Calibri"/>
              </a:rPr>
              <a:t> on the testing set.</a:t>
            </a:r>
          </a:p>
        </p:txBody>
      </p:sp>
    </p:spTree>
    <p:extLst>
      <p:ext uri="{BB962C8B-B14F-4D97-AF65-F5344CB8AC3E}">
        <p14:creationId xmlns:p14="http://schemas.microsoft.com/office/powerpoint/2010/main" val="1758405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We would like to increase our ability to predict whether a home will sell above median price</vt:lpstr>
      <vt:lpstr>Three Models</vt:lpstr>
      <vt:lpstr>Random Forest Results</vt:lpstr>
      <vt:lpstr>Our random forest model tells us that these are the 10 variables with the highest prediction value</vt:lpstr>
      <vt:lpstr>Logistic Regression Results</vt:lpstr>
      <vt:lpstr>Classification Tree Results</vt:lpstr>
      <vt:lpstr>In summary, our three models were given the same training and testing data and performed as follows: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1214</cp:revision>
  <dcterms:created xsi:type="dcterms:W3CDTF">2022-10-14T14:36:10Z</dcterms:created>
  <dcterms:modified xsi:type="dcterms:W3CDTF">2022-10-17T01:23:32Z</dcterms:modified>
</cp:coreProperties>
</file>