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847289175f1353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4B1C-DFA9-4478-8505-8E65793A5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7331D-5845-4B04-912E-D005D551E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3B9DC-E0A8-4B10-BBED-67C32DDA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C5BE-3E7D-4966-AC4D-845B29004217}" type="datetimeFigureOut">
              <a:rPr lang="en-US" smtClean="0"/>
              <a:t>18-Jan-24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5A04F-197E-4DAD-A1DD-AF7B2CFA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53028-FED7-43C4-85C1-7600D560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36BA-F796-4935-A699-5D78FB27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8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8EF5-A2D4-4F6A-AEDC-1E6004FA2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34D02-04BD-4298-B24B-C8FFE5475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C67A6-C062-493D-90A3-419B10C8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C5BE-3E7D-4966-AC4D-845B29004217}" type="datetimeFigureOut">
              <a:rPr lang="en-US" smtClean="0"/>
              <a:t>18-Jan-24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15EAA-3801-4C72-84C7-A34AEE13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32CB2-2EE0-4702-8C3C-04FDD2D3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36BA-F796-4935-A699-5D78FB27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2903B-FDE3-4186-A2BD-410136F12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DCE72-AD07-47BA-AE8F-92408462F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0C214-0180-4408-8BB9-E474DAE6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C5BE-3E7D-4966-AC4D-845B29004217}" type="datetimeFigureOut">
              <a:rPr lang="en-US" smtClean="0"/>
              <a:t>18-Jan-24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B8027-B863-4751-905C-324697521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C7A1C-112E-420F-9DD8-616E1A46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36BA-F796-4935-A699-5D78FB27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4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68A7-5D2D-4396-8F49-A33C4C0A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B7077-C649-4F10-9583-B34803C87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944E3-F14B-452A-B311-B4773EB0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C5BE-3E7D-4966-AC4D-845B29004217}" type="datetimeFigureOut">
              <a:rPr lang="en-US" smtClean="0"/>
              <a:t>18-Jan-24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A9DCE-64DC-44ED-942C-08E524F6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5DF48-7D6B-4513-9649-D1B921FC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36BA-F796-4935-A699-5D78FB27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1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F941-DC74-459D-A456-5C47FE20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FC7ED-0BFF-49B3-A28C-E7250A2C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FDF29-32E4-4C81-A56A-EFBABDB4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C5BE-3E7D-4966-AC4D-845B29004217}" type="datetimeFigureOut">
              <a:rPr lang="en-US" smtClean="0"/>
              <a:t>18-Jan-24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DFE0E-C078-49A4-A7D7-4B524113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0C0F1-B670-4DAC-A472-AEF81C9D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36BA-F796-4935-A699-5D78FB27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0F31-BE90-41BC-A4C1-CE5EB68C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B8C28-032F-47BF-BB2C-A698ACCE1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7F65B-DB52-4CD0-A6AD-1D6E0EC74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ABEC4-1A3F-4548-9E37-ECFDB4C1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C5BE-3E7D-4966-AC4D-845B29004217}" type="datetimeFigureOut">
              <a:rPr lang="en-US" smtClean="0"/>
              <a:t>18-Jan-24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2B50F-1FF3-41B0-BA0B-C270C564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4DF67-A66F-4729-8A0E-AD70AB6A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36BA-F796-4935-A699-5D78FB27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8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0E51-7601-4C58-9DBD-892804DA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A63DE-3AD2-44E6-BB7D-8A2AEDA1D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C64F0-BC12-47BC-A7E0-449E38DBF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13D65-CE00-4F12-9019-A9849AABF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3EE0C-2729-41C2-8153-9A7C2A6A2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C2975-43FA-4DFD-BF68-7C81783F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C5BE-3E7D-4966-AC4D-845B29004217}" type="datetimeFigureOut">
              <a:rPr lang="en-US" smtClean="0"/>
              <a:t>18-Jan-24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B568E-9BAE-49B2-8B4A-F86F0029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10F75-DAFE-4EE5-8CB7-5FF5BD1B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36BA-F796-4935-A699-5D78FB27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9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30CF-422E-4913-9126-D6DAAE19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74C94-774A-4D4B-BF36-D522AE21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C5BE-3E7D-4966-AC4D-845B29004217}" type="datetimeFigureOut">
              <a:rPr lang="en-US" smtClean="0"/>
              <a:t>18-Jan-24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B5F55-3AC8-47F9-831C-924E6E62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99E98-D00E-4F0A-BEA4-9EB7FD8F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36BA-F796-4935-A699-5D78FB27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FA296-E315-48E6-B098-53E006CB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C5BE-3E7D-4966-AC4D-845B29004217}" type="datetimeFigureOut">
              <a:rPr lang="en-US" smtClean="0"/>
              <a:t>18-Jan-24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C8C6F-5B10-401C-8700-70EE4540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93EBA-D7F0-4C83-A85D-999AAFD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36BA-F796-4935-A699-5D78FB27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0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4751-AFB0-4185-8C8F-2240FED7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63C9C-490B-4D28-82BF-403EBA70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50421-20AC-41D5-A0B2-F583E46C6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2FFE9-F85A-4D51-890F-AF5873E0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C5BE-3E7D-4966-AC4D-845B29004217}" type="datetimeFigureOut">
              <a:rPr lang="en-US" smtClean="0"/>
              <a:t>18-Jan-24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43B16-36E0-4AFD-B0E4-CB515DBF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F97A3-5C85-4FDA-B633-7F6C1D84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36BA-F796-4935-A699-5D78FB27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C012-15A0-4E38-9A53-3200BAFF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B94DF-3DE0-4C63-BD04-417689434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84F52-7A70-4480-81A7-3DEEDF860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7A33E-14E0-48DB-BB8E-5A42CCFB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C5BE-3E7D-4966-AC4D-845B29004217}" type="datetimeFigureOut">
              <a:rPr lang="en-US" smtClean="0"/>
              <a:t>18-Jan-24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E0737-B3BF-4F1F-A840-9CC8936D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D0487-2862-4CA3-BF45-0C385A90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36BA-F796-4935-A699-5D78FB27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E5F94A-4DB4-4B9C-A1F9-FA250ECC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65C3F-D1E9-4E77-A46E-53C1E1A77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BCD03-7579-4996-A35F-BA3DD6230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BC5BE-3E7D-4966-AC4D-845B29004217}" type="datetimeFigureOut">
              <a:rPr lang="en-US" smtClean="0"/>
              <a:t>18-Jan-24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099B-216E-4637-A67A-2D2BEB911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11BB6-4711-4748-902C-C5BED87B4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636BA-F796-4935-A699-5D78FB27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1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11B6-B7D0-4A48-B743-31D623283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99791"/>
          </a:xfrm>
          <a:solidFill>
            <a:schemeClr val="tx2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Coimbra Hospital Breast Cancer Dashboard Presentation</a:t>
            </a:r>
            <a:b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2AEF85-5189-46FF-B860-ED86B7183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7096"/>
            <a:ext cx="12192000" cy="4750904"/>
          </a:xfrm>
        </p:spPr>
      </p:pic>
    </p:spTree>
    <p:extLst>
      <p:ext uri="{BB962C8B-B14F-4D97-AF65-F5344CB8AC3E}">
        <p14:creationId xmlns:p14="http://schemas.microsoft.com/office/powerpoint/2010/main" val="284495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52BC-6736-47B5-B956-F941D09F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30445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0B54-33DF-4B10-9823-635659D6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0444"/>
            <a:ext cx="12192000" cy="5127555"/>
          </a:xfrm>
          <a:solidFill>
            <a:srgbClr val="00B050"/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Arial Black" panose="020B0A04020102020204" pitchFamily="34" charset="0"/>
              </a:rPr>
              <a:t>Title</a:t>
            </a:r>
          </a:p>
          <a:p>
            <a:pPr marL="0" indent="0" algn="ctr">
              <a:buNone/>
            </a:pP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sz="3600" dirty="0">
                <a:latin typeface="Arial Black" panose="020B0A04020102020204" pitchFamily="34" charset="0"/>
              </a:rPr>
              <a:t>Coimbra Hospital Cancer Dashboard</a:t>
            </a:r>
            <a:endParaRPr lang="en-US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 Black" panose="020B0A04020102020204" pitchFamily="34" charset="0"/>
              </a:rPr>
              <a:t>Subtitle</a:t>
            </a:r>
          </a:p>
          <a:p>
            <a:pPr marL="0" indent="0" algn="ctr">
              <a:buNone/>
            </a:pPr>
            <a:r>
              <a:rPr lang="en-US" sz="3600" dirty="0">
                <a:latin typeface="Arial Black" panose="020B0A04020102020204" pitchFamily="34" charset="0"/>
              </a:rPr>
              <a:t> Insights into Breast Cancer Patients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2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CD0A-286F-46F9-BA6F-D31EB419D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25625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Arial Black" panose="020B0A04020102020204" pitchFamily="34" charset="0"/>
              </a:rPr>
              <a:t>Patient Demographics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0E951-AC2D-4731-BFD6-66D92997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 marL="0" marR="0" lvl="0" indent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32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Patients: 116</a:t>
            </a:r>
          </a:p>
          <a:p>
            <a:pPr marL="0" marR="0" lvl="0" indent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32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Patients with Healthy Control: 52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2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Patients with Breast Cancer: 64</a:t>
            </a:r>
            <a:endParaRPr lang="en-US" sz="3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1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9F5E69-F5C2-4DA2-B135-F5ADFB4AD080}"/>
              </a:ext>
            </a:extLst>
          </p:cNvPr>
          <p:cNvSpPr/>
          <p:nvPr/>
        </p:nvSpPr>
        <p:spPr>
          <a:xfrm>
            <a:off x="0" y="0"/>
            <a:ext cx="12192000" cy="686713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7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Glucose Levels</a:t>
            </a:r>
            <a:endParaRPr lang="en-US" sz="7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Normal: 67.24%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Prediabetes: 23.28%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Higher Diabetes: 9.48%</a:t>
            </a:r>
          </a:p>
        </p:txBody>
      </p:sp>
    </p:spTree>
    <p:extLst>
      <p:ext uri="{BB962C8B-B14F-4D97-AF65-F5344CB8AC3E}">
        <p14:creationId xmlns:p14="http://schemas.microsoft.com/office/powerpoint/2010/main" val="111832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421C-D81B-4EE0-A75D-AEAF1E92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74573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HOMA Levels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F5DC1-F4E6-492D-AC40-73AE09EE8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6"/>
          </a:xfrm>
          <a:solidFill>
            <a:srgbClr val="00B0F0"/>
          </a:solidFill>
        </p:spPr>
        <p:txBody>
          <a:bodyPr>
            <a:normAutofit/>
          </a:bodyPr>
          <a:lstStyle/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Normal: 27.59%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Mild Insulin Resistance: 42.24%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Severe Insulin Resistance: 30.17%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9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E768-7FCA-4581-B65A-ED9A016D0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25624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BMI Categories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BC54-0F41-4452-989D-0B7BC1577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  <a:solidFill>
            <a:srgbClr val="00B0F0"/>
          </a:solidFill>
        </p:spPr>
        <p:txBody>
          <a:bodyPr>
            <a:norm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 Weight: 39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Obese: 39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Overweight: 37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Underweight: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6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15A0-4B7A-4BA5-A347-BE296C23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 Charts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5F218-DF2F-4CD1-B1B5-2012F7E0F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90689"/>
            <a:ext cx="12191999" cy="5167309"/>
          </a:xfrm>
          <a:solidFill>
            <a:srgbClr val="00B050"/>
          </a:solidFill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Age-Classification Status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 patients with breast cancer within the age of 41 (highest among age groups)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patients with healthy control within the age of 41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Adiponectin Levels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 patients with healthy control and breast cancer have 6 Adiponectin more than others.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Insulin Levels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31 patients with 3 insulin level have their health under control while 21 patients with same level of insulin are positive to breast cancer.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9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1201-B9A5-4C6B-973D-1EE39CB4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690688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Recommendations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3FDD-9765-4D02-9881-F93944146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90"/>
            <a:ext cx="12192000" cy="5167310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3200" dirty="0"/>
              <a:t>Consider additional screenings for diabetes and prediabetes in breast cancer patients.</a:t>
            </a:r>
          </a:p>
          <a:p>
            <a:pPr lvl="0">
              <a:lnSpc>
                <a:spcPct val="150000"/>
              </a:lnSpc>
            </a:pPr>
            <a:r>
              <a:rPr lang="en-US" sz="3200" dirty="0"/>
              <a:t>Develop targeted interventions for patients with severe insulin resistance.</a:t>
            </a:r>
          </a:p>
          <a:p>
            <a:pPr lvl="0">
              <a:lnSpc>
                <a:spcPct val="150000"/>
              </a:lnSpc>
            </a:pPr>
            <a:r>
              <a:rPr lang="en-US" sz="3200" dirty="0"/>
              <a:t>Explore correlations between biomarkers and breast cancer incidence for further research.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11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EE4A-37CD-49AD-9EB5-0BE819DA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25624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F1C0D-5CF3-4CCA-9AC4-3C060DC5F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4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4000" dirty="0"/>
              <a:t>The Coimbra Hospital Breast Cancer Dashboard provides valuable insights into patient demographics, health metrics, and biomarkers.</a:t>
            </a:r>
          </a:p>
          <a:p>
            <a:pPr lvl="0">
              <a:lnSpc>
                <a:spcPct val="150000"/>
              </a:lnSpc>
            </a:pPr>
            <a:r>
              <a:rPr lang="en-US" sz="4000" dirty="0"/>
              <a:t>Further research and targeted interventions can enhance patient care and outcomes.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0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231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Symbol</vt:lpstr>
      <vt:lpstr>Times New Roman</vt:lpstr>
      <vt:lpstr>Office Theme</vt:lpstr>
      <vt:lpstr>Coimbra Hospital Breast Cancer Dashboard Presentation </vt:lpstr>
      <vt:lpstr>Introduction</vt:lpstr>
      <vt:lpstr>Patient Demographics </vt:lpstr>
      <vt:lpstr>PowerPoint Presentation</vt:lpstr>
      <vt:lpstr>HOMA Levels </vt:lpstr>
      <vt:lpstr>BMI Categories</vt:lpstr>
      <vt:lpstr>Histogram Charts</vt:lpstr>
      <vt:lpstr>Recommendations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Coimbra Hospital Breast Cancer Dashboard Presentation</dc:title>
  <dc:creator>HP</dc:creator>
  <cp:lastModifiedBy>HP</cp:lastModifiedBy>
  <cp:revision>10</cp:revision>
  <dcterms:created xsi:type="dcterms:W3CDTF">2024-01-18T08:24:11Z</dcterms:created>
  <dcterms:modified xsi:type="dcterms:W3CDTF">2024-01-19T09:38:38Z</dcterms:modified>
</cp:coreProperties>
</file>