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73" r:id="rId6"/>
    <p:sldId id="278" r:id="rId7"/>
    <p:sldId id="276" r:id="rId8"/>
    <p:sldId id="279" r:id="rId9"/>
    <p:sldId id="280" r:id="rId10"/>
    <p:sldId id="281" r:id="rId11"/>
    <p:sldId id="261" r:id="rId12"/>
    <p:sldId id="272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T Sans" panose="020B0503020203020204" pitchFamily="3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rwcIk5337vMGtEUORlzXrkXM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809B0-8384-49BD-BA7E-EC5D526183B1}" v="1" dt="2021-12-18T08:18:07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th Vader" userId="51fab5e0c0432308" providerId="LiveId" clId="{71C809B0-8384-49BD-BA7E-EC5D526183B1}"/>
    <pc:docChg chg="addSld delSld modSld">
      <pc:chgData name="Darth Vader" userId="51fab5e0c0432308" providerId="LiveId" clId="{71C809B0-8384-49BD-BA7E-EC5D526183B1}" dt="2022-02-09T07:39:55.542" v="21" actId="20577"/>
      <pc:docMkLst>
        <pc:docMk/>
      </pc:docMkLst>
      <pc:sldChg chg="modSp mod">
        <pc:chgData name="Darth Vader" userId="51fab5e0c0432308" providerId="LiveId" clId="{71C809B0-8384-49BD-BA7E-EC5D526183B1}" dt="2022-02-09T07:39:55.542" v="21" actId="20577"/>
        <pc:sldMkLst>
          <pc:docMk/>
          <pc:sldMk cId="0" sldId="257"/>
        </pc:sldMkLst>
        <pc:spChg chg="mod">
          <ac:chgData name="Darth Vader" userId="51fab5e0c0432308" providerId="LiveId" clId="{71C809B0-8384-49BD-BA7E-EC5D526183B1}" dt="2022-02-09T07:39:55.542" v="21" actId="20577"/>
          <ac:spMkLst>
            <pc:docMk/>
            <pc:sldMk cId="0" sldId="257"/>
            <ac:spMk id="92" creationId="{00000000-0000-0000-0000-000000000000}"/>
          </ac:spMkLst>
        </pc:spChg>
      </pc:sldChg>
      <pc:sldChg chg="modSp mod">
        <pc:chgData name="Darth Vader" userId="51fab5e0c0432308" providerId="LiveId" clId="{71C809B0-8384-49BD-BA7E-EC5D526183B1}" dt="2022-02-05T05:54:30.326" v="20" actId="255"/>
        <pc:sldMkLst>
          <pc:docMk/>
          <pc:sldMk cId="0" sldId="273"/>
        </pc:sldMkLst>
        <pc:spChg chg="mod">
          <ac:chgData name="Darth Vader" userId="51fab5e0c0432308" providerId="LiveId" clId="{71C809B0-8384-49BD-BA7E-EC5D526183B1}" dt="2022-02-05T05:54:30.326" v="20" actId="255"/>
          <ac:spMkLst>
            <pc:docMk/>
            <pc:sldMk cId="0" sldId="273"/>
            <ac:spMk id="103" creationId="{00000000-0000-0000-0000-000000000000}"/>
          </ac:spMkLst>
        </pc:spChg>
      </pc:sldChg>
      <pc:sldChg chg="add del">
        <pc:chgData name="Darth Vader" userId="51fab5e0c0432308" providerId="LiveId" clId="{71C809B0-8384-49BD-BA7E-EC5D526183B1}" dt="2021-12-18T09:20:37.090" v="1" actId="47"/>
        <pc:sldMkLst>
          <pc:docMk/>
          <pc:sldMk cId="3118993052" sldId="282"/>
        </pc:sldMkLst>
      </pc:sldChg>
    </pc:docChg>
  </pc:docChgLst>
  <pc:docChgLst>
    <pc:chgData name="Darth Vader" userId="51fab5e0c0432308" providerId="LiveId" clId="{2E344EB2-C600-4AAD-8D97-AE6A76A59A53}"/>
    <pc:docChg chg="undo custSel addSld delSld modSld sldOrd">
      <pc:chgData name="Darth Vader" userId="51fab5e0c0432308" providerId="LiveId" clId="{2E344EB2-C600-4AAD-8D97-AE6A76A59A53}" dt="2021-12-17T20:39:14.680" v="575" actId="20577"/>
      <pc:docMkLst>
        <pc:docMk/>
      </pc:docMkLst>
      <pc:sldChg chg="del">
        <pc:chgData name="Darth Vader" userId="51fab5e0c0432308" providerId="LiveId" clId="{2E344EB2-C600-4AAD-8D97-AE6A76A59A53}" dt="2021-12-17T20:14:06.846" v="1" actId="47"/>
        <pc:sldMkLst>
          <pc:docMk/>
          <pc:sldMk cId="0" sldId="258"/>
        </pc:sldMkLst>
      </pc:sldChg>
      <pc:sldChg chg="del">
        <pc:chgData name="Darth Vader" userId="51fab5e0c0432308" providerId="LiveId" clId="{2E344EB2-C600-4AAD-8D97-AE6A76A59A53}" dt="2021-12-17T20:16:31.655" v="4" actId="47"/>
        <pc:sldMkLst>
          <pc:docMk/>
          <pc:sldMk cId="0" sldId="259"/>
        </pc:sldMkLst>
      </pc:sldChg>
      <pc:sldChg chg="del">
        <pc:chgData name="Darth Vader" userId="51fab5e0c0432308" providerId="LiveId" clId="{2E344EB2-C600-4AAD-8D97-AE6A76A59A53}" dt="2021-12-17T20:34:50.724" v="363" actId="47"/>
        <pc:sldMkLst>
          <pc:docMk/>
          <pc:sldMk cId="0" sldId="260"/>
        </pc:sldMkLst>
      </pc:sldChg>
      <pc:sldChg chg="addSp delSp modSp mod ord">
        <pc:chgData name="Darth Vader" userId="51fab5e0c0432308" providerId="LiveId" clId="{2E344EB2-C600-4AAD-8D97-AE6A76A59A53}" dt="2021-12-17T20:39:14.680" v="575" actId="20577"/>
        <pc:sldMkLst>
          <pc:docMk/>
          <pc:sldMk cId="0" sldId="261"/>
        </pc:sldMkLst>
        <pc:spChg chg="mod">
          <ac:chgData name="Darth Vader" userId="51fab5e0c0432308" providerId="LiveId" clId="{2E344EB2-C600-4AAD-8D97-AE6A76A59A53}" dt="2021-12-17T20:34:42.118" v="355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Darth Vader" userId="51fab5e0c0432308" providerId="LiveId" clId="{2E344EB2-C600-4AAD-8D97-AE6A76A59A53}" dt="2021-12-17T20:35:14.164" v="381" actId="20577"/>
          <ac:spMkLst>
            <pc:docMk/>
            <pc:sldMk cId="0" sldId="261"/>
            <ac:spMk id="127" creationId="{00000000-0000-0000-0000-000000000000}"/>
          </ac:spMkLst>
        </pc:spChg>
        <pc:spChg chg="mod">
          <ac:chgData name="Darth Vader" userId="51fab5e0c0432308" providerId="LiveId" clId="{2E344EB2-C600-4AAD-8D97-AE6A76A59A53}" dt="2021-12-17T20:39:14.680" v="575" actId="20577"/>
          <ac:spMkLst>
            <pc:docMk/>
            <pc:sldMk cId="0" sldId="261"/>
            <ac:spMk id="128" creationId="{00000000-0000-0000-0000-000000000000}"/>
          </ac:spMkLst>
        </pc:spChg>
        <pc:spChg chg="del">
          <ac:chgData name="Darth Vader" userId="51fab5e0c0432308" providerId="LiveId" clId="{2E344EB2-C600-4AAD-8D97-AE6A76A59A53}" dt="2021-12-17T20:37:14.377" v="406" actId="478"/>
          <ac:spMkLst>
            <pc:docMk/>
            <pc:sldMk cId="0" sldId="261"/>
            <ac:spMk id="129" creationId="{00000000-0000-0000-0000-000000000000}"/>
          </ac:spMkLst>
        </pc:spChg>
        <pc:picChg chg="add mod">
          <ac:chgData name="Darth Vader" userId="51fab5e0c0432308" providerId="LiveId" clId="{2E344EB2-C600-4AAD-8D97-AE6A76A59A53}" dt="2021-12-17T20:37:14.732" v="407"/>
          <ac:picMkLst>
            <pc:docMk/>
            <pc:sldMk cId="0" sldId="261"/>
            <ac:picMk id="8" creationId="{29C377D3-0E8E-4607-9717-3C296BE5A0BA}"/>
          </ac:picMkLst>
        </pc:picChg>
      </pc:sldChg>
      <pc:sldChg chg="del">
        <pc:chgData name="Darth Vader" userId="51fab5e0c0432308" providerId="LiveId" clId="{2E344EB2-C600-4AAD-8D97-AE6A76A59A53}" dt="2021-12-17T20:34:52.323" v="364" actId="47"/>
        <pc:sldMkLst>
          <pc:docMk/>
          <pc:sldMk cId="0" sldId="262"/>
        </pc:sldMkLst>
      </pc:sldChg>
      <pc:sldChg chg="del">
        <pc:chgData name="Darth Vader" userId="51fab5e0c0432308" providerId="LiveId" clId="{2E344EB2-C600-4AAD-8D97-AE6A76A59A53}" dt="2021-12-17T20:34:53.844" v="365" actId="47"/>
        <pc:sldMkLst>
          <pc:docMk/>
          <pc:sldMk cId="0" sldId="263"/>
        </pc:sldMkLst>
      </pc:sldChg>
      <pc:sldChg chg="del">
        <pc:chgData name="Darth Vader" userId="51fab5e0c0432308" providerId="LiveId" clId="{2E344EB2-C600-4AAD-8D97-AE6A76A59A53}" dt="2021-12-17T20:34:54.894" v="366" actId="47"/>
        <pc:sldMkLst>
          <pc:docMk/>
          <pc:sldMk cId="0" sldId="264"/>
        </pc:sldMkLst>
      </pc:sldChg>
      <pc:sldChg chg="del">
        <pc:chgData name="Darth Vader" userId="51fab5e0c0432308" providerId="LiveId" clId="{2E344EB2-C600-4AAD-8D97-AE6A76A59A53}" dt="2021-12-17T20:34:55.996" v="367" actId="47"/>
        <pc:sldMkLst>
          <pc:docMk/>
          <pc:sldMk cId="0" sldId="265"/>
        </pc:sldMkLst>
      </pc:sldChg>
      <pc:sldChg chg="del">
        <pc:chgData name="Darth Vader" userId="51fab5e0c0432308" providerId="LiveId" clId="{2E344EB2-C600-4AAD-8D97-AE6A76A59A53}" dt="2021-12-17T20:34:57.258" v="368" actId="47"/>
        <pc:sldMkLst>
          <pc:docMk/>
          <pc:sldMk cId="0" sldId="266"/>
        </pc:sldMkLst>
      </pc:sldChg>
      <pc:sldChg chg="del">
        <pc:chgData name="Darth Vader" userId="51fab5e0c0432308" providerId="LiveId" clId="{2E344EB2-C600-4AAD-8D97-AE6A76A59A53}" dt="2021-12-17T20:34:58.350" v="369" actId="47"/>
        <pc:sldMkLst>
          <pc:docMk/>
          <pc:sldMk cId="0" sldId="267"/>
        </pc:sldMkLst>
      </pc:sldChg>
      <pc:sldChg chg="del">
        <pc:chgData name="Darth Vader" userId="51fab5e0c0432308" providerId="LiveId" clId="{2E344EB2-C600-4AAD-8D97-AE6A76A59A53}" dt="2021-12-17T20:34:59.538" v="370" actId="47"/>
        <pc:sldMkLst>
          <pc:docMk/>
          <pc:sldMk cId="0" sldId="268"/>
        </pc:sldMkLst>
      </pc:sldChg>
      <pc:sldChg chg="del">
        <pc:chgData name="Darth Vader" userId="51fab5e0c0432308" providerId="LiveId" clId="{2E344EB2-C600-4AAD-8D97-AE6A76A59A53}" dt="2021-12-17T20:35:00.804" v="371" actId="47"/>
        <pc:sldMkLst>
          <pc:docMk/>
          <pc:sldMk cId="0" sldId="269"/>
        </pc:sldMkLst>
      </pc:sldChg>
      <pc:sldChg chg="del">
        <pc:chgData name="Darth Vader" userId="51fab5e0c0432308" providerId="LiveId" clId="{2E344EB2-C600-4AAD-8D97-AE6A76A59A53}" dt="2021-12-17T20:35:01.761" v="372" actId="47"/>
        <pc:sldMkLst>
          <pc:docMk/>
          <pc:sldMk cId="0" sldId="270"/>
        </pc:sldMkLst>
      </pc:sldChg>
      <pc:sldChg chg="del">
        <pc:chgData name="Darth Vader" userId="51fab5e0c0432308" providerId="LiveId" clId="{2E344EB2-C600-4AAD-8D97-AE6A76A59A53}" dt="2021-12-17T20:35:02.933" v="373" actId="47"/>
        <pc:sldMkLst>
          <pc:docMk/>
          <pc:sldMk cId="0" sldId="271"/>
        </pc:sldMkLst>
      </pc:sldChg>
      <pc:sldChg chg="add">
        <pc:chgData name="Darth Vader" userId="51fab5e0c0432308" providerId="LiveId" clId="{2E344EB2-C600-4AAD-8D97-AE6A76A59A53}" dt="2021-12-17T20:14:03.121" v="0"/>
        <pc:sldMkLst>
          <pc:docMk/>
          <pc:sldMk cId="0" sldId="273"/>
        </pc:sldMkLst>
      </pc:sldChg>
      <pc:sldChg chg="add">
        <pc:chgData name="Darth Vader" userId="51fab5e0c0432308" providerId="LiveId" clId="{2E344EB2-C600-4AAD-8D97-AE6A76A59A53}" dt="2021-12-17T20:16:29.891" v="3"/>
        <pc:sldMkLst>
          <pc:docMk/>
          <pc:sldMk cId="2992465578" sldId="276"/>
        </pc:sldMkLst>
      </pc:sldChg>
      <pc:sldChg chg="add">
        <pc:chgData name="Darth Vader" userId="51fab5e0c0432308" providerId="LiveId" clId="{2E344EB2-C600-4AAD-8D97-AE6A76A59A53}" dt="2021-12-17T20:16:25.330" v="2"/>
        <pc:sldMkLst>
          <pc:docMk/>
          <pc:sldMk cId="4186624496" sldId="278"/>
        </pc:sldMkLst>
      </pc:sldChg>
      <pc:sldChg chg="modSp add mod ord">
        <pc:chgData name="Darth Vader" userId="51fab5e0c0432308" providerId="LiveId" clId="{2E344EB2-C600-4AAD-8D97-AE6A76A59A53}" dt="2021-12-17T20:18:50.375" v="34" actId="14100"/>
        <pc:sldMkLst>
          <pc:docMk/>
          <pc:sldMk cId="3533315635" sldId="279"/>
        </pc:sldMkLst>
        <pc:spChg chg="mod">
          <ac:chgData name="Darth Vader" userId="51fab5e0c0432308" providerId="LiveId" clId="{2E344EB2-C600-4AAD-8D97-AE6A76A59A53}" dt="2021-12-17T20:18:50.375" v="34" actId="14100"/>
          <ac:spMkLst>
            <pc:docMk/>
            <pc:sldMk cId="3533315635" sldId="279"/>
            <ac:spMk id="109" creationId="{00000000-0000-0000-0000-000000000000}"/>
          </ac:spMkLst>
        </pc:spChg>
      </pc:sldChg>
      <pc:sldChg chg="add del">
        <pc:chgData name="Darth Vader" userId="51fab5e0c0432308" providerId="LiveId" clId="{2E344EB2-C600-4AAD-8D97-AE6A76A59A53}" dt="2021-12-17T20:19:14.521" v="36"/>
        <pc:sldMkLst>
          <pc:docMk/>
          <pc:sldMk cId="2118916167" sldId="280"/>
        </pc:sldMkLst>
      </pc:sldChg>
      <pc:sldChg chg="addSp delSp modSp add mod">
        <pc:chgData name="Darth Vader" userId="51fab5e0c0432308" providerId="LiveId" clId="{2E344EB2-C600-4AAD-8D97-AE6A76A59A53}" dt="2021-12-17T20:36:48.201" v="405" actId="798"/>
        <pc:sldMkLst>
          <pc:docMk/>
          <pc:sldMk cId="3835925213" sldId="280"/>
        </pc:sldMkLst>
        <pc:spChg chg="mod">
          <ac:chgData name="Darth Vader" userId="51fab5e0c0432308" providerId="LiveId" clId="{2E344EB2-C600-4AAD-8D97-AE6A76A59A53}" dt="2021-12-17T20:19:28.255" v="38"/>
          <ac:spMkLst>
            <pc:docMk/>
            <pc:sldMk cId="3835925213" sldId="280"/>
            <ac:spMk id="213" creationId="{00000000-0000-0000-0000-000000000000}"/>
          </ac:spMkLst>
        </pc:spChg>
        <pc:spChg chg="mod">
          <ac:chgData name="Darth Vader" userId="51fab5e0c0432308" providerId="LiveId" clId="{2E344EB2-C600-4AAD-8D97-AE6A76A59A53}" dt="2021-12-17T20:19:40.578" v="60" actId="20577"/>
          <ac:spMkLst>
            <pc:docMk/>
            <pc:sldMk cId="3835925213" sldId="280"/>
            <ac:spMk id="215" creationId="{00000000-0000-0000-0000-000000000000}"/>
          </ac:spMkLst>
        </pc:spChg>
        <pc:spChg chg="del">
          <ac:chgData name="Darth Vader" userId="51fab5e0c0432308" providerId="LiveId" clId="{2E344EB2-C600-4AAD-8D97-AE6A76A59A53}" dt="2021-12-17T20:19:47.717" v="61" actId="478"/>
          <ac:spMkLst>
            <pc:docMk/>
            <pc:sldMk cId="3835925213" sldId="280"/>
            <ac:spMk id="216" creationId="{00000000-0000-0000-0000-000000000000}"/>
          </ac:spMkLst>
        </pc:spChg>
        <pc:graphicFrameChg chg="add mod modGraphic">
          <ac:chgData name="Darth Vader" userId="51fab5e0c0432308" providerId="LiveId" clId="{2E344EB2-C600-4AAD-8D97-AE6A76A59A53}" dt="2021-12-17T20:36:48.201" v="405" actId="798"/>
          <ac:graphicFrameMkLst>
            <pc:docMk/>
            <pc:sldMk cId="3835925213" sldId="280"/>
            <ac:graphicFrameMk id="2" creationId="{4600F5B0-679D-4E49-A601-1AA0CF908E97}"/>
          </ac:graphicFrameMkLst>
        </pc:graphicFrameChg>
      </pc:sldChg>
      <pc:sldChg chg="modSp add mod">
        <pc:chgData name="Darth Vader" userId="51fab5e0c0432308" providerId="LiveId" clId="{2E344EB2-C600-4AAD-8D97-AE6A76A59A53}" dt="2021-12-17T20:34:29.104" v="352" actId="20577"/>
        <pc:sldMkLst>
          <pc:docMk/>
          <pc:sldMk cId="3675193280" sldId="281"/>
        </pc:sldMkLst>
        <pc:spChg chg="mod">
          <ac:chgData name="Darth Vader" userId="51fab5e0c0432308" providerId="LiveId" clId="{2E344EB2-C600-4AAD-8D97-AE6A76A59A53}" dt="2021-12-17T20:34:29.104" v="352" actId="20577"/>
          <ac:spMkLst>
            <pc:docMk/>
            <pc:sldMk cId="3675193280" sldId="281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4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05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0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80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84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Yeah Cortana 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1052736"/>
            <a:ext cx="3635896" cy="936104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323001"/>
            <a:ext cx="2945406" cy="3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3779912" y="1052736"/>
            <a:ext cx="50405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sz="2800"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779900" y="3133540"/>
            <a:ext cx="53641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Выполнили ученики 10С класса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Сулейменов Р.А. – Главный программист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Кадыров Д.Р. – Тестировщик/копирайтер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Николаев Д.С. - </a:t>
            </a:r>
            <a:r>
              <a:rPr lang="ru-RU" sz="2000" b="1" i="0" u="none" strike="noStrike" dirty="0">
                <a:solidFill>
                  <a:srgbClr val="00549F"/>
                </a:solidFill>
                <a:effectLst/>
                <a:latin typeface="PT Sans" panose="020B0503020203020204" pitchFamily="34" charset="-52"/>
              </a:rPr>
              <a:t>Тестировщик/дизайнер презентаций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​</a:t>
            </a:r>
            <a:br>
              <a:rPr lang="ru-RU" sz="2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</a:b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endParaRPr sz="2000" b="1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Структурное подразделение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ОШИ «Лицей имени Н.И. Лобачевского» КФУ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2195736" y="4326195"/>
            <a:ext cx="68042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800" b="1" dirty="0">
                <a:solidFill>
                  <a:schemeClr val="lt1"/>
                </a:solidFill>
                <a:latin typeface="PT Sans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8662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5BDBE1-8FDE-4284-B63F-81C14DF7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84785"/>
            <a:ext cx="5868144" cy="4464496"/>
          </a:xfrm>
          <a:prstGeom prst="rect">
            <a:avLst/>
          </a:prstGeom>
        </p:spPr>
      </p:pic>
      <p:pic>
        <p:nvPicPr>
          <p:cNvPr id="124" name="Google Shape;124;p6" descr="C:\Users\MSShafigullin\Desktop\Проекты\Ассоциация выпускников\kfu_logo_2l_rus_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128841"/>
            <a:ext cx="2952328" cy="3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26" name="Google Shape;126;p6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sym typeface="PT Sans"/>
              </a:rPr>
              <a:t>ДЛЯ ЧЕГО ОН НУЖЕН?</a:t>
            </a:r>
            <a:endParaRPr lang="ru-RU" sz="2800" dirty="0"/>
          </a:p>
        </p:txBody>
      </p:sp>
      <p:sp>
        <p:nvSpPr>
          <p:cNvPr id="128" name="Google Shape;128;p6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Он будет:</a:t>
            </a:r>
            <a:b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Присылать расписание выбранного пользователем класса</a:t>
            </a:r>
            <a:b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Отправлять новости лицея</a:t>
            </a:r>
            <a:b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Отправит шаблон для заявлений и т.п.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2195736" y="4326195"/>
            <a:ext cx="69482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800" b="1" dirty="0">
                <a:solidFill>
                  <a:schemeClr val="lt1"/>
                </a:solidFill>
                <a:latin typeface="PT Sans"/>
              </a:rPr>
              <a:t>Дорожная карта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53331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214" name="Google Shape;214;p14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14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ДОРОЖНАЯ КАРТА ПРОЕКТА</a:t>
            </a:r>
            <a:endParaRPr dirty="0"/>
          </a:p>
        </p:txBody>
      </p:sp>
      <p:sp>
        <p:nvSpPr>
          <p:cNvPr id="217" name="Google Shape;217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 descr="C:\Users\MSShafigullin\Desktop\Проекты\Ассоциация выпускников\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59" y="6165304"/>
            <a:ext cx="2935774" cy="41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239533"/>
            <a:ext cx="2664296" cy="3578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600F5B0-679D-4E49-A601-1AA0CF908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16745"/>
              </p:ext>
            </p:extLst>
          </p:nvPr>
        </p:nvGraphicFramePr>
        <p:xfrm>
          <a:off x="0" y="1304490"/>
          <a:ext cx="9143999" cy="4285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92">
                  <a:extLst>
                    <a:ext uri="{9D8B030D-6E8A-4147-A177-3AD203B41FA5}">
                      <a16:colId xmlns:a16="http://schemas.microsoft.com/office/drawing/2014/main" val="1463652584"/>
                    </a:ext>
                  </a:extLst>
                </a:gridCol>
                <a:gridCol w="1734620">
                  <a:extLst>
                    <a:ext uri="{9D8B030D-6E8A-4147-A177-3AD203B41FA5}">
                      <a16:colId xmlns:a16="http://schemas.microsoft.com/office/drawing/2014/main" val="1695248320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2686700647"/>
                    </a:ext>
                  </a:extLst>
                </a:gridCol>
                <a:gridCol w="972733">
                  <a:extLst>
                    <a:ext uri="{9D8B030D-6E8A-4147-A177-3AD203B41FA5}">
                      <a16:colId xmlns:a16="http://schemas.microsoft.com/office/drawing/2014/main" val="4133697555"/>
                    </a:ext>
                  </a:extLst>
                </a:gridCol>
                <a:gridCol w="972733">
                  <a:extLst>
                    <a:ext uri="{9D8B030D-6E8A-4147-A177-3AD203B41FA5}">
                      <a16:colId xmlns:a16="http://schemas.microsoft.com/office/drawing/2014/main" val="1506303191"/>
                    </a:ext>
                  </a:extLst>
                </a:gridCol>
                <a:gridCol w="972733">
                  <a:extLst>
                    <a:ext uri="{9D8B030D-6E8A-4147-A177-3AD203B41FA5}">
                      <a16:colId xmlns:a16="http://schemas.microsoft.com/office/drawing/2014/main" val="208042945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1617427853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3441124406"/>
                    </a:ext>
                  </a:extLst>
                </a:gridCol>
                <a:gridCol w="878822">
                  <a:extLst>
                    <a:ext uri="{9D8B030D-6E8A-4147-A177-3AD203B41FA5}">
                      <a16:colId xmlns:a16="http://schemas.microsoft.com/office/drawing/2014/main" val="2922732719"/>
                    </a:ext>
                  </a:extLst>
                </a:gridCol>
              </a:tblGrid>
              <a:tr h="530153"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Дата: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9/1/2021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10/1/2021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11/1/2021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12/1/2021</a:t>
                      </a:r>
                      <a:b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1/1/2022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/202</a:t>
                      </a:r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/1/2022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ru-KZ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/1/2022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4876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Задача №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Постановка задачи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3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4-5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6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7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Этап 8</a:t>
                      </a:r>
                      <a:endParaRPr lang="ru-K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99823"/>
                  </a:ext>
                </a:extLst>
              </a:tr>
              <a:tr h="571171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Подготовка проекта</a:t>
                      </a:r>
                      <a:endParaRPr lang="ru-K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73775"/>
                  </a:ext>
                </a:extLst>
              </a:tr>
              <a:tr h="492184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2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Написание кода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55300"/>
                  </a:ext>
                </a:extLst>
              </a:tr>
              <a:tr h="571171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3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Альфа-тестирование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75548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4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Бета-тестирование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48174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5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Исправление багов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8452"/>
                  </a:ext>
                </a:extLst>
              </a:tr>
              <a:tr h="530153"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6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Окончание проекта</a:t>
                      </a:r>
                      <a:endParaRPr lang="ru-K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solidFill>
                      <a:srgbClr val="E7F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3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2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2195736" y="4326195"/>
            <a:ext cx="69482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4800" b="1" dirty="0">
                <a:solidFill>
                  <a:schemeClr val="lt1"/>
                </a:solidFill>
                <a:latin typeface="PT Sans"/>
              </a:rPr>
              <a:t>Продукт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7519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 descr="C:\Users\MSShafigullin\Desktop\Проекты\Ассоциация выпускников\kfu_logo_2l_rus_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6128841"/>
            <a:ext cx="2952328" cy="3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26" name="Google Shape;126;p6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ПРОДУКТ ПРОЕКТА</a:t>
            </a:r>
            <a:endParaRPr dirty="0"/>
          </a:p>
        </p:txBody>
      </p:sp>
      <p:sp>
        <p:nvSpPr>
          <p:cNvPr id="128" name="Google Shape;128;p6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Уже есть экзоскелет бота, который отправляет расписания классов, но пока он не совершенен и требует доработки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C377D3-0E8E-4607-9717-3C296BE5A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484785"/>
            <a:ext cx="5868144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2195736" y="4110171"/>
            <a:ext cx="68042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D5C9AAB3CD49A4790983AC691A67782" ma:contentTypeVersion="10" ma:contentTypeDescription="Создание документа." ma:contentTypeScope="" ma:versionID="af1550f7096ec2da25a3a55c7dbb01f1">
  <xsd:schema xmlns:xsd="http://www.w3.org/2001/XMLSchema" xmlns:xs="http://www.w3.org/2001/XMLSchema" xmlns:p="http://schemas.microsoft.com/office/2006/metadata/properties" xmlns:ns2="7061100b-5cd4-4e73-bfec-14abac56ebf0" targetNamespace="http://schemas.microsoft.com/office/2006/metadata/properties" ma:root="true" ma:fieldsID="89e69f188ac76391a1b9e26085a05156" ns2:_="">
    <xsd:import namespace="7061100b-5cd4-4e73-bfec-14abac56eb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1100b-5cd4-4e73-bfec-14abac56e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C69FC-1031-4257-B742-09A4B482574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061100b-5cd4-4e73-bfec-14abac56ebf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FC4BD6-E0C8-4BBC-9527-CD483CA1DFB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061100b-5cd4-4e73-bfec-14abac56ebf0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792E10-B706-49CC-8F06-BBEB3082AE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</Words>
  <Application>Microsoft Office PowerPoint</Application>
  <PresentationFormat>Экран (4:3)</PresentationFormat>
  <Paragraphs>50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PT Sans</vt:lpstr>
      <vt:lpstr>Calibri</vt:lpstr>
      <vt:lpstr>Тема Office</vt:lpstr>
      <vt:lpstr>Yeah Cortana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Darth Vader</cp:lastModifiedBy>
  <cp:revision>3</cp:revision>
  <dcterms:created xsi:type="dcterms:W3CDTF">2016-09-08T07:48:51Z</dcterms:created>
  <dcterms:modified xsi:type="dcterms:W3CDTF">2022-02-09T07:40:18Z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0x0101005D5C9AAB3CD49A4790983AC691A67782</vt:lpwstr>
  </property>
</Properties>
</file>