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7" r:id="rId5"/>
    <p:sldId id="273" r:id="rId6"/>
    <p:sldId id="276" r:id="rId7"/>
    <p:sldId id="280" r:id="rId8"/>
    <p:sldId id="261" r:id="rId9"/>
    <p:sldId id="27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T Sans" panose="020B0503020203020204" pitchFamily="3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irwcIk5337vMGtEUORlzXrkXM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th Vader" userId="51fab5e0c0432308" providerId="LiveId" clId="{BAB222FC-D3ED-4503-BE68-D3E816F69B4A}"/>
    <pc:docChg chg="modSld">
      <pc:chgData name="Darth Vader" userId="51fab5e0c0432308" providerId="LiveId" clId="{BAB222FC-D3ED-4503-BE68-D3E816F69B4A}" dt="2021-12-23T18:39:29.863" v="4" actId="20577"/>
      <pc:docMkLst>
        <pc:docMk/>
      </pc:docMkLst>
      <pc:sldChg chg="modSp mod">
        <pc:chgData name="Darth Vader" userId="51fab5e0c0432308" providerId="LiveId" clId="{BAB222FC-D3ED-4503-BE68-D3E816F69B4A}" dt="2021-12-23T18:39:29.863" v="4" actId="20577"/>
        <pc:sldMkLst>
          <pc:docMk/>
          <pc:sldMk cId="3835925213" sldId="280"/>
        </pc:sldMkLst>
        <pc:graphicFrameChg chg="modGraphic">
          <ac:chgData name="Darth Vader" userId="51fab5e0c0432308" providerId="LiveId" clId="{BAB222FC-D3ED-4503-BE68-D3E816F69B4A}" dt="2021-12-23T18:39:29.863" v="4" actId="20577"/>
          <ac:graphicFrameMkLst>
            <pc:docMk/>
            <pc:sldMk cId="3835925213" sldId="280"/>
            <ac:graphicFrameMk id="2" creationId="{4600F5B0-679D-4E49-A601-1AA0CF908E97}"/>
          </ac:graphicFrameMkLst>
        </pc:graphicFrameChg>
      </pc:sldChg>
    </pc:docChg>
  </pc:docChgLst>
  <pc:docChgLst>
    <pc:chgData name="Darth Vader" userId="51fab5e0c0432308" providerId="LiveId" clId="{71C809B0-8384-49BD-BA7E-EC5D526183B1}"/>
    <pc:docChg chg="addSld modSld">
      <pc:chgData name="Darth Vader" userId="51fab5e0c0432308" providerId="LiveId" clId="{71C809B0-8384-49BD-BA7E-EC5D526183B1}" dt="2021-12-18T08:18:07.856" v="0"/>
      <pc:docMkLst>
        <pc:docMk/>
      </pc:docMkLst>
      <pc:sldChg chg="add">
        <pc:chgData name="Darth Vader" userId="51fab5e0c0432308" providerId="LiveId" clId="{71C809B0-8384-49BD-BA7E-EC5D526183B1}" dt="2021-12-18T08:18:07.856" v="0"/>
        <pc:sldMkLst>
          <pc:docMk/>
          <pc:sldMk cId="3118993052" sldId="282"/>
        </pc:sldMkLst>
      </pc:sldChg>
    </pc:docChg>
  </pc:docChgLst>
  <pc:docChgLst>
    <pc:chgData name="Darth Vader" userId="51fab5e0c0432308" providerId="LiveId" clId="{2E344EB2-C600-4AAD-8D97-AE6A76A59A53}"/>
    <pc:docChg chg="undo custSel addSld delSld modSld sldOrd">
      <pc:chgData name="Darth Vader" userId="51fab5e0c0432308" providerId="LiveId" clId="{2E344EB2-C600-4AAD-8D97-AE6A76A59A53}" dt="2021-12-17T20:39:14.680" v="575" actId="20577"/>
      <pc:docMkLst>
        <pc:docMk/>
      </pc:docMkLst>
      <pc:sldChg chg="del">
        <pc:chgData name="Darth Vader" userId="51fab5e0c0432308" providerId="LiveId" clId="{2E344EB2-C600-4AAD-8D97-AE6A76A59A53}" dt="2021-12-17T20:14:06.846" v="1" actId="47"/>
        <pc:sldMkLst>
          <pc:docMk/>
          <pc:sldMk cId="0" sldId="258"/>
        </pc:sldMkLst>
      </pc:sldChg>
      <pc:sldChg chg="del">
        <pc:chgData name="Darth Vader" userId="51fab5e0c0432308" providerId="LiveId" clId="{2E344EB2-C600-4AAD-8D97-AE6A76A59A53}" dt="2021-12-17T20:16:31.655" v="4" actId="47"/>
        <pc:sldMkLst>
          <pc:docMk/>
          <pc:sldMk cId="0" sldId="259"/>
        </pc:sldMkLst>
      </pc:sldChg>
      <pc:sldChg chg="del">
        <pc:chgData name="Darth Vader" userId="51fab5e0c0432308" providerId="LiveId" clId="{2E344EB2-C600-4AAD-8D97-AE6A76A59A53}" dt="2021-12-17T20:34:50.724" v="363" actId="47"/>
        <pc:sldMkLst>
          <pc:docMk/>
          <pc:sldMk cId="0" sldId="260"/>
        </pc:sldMkLst>
      </pc:sldChg>
      <pc:sldChg chg="addSp delSp modSp mod ord">
        <pc:chgData name="Darth Vader" userId="51fab5e0c0432308" providerId="LiveId" clId="{2E344EB2-C600-4AAD-8D97-AE6A76A59A53}" dt="2021-12-17T20:39:14.680" v="575" actId="20577"/>
        <pc:sldMkLst>
          <pc:docMk/>
          <pc:sldMk cId="0" sldId="261"/>
        </pc:sldMkLst>
        <pc:spChg chg="mod">
          <ac:chgData name="Darth Vader" userId="51fab5e0c0432308" providerId="LiveId" clId="{2E344EB2-C600-4AAD-8D97-AE6A76A59A53}" dt="2021-12-17T20:34:42.118" v="355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35:14.164" v="381" actId="20577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39:14.680" v="575" actId="20577"/>
          <ac:spMkLst>
            <pc:docMk/>
            <pc:sldMk cId="0" sldId="261"/>
            <ac:spMk id="128" creationId="{00000000-0000-0000-0000-000000000000}"/>
          </ac:spMkLst>
        </pc:spChg>
        <pc:spChg chg="del">
          <ac:chgData name="Darth Vader" userId="51fab5e0c0432308" providerId="LiveId" clId="{2E344EB2-C600-4AAD-8D97-AE6A76A59A53}" dt="2021-12-17T20:37:14.377" v="406" actId="478"/>
          <ac:spMkLst>
            <pc:docMk/>
            <pc:sldMk cId="0" sldId="261"/>
            <ac:spMk id="129" creationId="{00000000-0000-0000-0000-000000000000}"/>
          </ac:spMkLst>
        </pc:spChg>
        <pc:picChg chg="add mod">
          <ac:chgData name="Darth Vader" userId="51fab5e0c0432308" providerId="LiveId" clId="{2E344EB2-C600-4AAD-8D97-AE6A76A59A53}" dt="2021-12-17T20:37:14.732" v="407"/>
          <ac:picMkLst>
            <pc:docMk/>
            <pc:sldMk cId="0" sldId="261"/>
            <ac:picMk id="8" creationId="{29C377D3-0E8E-4607-9717-3C296BE5A0BA}"/>
          </ac:picMkLst>
        </pc:picChg>
      </pc:sldChg>
      <pc:sldChg chg="del">
        <pc:chgData name="Darth Vader" userId="51fab5e0c0432308" providerId="LiveId" clId="{2E344EB2-C600-4AAD-8D97-AE6A76A59A53}" dt="2021-12-17T20:34:52.323" v="364" actId="47"/>
        <pc:sldMkLst>
          <pc:docMk/>
          <pc:sldMk cId="0" sldId="262"/>
        </pc:sldMkLst>
      </pc:sldChg>
      <pc:sldChg chg="del">
        <pc:chgData name="Darth Vader" userId="51fab5e0c0432308" providerId="LiveId" clId="{2E344EB2-C600-4AAD-8D97-AE6A76A59A53}" dt="2021-12-17T20:34:53.844" v="365" actId="47"/>
        <pc:sldMkLst>
          <pc:docMk/>
          <pc:sldMk cId="0" sldId="263"/>
        </pc:sldMkLst>
      </pc:sldChg>
      <pc:sldChg chg="del">
        <pc:chgData name="Darth Vader" userId="51fab5e0c0432308" providerId="LiveId" clId="{2E344EB2-C600-4AAD-8D97-AE6A76A59A53}" dt="2021-12-17T20:34:54.894" v="366" actId="47"/>
        <pc:sldMkLst>
          <pc:docMk/>
          <pc:sldMk cId="0" sldId="264"/>
        </pc:sldMkLst>
      </pc:sldChg>
      <pc:sldChg chg="del">
        <pc:chgData name="Darth Vader" userId="51fab5e0c0432308" providerId="LiveId" clId="{2E344EB2-C600-4AAD-8D97-AE6A76A59A53}" dt="2021-12-17T20:34:55.996" v="367" actId="47"/>
        <pc:sldMkLst>
          <pc:docMk/>
          <pc:sldMk cId="0" sldId="265"/>
        </pc:sldMkLst>
      </pc:sldChg>
      <pc:sldChg chg="del">
        <pc:chgData name="Darth Vader" userId="51fab5e0c0432308" providerId="LiveId" clId="{2E344EB2-C600-4AAD-8D97-AE6A76A59A53}" dt="2021-12-17T20:34:57.258" v="368" actId="47"/>
        <pc:sldMkLst>
          <pc:docMk/>
          <pc:sldMk cId="0" sldId="266"/>
        </pc:sldMkLst>
      </pc:sldChg>
      <pc:sldChg chg="del">
        <pc:chgData name="Darth Vader" userId="51fab5e0c0432308" providerId="LiveId" clId="{2E344EB2-C600-4AAD-8D97-AE6A76A59A53}" dt="2021-12-17T20:34:58.350" v="369" actId="47"/>
        <pc:sldMkLst>
          <pc:docMk/>
          <pc:sldMk cId="0" sldId="267"/>
        </pc:sldMkLst>
      </pc:sldChg>
      <pc:sldChg chg="del">
        <pc:chgData name="Darth Vader" userId="51fab5e0c0432308" providerId="LiveId" clId="{2E344EB2-C600-4AAD-8D97-AE6A76A59A53}" dt="2021-12-17T20:34:59.538" v="370" actId="47"/>
        <pc:sldMkLst>
          <pc:docMk/>
          <pc:sldMk cId="0" sldId="268"/>
        </pc:sldMkLst>
      </pc:sldChg>
      <pc:sldChg chg="del">
        <pc:chgData name="Darth Vader" userId="51fab5e0c0432308" providerId="LiveId" clId="{2E344EB2-C600-4AAD-8D97-AE6A76A59A53}" dt="2021-12-17T20:35:00.804" v="371" actId="47"/>
        <pc:sldMkLst>
          <pc:docMk/>
          <pc:sldMk cId="0" sldId="269"/>
        </pc:sldMkLst>
      </pc:sldChg>
      <pc:sldChg chg="del">
        <pc:chgData name="Darth Vader" userId="51fab5e0c0432308" providerId="LiveId" clId="{2E344EB2-C600-4AAD-8D97-AE6A76A59A53}" dt="2021-12-17T20:35:01.761" v="372" actId="47"/>
        <pc:sldMkLst>
          <pc:docMk/>
          <pc:sldMk cId="0" sldId="270"/>
        </pc:sldMkLst>
      </pc:sldChg>
      <pc:sldChg chg="del">
        <pc:chgData name="Darth Vader" userId="51fab5e0c0432308" providerId="LiveId" clId="{2E344EB2-C600-4AAD-8D97-AE6A76A59A53}" dt="2021-12-17T20:35:02.933" v="373" actId="47"/>
        <pc:sldMkLst>
          <pc:docMk/>
          <pc:sldMk cId="0" sldId="271"/>
        </pc:sldMkLst>
      </pc:sldChg>
      <pc:sldChg chg="add">
        <pc:chgData name="Darth Vader" userId="51fab5e0c0432308" providerId="LiveId" clId="{2E344EB2-C600-4AAD-8D97-AE6A76A59A53}" dt="2021-12-17T20:14:03.121" v="0"/>
        <pc:sldMkLst>
          <pc:docMk/>
          <pc:sldMk cId="0" sldId="273"/>
        </pc:sldMkLst>
      </pc:sldChg>
      <pc:sldChg chg="add">
        <pc:chgData name="Darth Vader" userId="51fab5e0c0432308" providerId="LiveId" clId="{2E344EB2-C600-4AAD-8D97-AE6A76A59A53}" dt="2021-12-17T20:16:29.891" v="3"/>
        <pc:sldMkLst>
          <pc:docMk/>
          <pc:sldMk cId="2992465578" sldId="276"/>
        </pc:sldMkLst>
      </pc:sldChg>
      <pc:sldChg chg="add">
        <pc:chgData name="Darth Vader" userId="51fab5e0c0432308" providerId="LiveId" clId="{2E344EB2-C600-4AAD-8D97-AE6A76A59A53}" dt="2021-12-17T20:16:25.330" v="2"/>
        <pc:sldMkLst>
          <pc:docMk/>
          <pc:sldMk cId="4186624496" sldId="278"/>
        </pc:sldMkLst>
      </pc:sldChg>
      <pc:sldChg chg="modSp add mod ord">
        <pc:chgData name="Darth Vader" userId="51fab5e0c0432308" providerId="LiveId" clId="{2E344EB2-C600-4AAD-8D97-AE6A76A59A53}" dt="2021-12-17T20:18:50.375" v="34" actId="14100"/>
        <pc:sldMkLst>
          <pc:docMk/>
          <pc:sldMk cId="3533315635" sldId="279"/>
        </pc:sldMkLst>
        <pc:spChg chg="mod">
          <ac:chgData name="Darth Vader" userId="51fab5e0c0432308" providerId="LiveId" clId="{2E344EB2-C600-4AAD-8D97-AE6A76A59A53}" dt="2021-12-17T20:18:50.375" v="34" actId="14100"/>
          <ac:spMkLst>
            <pc:docMk/>
            <pc:sldMk cId="3533315635" sldId="279"/>
            <ac:spMk id="109" creationId="{00000000-0000-0000-0000-000000000000}"/>
          </ac:spMkLst>
        </pc:spChg>
      </pc:sldChg>
      <pc:sldChg chg="add del">
        <pc:chgData name="Darth Vader" userId="51fab5e0c0432308" providerId="LiveId" clId="{2E344EB2-C600-4AAD-8D97-AE6A76A59A53}" dt="2021-12-17T20:19:14.521" v="36"/>
        <pc:sldMkLst>
          <pc:docMk/>
          <pc:sldMk cId="2118916167" sldId="280"/>
        </pc:sldMkLst>
      </pc:sldChg>
      <pc:sldChg chg="addSp delSp modSp add mod">
        <pc:chgData name="Darth Vader" userId="51fab5e0c0432308" providerId="LiveId" clId="{2E344EB2-C600-4AAD-8D97-AE6A76A59A53}" dt="2021-12-17T20:36:48.201" v="405" actId="798"/>
        <pc:sldMkLst>
          <pc:docMk/>
          <pc:sldMk cId="3835925213" sldId="280"/>
        </pc:sldMkLst>
        <pc:spChg chg="mod">
          <ac:chgData name="Darth Vader" userId="51fab5e0c0432308" providerId="LiveId" clId="{2E344EB2-C600-4AAD-8D97-AE6A76A59A53}" dt="2021-12-17T20:19:28.255" v="38"/>
          <ac:spMkLst>
            <pc:docMk/>
            <pc:sldMk cId="3835925213" sldId="280"/>
            <ac:spMk id="213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19:40.578" v="60" actId="20577"/>
          <ac:spMkLst>
            <pc:docMk/>
            <pc:sldMk cId="3835925213" sldId="280"/>
            <ac:spMk id="215" creationId="{00000000-0000-0000-0000-000000000000}"/>
          </ac:spMkLst>
        </pc:spChg>
        <pc:spChg chg="del">
          <ac:chgData name="Darth Vader" userId="51fab5e0c0432308" providerId="LiveId" clId="{2E344EB2-C600-4AAD-8D97-AE6A76A59A53}" dt="2021-12-17T20:19:47.717" v="61" actId="478"/>
          <ac:spMkLst>
            <pc:docMk/>
            <pc:sldMk cId="3835925213" sldId="280"/>
            <ac:spMk id="216" creationId="{00000000-0000-0000-0000-000000000000}"/>
          </ac:spMkLst>
        </pc:spChg>
        <pc:graphicFrameChg chg="add mod modGraphic">
          <ac:chgData name="Darth Vader" userId="51fab5e0c0432308" providerId="LiveId" clId="{2E344EB2-C600-4AAD-8D97-AE6A76A59A53}" dt="2021-12-17T20:36:48.201" v="405" actId="798"/>
          <ac:graphicFrameMkLst>
            <pc:docMk/>
            <pc:sldMk cId="3835925213" sldId="280"/>
            <ac:graphicFrameMk id="2" creationId="{4600F5B0-679D-4E49-A601-1AA0CF908E97}"/>
          </ac:graphicFrameMkLst>
        </pc:graphicFrameChg>
      </pc:sldChg>
      <pc:sldChg chg="modSp add mod">
        <pc:chgData name="Darth Vader" userId="51fab5e0c0432308" providerId="LiveId" clId="{2E344EB2-C600-4AAD-8D97-AE6A76A59A53}" dt="2021-12-17T20:34:29.104" v="352" actId="20577"/>
        <pc:sldMkLst>
          <pc:docMk/>
          <pc:sldMk cId="3675193280" sldId="281"/>
        </pc:sldMkLst>
        <pc:spChg chg="mod">
          <ac:chgData name="Darth Vader" userId="51fab5e0c0432308" providerId="LiveId" clId="{2E344EB2-C600-4AAD-8D97-AE6A76A59A53}" dt="2021-12-17T20:34:29.104" v="352" actId="20577"/>
          <ac:spMkLst>
            <pc:docMk/>
            <pc:sldMk cId="3675193280" sldId="281"/>
            <ac:spMk id="109" creationId="{00000000-0000-0000-0000-000000000000}"/>
          </ac:spMkLst>
        </pc:spChg>
      </pc:sldChg>
    </pc:docChg>
  </pc:docChgLst>
  <pc:docChgLst>
    <pc:chgData name="Darth Vader" userId="51fab5e0c0432308" providerId="LiveId" clId="{D5284F0B-1C8D-466A-BA70-592B9E81D276}"/>
    <pc:docChg chg="undo custSel addSld delSld">
      <pc:chgData name="Darth Vader" userId="51fab5e0c0432308" providerId="LiveId" clId="{D5284F0B-1C8D-466A-BA70-592B9E81D276}" dt="2021-12-18T09:08:53.155" v="5" actId="47"/>
      <pc:docMkLst>
        <pc:docMk/>
      </pc:docMkLst>
      <pc:sldChg chg="add del">
        <pc:chgData name="Darth Vader" userId="51fab5e0c0432308" providerId="LiveId" clId="{D5284F0B-1C8D-466A-BA70-592B9E81D276}" dt="2021-12-18T09:08:46.108" v="1" actId="47"/>
        <pc:sldMkLst>
          <pc:docMk/>
          <pc:sldMk cId="0" sldId="273"/>
        </pc:sldMkLst>
      </pc:sldChg>
      <pc:sldChg chg="del">
        <pc:chgData name="Darth Vader" userId="51fab5e0c0432308" providerId="LiveId" clId="{D5284F0B-1C8D-466A-BA70-592B9E81D276}" dt="2021-12-18T09:08:48.326" v="2" actId="47"/>
        <pc:sldMkLst>
          <pc:docMk/>
          <pc:sldMk cId="4186624496" sldId="278"/>
        </pc:sldMkLst>
      </pc:sldChg>
      <pc:sldChg chg="del">
        <pc:chgData name="Darth Vader" userId="51fab5e0c0432308" providerId="LiveId" clId="{D5284F0B-1C8D-466A-BA70-592B9E81D276}" dt="2021-12-18T09:08:49.621" v="3" actId="47"/>
        <pc:sldMkLst>
          <pc:docMk/>
          <pc:sldMk cId="3533315635" sldId="279"/>
        </pc:sldMkLst>
      </pc:sldChg>
      <pc:sldChg chg="del">
        <pc:chgData name="Darth Vader" userId="51fab5e0c0432308" providerId="LiveId" clId="{D5284F0B-1C8D-466A-BA70-592B9E81D276}" dt="2021-12-18T09:08:50.931" v="4" actId="47"/>
        <pc:sldMkLst>
          <pc:docMk/>
          <pc:sldMk cId="3675193280" sldId="281"/>
        </pc:sldMkLst>
      </pc:sldChg>
      <pc:sldChg chg="del">
        <pc:chgData name="Darth Vader" userId="51fab5e0c0432308" providerId="LiveId" clId="{D5284F0B-1C8D-466A-BA70-592B9E81D276}" dt="2021-12-18T09:08:53.155" v="5" actId="47"/>
        <pc:sldMkLst>
          <pc:docMk/>
          <pc:sldMk cId="3118993052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5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80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323001"/>
            <a:ext cx="2945406" cy="3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779912" y="1052736"/>
            <a:ext cx="50405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sz="2800"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779900" y="3133540"/>
            <a:ext cx="53641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Выполнили ученики 10С класса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Сулейменов Р.А. – Главный программист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Кадыров Д.Р. – Тестировщик/копирайтер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endParaRPr sz="20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Структурное подразделение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ОШИ «Лицей имени Н.И. Лобачевского» КФУ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5BDBE1-8FDE-4284-B63F-81C14DF7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sym typeface="PT Sans"/>
              </a:rPr>
              <a:t>ДЛЯ ЧЕГО ОН НУЖЕН?</a:t>
            </a:r>
            <a:endParaRPr lang="ru-RU" sz="2800"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Он будет:</a:t>
            </a:r>
            <a:b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Присылать расписание выбранного пользователем класса</a:t>
            </a:r>
            <a:b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Отправлять новости лицея</a:t>
            </a:r>
            <a:b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Отправит шаблон для заявлений и т.п.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214" name="Google Shape;214;p14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4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ДОРОЖНАЯ КАРТА ПРОЕКТА</a:t>
            </a:r>
            <a:endParaRPr dirty="0"/>
          </a:p>
        </p:txBody>
      </p:sp>
      <p:sp>
        <p:nvSpPr>
          <p:cNvPr id="217" name="Google Shape;217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600F5B0-679D-4E49-A601-1AA0CF908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59132"/>
              </p:ext>
            </p:extLst>
          </p:nvPr>
        </p:nvGraphicFramePr>
        <p:xfrm>
          <a:off x="0" y="1304490"/>
          <a:ext cx="9143999" cy="428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92">
                  <a:extLst>
                    <a:ext uri="{9D8B030D-6E8A-4147-A177-3AD203B41FA5}">
                      <a16:colId xmlns:a16="http://schemas.microsoft.com/office/drawing/2014/main" val="1463652584"/>
                    </a:ext>
                  </a:extLst>
                </a:gridCol>
                <a:gridCol w="1734620">
                  <a:extLst>
                    <a:ext uri="{9D8B030D-6E8A-4147-A177-3AD203B41FA5}">
                      <a16:colId xmlns:a16="http://schemas.microsoft.com/office/drawing/2014/main" val="1695248320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2686700647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4133697555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1506303191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208042945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1617427853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3441124406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2922732719"/>
                    </a:ext>
                  </a:extLst>
                </a:gridCol>
              </a:tblGrid>
              <a:tr h="530153"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Дата: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12/1/2021</a:t>
                      </a:r>
                      <a:b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/202</a:t>
                      </a:r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/1/2022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/1/2022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4876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Задача №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Постановка задачи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3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4-5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6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7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8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99823"/>
                  </a:ext>
                </a:extLst>
              </a:tr>
              <a:tr h="571171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Подготовка проекта</a:t>
                      </a:r>
                      <a:endParaRPr lang="ru-K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73775"/>
                  </a:ext>
                </a:extLst>
              </a:tr>
              <a:tr h="492184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Написание кода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55300"/>
                  </a:ext>
                </a:extLst>
              </a:tr>
              <a:tr h="571171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Альфа-тестирование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75548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Бета-тестирование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48174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Исправление багов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8452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Окончание проекта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rgbClr val="E7F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3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ПРОДУКТ ПРОЕКТА</a:t>
            </a:r>
            <a:endParaRPr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Уже есть экзоскелет бота, который отправляет расписания классов, но пока он не совершенен и требует доработки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C377D3-0E8E-4607-9717-3C296BE5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5C9AAB3CD49A4790983AC691A67782" ma:contentTypeVersion="10" ma:contentTypeDescription="Создание документа." ma:contentTypeScope="" ma:versionID="af1550f7096ec2da25a3a55c7dbb01f1">
  <xsd:schema xmlns:xsd="http://www.w3.org/2001/XMLSchema" xmlns:xs="http://www.w3.org/2001/XMLSchema" xmlns:p="http://schemas.microsoft.com/office/2006/metadata/properties" xmlns:ns2="7061100b-5cd4-4e73-bfec-14abac56ebf0" targetNamespace="http://schemas.microsoft.com/office/2006/metadata/properties" ma:root="true" ma:fieldsID="89e69f188ac76391a1b9e26085a05156" ns2:_="">
    <xsd:import namespace="7061100b-5cd4-4e73-bfec-14abac56eb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100b-5cd4-4e73-bfec-14abac56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792E10-B706-49CC-8F06-BBEB3082AE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4BD6-E0C8-4BBC-9527-CD483CA1DFB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061100b-5cd4-4e73-bfec-14abac56ebf0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8C69FC-1031-4257-B742-09A4B48257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061100b-5cd4-4e73-bfec-14abac56ebf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153</Words>
  <Application>Microsoft Office PowerPoint</Application>
  <PresentationFormat>Экран (4:3)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PT Sans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Darth Vader</cp:lastModifiedBy>
  <cp:revision>3</cp:revision>
  <dcterms:created xsi:type="dcterms:W3CDTF">2016-09-08T07:48:51Z</dcterms:created>
  <dcterms:modified xsi:type="dcterms:W3CDTF">2021-12-23T18:40:00Z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0x0101005D5C9AAB3CD49A4790983AC691A67782</vt:lpwstr>
  </property>
</Properties>
</file>