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7" r:id="rId5"/>
    <p:sldId id="273" r:id="rId6"/>
    <p:sldId id="269" r:id="rId7"/>
    <p:sldId id="268" r:id="rId8"/>
    <p:sldId id="280" r:id="rId9"/>
    <p:sldId id="261" r:id="rId10"/>
    <p:sldId id="272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T Sans" panose="020B0503020203020204" pitchFamily="34" charset="-52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irwcIk5337vMGtEUORlzXrkXM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93776-1BA0-75C9-8DB8-25F127893120}" v="18" dt="2022-04-20T07:13:04.133"/>
    <p1510:client id="{71C809B0-8384-49BD-BA7E-EC5D526183B1}" v="1" dt="2021-12-18T08:18:07.863"/>
    <p1510:client id="{7C95B595-714F-6789-6F72-659D4610C459}" v="665" dt="2022-04-18T13:49:13.561"/>
    <p1510:client id="{88862E98-6174-CEFE-8913-F41685D98B50}" v="104" dt="2022-04-19T18:45:02.899"/>
    <p1510:client id="{997E855F-6206-27AB-EBED-528B40593599}" v="96" dt="2022-04-19T13:38:15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Николаев" userId="S::dnikolaev@lkpfu.ru::7eb7bc47-f95b-4635-8ca9-265f3063a524" providerId="AD" clId="Web-{88862E98-6174-CEFE-8913-F41685D98B50}"/>
    <pc:docChg chg="modSld">
      <pc:chgData name="Даниил Николаев" userId="S::dnikolaev@lkpfu.ru::7eb7bc47-f95b-4635-8ca9-265f3063a524" providerId="AD" clId="Web-{88862E98-6174-CEFE-8913-F41685D98B50}" dt="2022-04-19T18:45:02.555" v="100" actId="20577"/>
      <pc:docMkLst>
        <pc:docMk/>
      </pc:docMkLst>
      <pc:sldChg chg="modSp">
        <pc:chgData name="Даниил Николаев" userId="S::dnikolaev@lkpfu.ru::7eb7bc47-f95b-4635-8ca9-265f3063a524" providerId="AD" clId="Web-{88862E98-6174-CEFE-8913-F41685D98B50}" dt="2022-04-19T17:18:40.915" v="88" actId="20577"/>
        <pc:sldMkLst>
          <pc:docMk/>
          <pc:sldMk cId="0" sldId="261"/>
        </pc:sldMkLst>
        <pc:spChg chg="mod">
          <ac:chgData name="Даниил Николаев" userId="S::dnikolaev@lkpfu.ru::7eb7bc47-f95b-4635-8ca9-265f3063a524" providerId="AD" clId="Web-{88862E98-6174-CEFE-8913-F41685D98B50}" dt="2022-04-19T17:18:40.915" v="88" actId="20577"/>
          <ac:spMkLst>
            <pc:docMk/>
            <pc:sldMk cId="0" sldId="261"/>
            <ac:spMk id="128" creationId="{00000000-0000-0000-0000-000000000000}"/>
          </ac:spMkLst>
        </pc:spChg>
      </pc:sldChg>
      <pc:sldChg chg="modSp">
        <pc:chgData name="Даниил Николаев" userId="S::dnikolaev@lkpfu.ru::7eb7bc47-f95b-4635-8ca9-265f3063a524" providerId="AD" clId="Web-{88862E98-6174-CEFE-8913-F41685D98B50}" dt="2022-04-19T18:45:02.555" v="100" actId="20577"/>
        <pc:sldMkLst>
          <pc:docMk/>
          <pc:sldMk cId="2992465578" sldId="276"/>
        </pc:sldMkLst>
        <pc:spChg chg="mod">
          <ac:chgData name="Даниил Николаев" userId="S::dnikolaev@lkpfu.ru::7eb7bc47-f95b-4635-8ca9-265f3063a524" providerId="AD" clId="Web-{88862E98-6174-CEFE-8913-F41685D98B50}" dt="2022-04-19T18:45:02.555" v="100" actId="20577"/>
          <ac:spMkLst>
            <pc:docMk/>
            <pc:sldMk cId="2992465578" sldId="276"/>
            <ac:spMk id="128" creationId="{00000000-0000-0000-0000-000000000000}"/>
          </ac:spMkLst>
        </pc:spChg>
      </pc:sldChg>
    </pc:docChg>
  </pc:docChgLst>
  <pc:docChgLst>
    <pc:chgData name="Даниил Николаев" userId="S::dnikolaev@lkpfu.ru::7eb7bc47-f95b-4635-8ca9-265f3063a524" providerId="AD" clId="Web-{997E855F-6206-27AB-EBED-528B40593599}"/>
    <pc:docChg chg="modSld">
      <pc:chgData name="Даниил Николаев" userId="S::dnikolaev@lkpfu.ru::7eb7bc47-f95b-4635-8ca9-265f3063a524" providerId="AD" clId="Web-{997E855F-6206-27AB-EBED-528B40593599}" dt="2022-04-19T13:38:15.058" v="94" actId="20577"/>
      <pc:docMkLst>
        <pc:docMk/>
      </pc:docMkLst>
      <pc:sldChg chg="modSp">
        <pc:chgData name="Даниил Николаев" userId="S::dnikolaev@lkpfu.ru::7eb7bc47-f95b-4635-8ca9-265f3063a524" providerId="AD" clId="Web-{997E855F-6206-27AB-EBED-528B40593599}" dt="2022-04-19T13:38:15.058" v="94" actId="20577"/>
        <pc:sldMkLst>
          <pc:docMk/>
          <pc:sldMk cId="2992465578" sldId="276"/>
        </pc:sldMkLst>
        <pc:spChg chg="mod">
          <ac:chgData name="Даниил Николаев" userId="S::dnikolaev@lkpfu.ru::7eb7bc47-f95b-4635-8ca9-265f3063a524" providerId="AD" clId="Web-{997E855F-6206-27AB-EBED-528B40593599}" dt="2022-04-19T13:38:15.058" v="94" actId="20577"/>
          <ac:spMkLst>
            <pc:docMk/>
            <pc:sldMk cId="2992465578" sldId="276"/>
            <ac:spMk id="128" creationId="{00000000-0000-0000-0000-000000000000}"/>
          </ac:spMkLst>
        </pc:spChg>
      </pc:sldChg>
    </pc:docChg>
  </pc:docChgLst>
  <pc:docChgLst>
    <pc:chgData name="Даниил Николаев" userId="S::dnikolaev@lkpfu.ru::7eb7bc47-f95b-4635-8ca9-265f3063a524" providerId="AD" clId="Web-{2E093776-1BA0-75C9-8DB8-25F127893120}"/>
    <pc:docChg chg="modSld">
      <pc:chgData name="Даниил Николаев" userId="S::dnikolaev@lkpfu.ru::7eb7bc47-f95b-4635-8ca9-265f3063a524" providerId="AD" clId="Web-{2E093776-1BA0-75C9-8DB8-25F127893120}" dt="2022-04-20T07:13:04.133" v="17" actId="20577"/>
      <pc:docMkLst>
        <pc:docMk/>
      </pc:docMkLst>
      <pc:sldChg chg="modSp">
        <pc:chgData name="Даниил Николаев" userId="S::dnikolaev@lkpfu.ru::7eb7bc47-f95b-4635-8ca9-265f3063a524" providerId="AD" clId="Web-{2E093776-1BA0-75C9-8DB8-25F127893120}" dt="2022-04-20T07:13:04.133" v="17" actId="20577"/>
        <pc:sldMkLst>
          <pc:docMk/>
          <pc:sldMk cId="0" sldId="261"/>
        </pc:sldMkLst>
        <pc:spChg chg="mod">
          <ac:chgData name="Даниил Николаев" userId="S::dnikolaev@lkpfu.ru::7eb7bc47-f95b-4635-8ca9-265f3063a524" providerId="AD" clId="Web-{2E093776-1BA0-75C9-8DB8-25F127893120}" dt="2022-04-20T07:13:04.133" v="17" actId="20577"/>
          <ac:spMkLst>
            <pc:docMk/>
            <pc:sldMk cId="0" sldId="261"/>
            <ac:spMk id="128" creationId="{00000000-0000-0000-0000-000000000000}"/>
          </ac:spMkLst>
        </pc:spChg>
      </pc:sldChg>
      <pc:sldChg chg="modSp">
        <pc:chgData name="Даниил Николаев" userId="S::dnikolaev@lkpfu.ru::7eb7bc47-f95b-4635-8ca9-265f3063a524" providerId="AD" clId="Web-{2E093776-1BA0-75C9-8DB8-25F127893120}" dt="2022-04-20T07:12:35.553" v="2" actId="1076"/>
        <pc:sldMkLst>
          <pc:docMk/>
          <pc:sldMk cId="3835925213" sldId="280"/>
        </pc:sldMkLst>
        <pc:spChg chg="mod">
          <ac:chgData name="Даниил Николаев" userId="S::dnikolaev@lkpfu.ru::7eb7bc47-f95b-4635-8ca9-265f3063a524" providerId="AD" clId="Web-{2E093776-1BA0-75C9-8DB8-25F127893120}" dt="2022-04-20T07:12:35.553" v="2" actId="1076"/>
          <ac:spMkLst>
            <pc:docMk/>
            <pc:sldMk cId="3835925213" sldId="280"/>
            <ac:spMk id="13" creationId="{4FEE8A6A-E268-C912-FB6E-3DB188C906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80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Yeah Cortana 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1052736"/>
            <a:ext cx="3635896" cy="936104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323001"/>
            <a:ext cx="2945406" cy="39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3779912" y="1052736"/>
            <a:ext cx="50405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28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sz="2800"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779900" y="3133540"/>
            <a:ext cx="53641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Выполнили ученики 10С класса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Сулейменов Р.А. – Главный программист</a:t>
            </a: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Кадыров Д.Р. – Тестировщик/копирайтер</a:t>
            </a: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  <a:t>Николаев Д.С. - </a:t>
            </a:r>
            <a:r>
              <a:rPr lang="ru-RU" sz="2000" b="1" i="0" u="none" strike="noStrike" dirty="0">
                <a:solidFill>
                  <a:srgbClr val="00549F"/>
                </a:solidFill>
                <a:effectLst/>
                <a:latin typeface="PT Sans"/>
              </a:rPr>
              <a:t>Тестировщик/дизайнер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PT Sans"/>
              </a:rPr>
              <a:t>​</a:t>
            </a:r>
            <a:br>
              <a:rPr lang="ru-RU" sz="2800" b="0" i="0" dirty="0">
                <a:effectLst/>
                <a:latin typeface="PT Sans" panose="020B0503020203020204" pitchFamily="34" charset="-52"/>
              </a:rPr>
            </a:br>
            <a:br>
              <a:rPr lang="ru-RU" sz="2000" b="1" dirty="0">
                <a:solidFill>
                  <a:srgbClr val="00549F"/>
                </a:solidFill>
                <a:latin typeface="PT Sans"/>
                <a:sym typeface="PT Sans"/>
              </a:rPr>
            </a:br>
            <a:endParaRPr sz="2000" b="1" dirty="0">
              <a:solidFill>
                <a:srgbClr val="00549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Структурное подразделение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ОШИ «Лицей имени Н.И. Лобачевского» КФУ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214" name="Google Shape;214;p14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14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ЧТО ТАКОЕ </a:t>
            </a:r>
            <a:r>
              <a:rPr lang="en-US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TELEGRAM BOT?</a:t>
            </a:r>
            <a:endParaRPr dirty="0"/>
          </a:p>
        </p:txBody>
      </p:sp>
      <p:sp>
        <p:nvSpPr>
          <p:cNvPr id="216" name="Google Shape;216;p14"/>
          <p:cNvSpPr/>
          <p:nvPr/>
        </p:nvSpPr>
        <p:spPr>
          <a:xfrm>
            <a:off x="3275856" y="1700808"/>
            <a:ext cx="5868144" cy="4248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Телеграм бот – это программа, выполняющая различные действия, автоматически или по определенной команде.</a:t>
            </a:r>
            <a:endParaRPr dirty="0"/>
          </a:p>
        </p:txBody>
      </p:sp>
      <p:sp>
        <p:nvSpPr>
          <p:cNvPr id="217" name="Google Shape;217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4" descr="C:\Users\MSShafigullin\Desktop\Проекты\Ассоциация выпускников\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59" y="6165304"/>
            <a:ext cx="2935774" cy="41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4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239533"/>
            <a:ext cx="2664296" cy="35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199" name="Google Shape;199;p13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13"/>
          <p:cNvSpPr txBox="1"/>
          <p:nvPr/>
        </p:nvSpPr>
        <p:spPr>
          <a:xfrm>
            <a:off x="3419871" y="260648"/>
            <a:ext cx="571402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ЦЕЛЬ И АКТУАЛЬНОСТЬ ПРОЕКТА</a:t>
            </a:r>
            <a:endParaRPr dirty="0"/>
          </a:p>
        </p:txBody>
      </p:sp>
      <p:sp>
        <p:nvSpPr>
          <p:cNvPr id="201" name="Google Shape;201;p13"/>
          <p:cNvSpPr/>
          <p:nvPr/>
        </p:nvSpPr>
        <p:spPr>
          <a:xfrm>
            <a:off x="3275856" y="1700808"/>
            <a:ext cx="5868144" cy="21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Помочь ученикам быстро найти свое расписание, информацию о учителях и Лицее</a:t>
            </a:r>
            <a:endParaRPr sz="1400" b="1" dirty="0">
              <a:solidFill>
                <a:srgbClr val="00549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3" descr="C:\Users\MSShafigullin\Desktop\Проекты\Ассоциация выпускников\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59" y="6165304"/>
            <a:ext cx="2935774" cy="41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/>
          <p:nvPr/>
        </p:nvSpPr>
        <p:spPr>
          <a:xfrm>
            <a:off x="3265756" y="3717032"/>
            <a:ext cx="5868144" cy="22317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Все больше людей переходят из других мессенджеров в </a:t>
            </a:r>
            <a:r>
              <a:rPr lang="en-US" sz="24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240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и наши ученики не исключение. Наш проект будет актуален для всех учеников Лицея, особенно в начале года, когда создается новое расписание</a:t>
            </a:r>
            <a:endParaRPr sz="1400" dirty="0">
              <a:solidFill>
                <a:srgbClr val="00549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323528" y="1700808"/>
            <a:ext cx="2952328" cy="20162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Цель</a:t>
            </a:r>
            <a:endParaRPr sz="1400" b="1" dirty="0">
              <a:solidFill>
                <a:srgbClr val="00549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323528" y="3717032"/>
            <a:ext cx="2952328" cy="2232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549F"/>
                </a:solidFill>
                <a:latin typeface="PT Sans"/>
                <a:ea typeface="PT Sans"/>
                <a:cs typeface="PT Sans"/>
                <a:sym typeface="PT Sans"/>
              </a:rPr>
              <a:t>Актуальность</a:t>
            </a:r>
            <a:endParaRPr sz="1400" b="1" dirty="0">
              <a:solidFill>
                <a:srgbClr val="00549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0" y="5949280"/>
            <a:ext cx="32657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3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239533"/>
            <a:ext cx="2664296" cy="35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214" name="Google Shape;214;p14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14"/>
          <p:cNvSpPr txBox="1"/>
          <p:nvPr/>
        </p:nvSpPr>
        <p:spPr>
          <a:xfrm>
            <a:off x="3419872" y="260648"/>
            <a:ext cx="489654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ЭТАПЫ И СРОКИ РЕАЛИЗАЦИИ ПРОЕКТА</a:t>
            </a:r>
          </a:p>
        </p:txBody>
      </p:sp>
      <p:sp>
        <p:nvSpPr>
          <p:cNvPr id="217" name="Google Shape;217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4" descr="C:\Users\MSShafigullin\Desktop\Проекты\Ассоциация выпускников\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59" y="6165304"/>
            <a:ext cx="2935774" cy="41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0" y="5949280"/>
            <a:ext cx="3275856" cy="9087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4" descr="C:\Users\MSShafigullin\Desktop\Проекты\Ассоциация выпускников\kfu_logo_2l_ru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239533"/>
            <a:ext cx="2664296" cy="35781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16;p14">
            <a:extLst>
              <a:ext uri="{FF2B5EF4-FFF2-40B4-BE49-F238E27FC236}">
                <a16:creationId xmlns:a16="http://schemas.microsoft.com/office/drawing/2014/main" id="{4FEE8A6A-E268-C912-FB6E-3DB188C906A0}"/>
              </a:ext>
            </a:extLst>
          </p:cNvPr>
          <p:cNvSpPr/>
          <p:nvPr/>
        </p:nvSpPr>
        <p:spPr>
          <a:xfrm>
            <a:off x="3275856" y="2218392"/>
            <a:ext cx="5868144" cy="42484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1) 04.09.2021 - Подготовка проекта</a:t>
            </a:r>
            <a:endParaRPr lang="ru-RU" dirty="0"/>
          </a:p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2) 01.10.2021 - Написание кода</a:t>
            </a:r>
          </a:p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3) 01.01.2022 - Альфа-тестирование</a:t>
            </a:r>
          </a:p>
          <a:p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</a:rPr>
              <a:t>4) 13.02.2022 - Бета-тестирование</a:t>
            </a:r>
            <a:endParaRPr lang="ru-RU" sz="2800" b="1" dirty="0">
              <a:solidFill>
                <a:srgbClr val="00549F"/>
              </a:solidFill>
              <a:ea typeface="PT Sans"/>
            </a:endParaRPr>
          </a:p>
          <a:p>
            <a:r>
              <a:rPr lang="ru-RU" sz="2800" b="1" dirty="0">
                <a:solidFill>
                  <a:srgbClr val="00549F"/>
                </a:solidFill>
                <a:latin typeface="PT Sans"/>
                <a:ea typeface="PT Sans"/>
              </a:rPr>
              <a:t>5) 01.03.2022 - Исправление багов и доработка проекта</a:t>
            </a:r>
            <a:endParaRPr lang="ru-RU" sz="2800" b="1" dirty="0">
              <a:solidFill>
                <a:srgbClr val="00549F"/>
              </a:solidFill>
              <a:ea typeface="PT Sans"/>
            </a:endParaRPr>
          </a:p>
          <a:p>
            <a:r>
              <a:rPr lang="ru-RU" sz="2800" b="1" dirty="0">
                <a:solidFill>
                  <a:srgbClr val="00549F"/>
                </a:solidFill>
                <a:latin typeface="PT Sans"/>
              </a:rPr>
              <a:t>6) 01.04.2022 - Окончание проекта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ru-RU" sz="2800" b="1" dirty="0">
              <a:solidFill>
                <a:srgbClr val="00549F"/>
              </a:solidFill>
              <a:latin typeface="PT Sans"/>
            </a:endParaRPr>
          </a:p>
          <a:p>
            <a:endParaRPr lang="ru-RU" sz="2800" b="1" dirty="0">
              <a:solidFill>
                <a:srgbClr val="00549F"/>
              </a:solidFill>
              <a:latin typeface="PT Sans"/>
            </a:endParaRPr>
          </a:p>
          <a:p>
            <a:endParaRPr lang="ru-RU" dirty="0"/>
          </a:p>
          <a:p>
            <a:endParaRPr lang="ru-RU" sz="2800" b="1" dirty="0">
              <a:solidFill>
                <a:srgbClr val="00549F"/>
              </a:solidFill>
              <a:latin typeface="PT Sans"/>
            </a:endParaRPr>
          </a:p>
          <a:p>
            <a:endParaRPr lang="ru-RU" sz="2800" b="1" dirty="0">
              <a:solidFill>
                <a:srgbClr val="00549F"/>
              </a:solidFill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83592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752D50-5601-44C6-9554-63F2D1AA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503368"/>
            <a:ext cx="5868144" cy="4445912"/>
          </a:xfrm>
          <a:prstGeom prst="rect">
            <a:avLst/>
          </a:prstGeom>
        </p:spPr>
      </p:pic>
      <p:pic>
        <p:nvPicPr>
          <p:cNvPr id="124" name="Google Shape;124;p6" descr="C:\Users\MSShafigullin\Desktop\Проекты\Ассоциация выпускников\kfu_logo_2l_rus_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6128841"/>
            <a:ext cx="2952328" cy="39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323528" y="457508"/>
            <a:ext cx="2952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TELEGRAM</a:t>
            </a:r>
            <a:r>
              <a:rPr lang="ru-RU" sz="1400" b="1" dirty="0">
                <a:solidFill>
                  <a:srgbClr val="AAA9A9"/>
                </a:solidFill>
                <a:latin typeface="PT Sans"/>
                <a:ea typeface="PT Sans"/>
                <a:cs typeface="PT Sans"/>
                <a:sym typeface="PT Sans"/>
              </a:rPr>
              <a:t> БОТ</a:t>
            </a:r>
            <a:endParaRPr lang="ru-RU" dirty="0"/>
          </a:p>
        </p:txBody>
      </p:sp>
      <p:cxnSp>
        <p:nvCxnSpPr>
          <p:cNvPr id="126" name="Google Shape;126;p6"/>
          <p:cNvCxnSpPr/>
          <p:nvPr/>
        </p:nvCxnSpPr>
        <p:spPr>
          <a:xfrm>
            <a:off x="3275856" y="332656"/>
            <a:ext cx="0" cy="792088"/>
          </a:xfrm>
          <a:prstGeom prst="straightConnector1">
            <a:avLst/>
          </a:prstGeom>
          <a:noFill/>
          <a:ln w="28575" cap="flat" cmpd="sng">
            <a:solidFill>
              <a:srgbClr val="00549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6"/>
          <p:cNvSpPr txBox="1"/>
          <p:nvPr/>
        </p:nvSpPr>
        <p:spPr>
          <a:xfrm>
            <a:off x="3419872" y="260648"/>
            <a:ext cx="48965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rgbClr val="00549F"/>
                </a:solidFill>
                <a:latin typeface="PT Sans"/>
                <a:sym typeface="PT Sans"/>
              </a:rPr>
              <a:t>ВЫВОД</a:t>
            </a:r>
            <a:endParaRPr dirty="0"/>
          </a:p>
        </p:txBody>
      </p:sp>
      <p:sp>
        <p:nvSpPr>
          <p:cNvPr id="128" name="Google Shape;128;p6"/>
          <p:cNvSpPr/>
          <p:nvPr/>
        </p:nvSpPr>
        <p:spPr>
          <a:xfrm>
            <a:off x="0" y="1484784"/>
            <a:ext cx="3275856" cy="4464496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Calibri"/>
                <a:cs typeface="Calibri"/>
              </a:rPr>
              <a:t>TELEGRAM БОТ, который может присылать расписание нужного вам класса и подскажет нужную информацию о Лицее</a:t>
            </a: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9C377D3-0E8E-4607-9717-3C296BE5A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1484785"/>
            <a:ext cx="5868144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359"/>
            <a:ext cx="9747126" cy="6898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/>
          <p:nvPr/>
        </p:nvSpPr>
        <p:spPr>
          <a:xfrm>
            <a:off x="2195736" y="4110171"/>
            <a:ext cx="68042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D5C9AAB3CD49A4790983AC691A67782" ma:contentTypeVersion="10" ma:contentTypeDescription="Создание документа." ma:contentTypeScope="" ma:versionID="af1550f7096ec2da25a3a55c7dbb01f1">
  <xsd:schema xmlns:xsd="http://www.w3.org/2001/XMLSchema" xmlns:xs="http://www.w3.org/2001/XMLSchema" xmlns:p="http://schemas.microsoft.com/office/2006/metadata/properties" xmlns:ns2="7061100b-5cd4-4e73-bfec-14abac56ebf0" targetNamespace="http://schemas.microsoft.com/office/2006/metadata/properties" ma:root="true" ma:fieldsID="89e69f188ac76391a1b9e26085a05156" ns2:_="">
    <xsd:import namespace="7061100b-5cd4-4e73-bfec-14abac56eb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1100b-5cd4-4e73-bfec-14abac56e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792E10-B706-49CC-8F06-BBEB3082AE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4BD6-E0C8-4BBC-9527-CD483CA1DFB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7061100b-5cd4-4e73-bfec-14abac56ebf0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8C69FC-1031-4257-B742-09A4B482574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061100b-5cd4-4e73-bfec-14abac56ebf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200</Words>
  <Application>Microsoft Office PowerPoint</Application>
  <PresentationFormat>Экран (4:3)</PresentationFormat>
  <Paragraphs>30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PT Sans</vt:lpstr>
      <vt:lpstr>Calibri</vt:lpstr>
      <vt:lpstr>Arial</vt:lpstr>
      <vt:lpstr>Тема Office</vt:lpstr>
      <vt:lpstr>Yeah Cortana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Darth Vader</cp:lastModifiedBy>
  <cp:revision>212</cp:revision>
  <dcterms:created xsi:type="dcterms:W3CDTF">2016-09-08T07:48:51Z</dcterms:created>
  <dcterms:modified xsi:type="dcterms:W3CDTF">2022-04-20T10:02:25Z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0x0101005D5C9AAB3CD49A4790983AC691A67782</vt:lpwstr>
  </property>
</Properties>
</file>