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257" r:id="rId5"/>
    <p:sldId id="273" r:id="rId6"/>
    <p:sldId id="276" r:id="rId7"/>
    <p:sldId id="280" r:id="rId8"/>
    <p:sldId id="261" r:id="rId9"/>
    <p:sldId id="272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T Sans" panose="020B0503020203020204" pitchFamily="3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rwcIk5337vMGtEUORlzXrkXM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93776-1BA0-75C9-8DB8-25F127893120}" v="18" dt="2022-04-20T07:13:04.133"/>
    <p1510:client id="{71C809B0-8384-49BD-BA7E-EC5D526183B1}" v="1" dt="2021-12-18T08:18:07.863"/>
    <p1510:client id="{7C95B595-714F-6789-6F72-659D4610C459}" v="665" dt="2022-04-18T13:49:13.561"/>
    <p1510:client id="{88862E98-6174-CEFE-8913-F41685D98B50}" v="104" dt="2022-04-19T18:45:02.899"/>
    <p1510:client id="{997E855F-6206-27AB-EBED-528B40593599}" v="96" dt="2022-04-19T13:38:15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05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80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Yeah Cortana 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1052736"/>
            <a:ext cx="3635896" cy="936104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323001"/>
            <a:ext cx="2945406" cy="39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3779912" y="1052736"/>
            <a:ext cx="50405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sz="2800"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3779900" y="3133540"/>
            <a:ext cx="53641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Выполнили ученики 10С класса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Сулейменов Р.А. – Главный программист</a:t>
            </a: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Кадыров Д.Р. – Тестировщик/копирайтер</a:t>
            </a: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Николаев Д.С. - </a:t>
            </a:r>
            <a:r>
              <a:rPr lang="ru-RU" sz="2000" b="1" i="0" u="none" strike="noStrike" dirty="0">
                <a:solidFill>
                  <a:srgbClr val="00549F"/>
                </a:solidFill>
                <a:effectLst/>
                <a:latin typeface="PT Sans"/>
              </a:rPr>
              <a:t>Тестировщик/дизайнер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PT Sans"/>
              </a:rPr>
              <a:t>​</a:t>
            </a:r>
            <a:br>
              <a:rPr lang="ru-RU" sz="2800" b="0" i="0" dirty="0">
                <a:effectLst/>
                <a:latin typeface="PT Sans" panose="020B0503020203020204" pitchFamily="34" charset="-52"/>
              </a:rPr>
            </a:b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endParaRPr sz="2000" b="1" dirty="0">
              <a:solidFill>
                <a:srgbClr val="00549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Структурное подразделение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ОШИ «Лицей имени Н.И. Лобачевского» КФУ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5BDBE1-8FDE-4284-B63F-81C14DF7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484785"/>
            <a:ext cx="5868144" cy="4464496"/>
          </a:xfrm>
          <a:prstGeom prst="rect">
            <a:avLst/>
          </a:prstGeom>
        </p:spPr>
      </p:pic>
      <p:pic>
        <p:nvPicPr>
          <p:cNvPr id="124" name="Google Shape;124;p6" descr="C:\Users\MSShafigullin\Desktop\Проекты\Ассоциация выпускников\kfu_logo_2l_rus_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128841"/>
            <a:ext cx="2952328" cy="3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126" name="Google Shape;126;p6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6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sym typeface="PT Sans"/>
              </a:rPr>
              <a:t>ДЛЯ ЧЕГО ОН НУЖЕН?</a:t>
            </a:r>
            <a:endParaRPr lang="ru-RU" sz="2800" dirty="0"/>
          </a:p>
        </p:txBody>
      </p:sp>
      <p:sp>
        <p:nvSpPr>
          <p:cNvPr id="128" name="Google Shape;128;p6"/>
          <p:cNvSpPr/>
          <p:nvPr/>
        </p:nvSpPr>
        <p:spPr>
          <a:xfrm>
            <a:off x="0" y="1484784"/>
            <a:ext cx="3275856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Он может:</a:t>
            </a:r>
            <a:br>
              <a:rPr lang="ru-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/>
                <a:cs typeface="Calibri"/>
              </a:rPr>
              <a:t>Присылать расписание выбранного пользователем класса 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endParaRPr lang="ru-RU" sz="1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Присылать расписание звонков</a:t>
            </a: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endParaRPr lang="ru-RU" sz="1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Присылать информацию о Лицее (Учителя, контакты) </a:t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ru-RU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46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214" name="Google Shape;214;p14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14"/>
          <p:cNvSpPr txBox="1"/>
          <p:nvPr/>
        </p:nvSpPr>
        <p:spPr>
          <a:xfrm>
            <a:off x="3419872" y="260648"/>
            <a:ext cx="489654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ЭТАПЫ И СРОКИ РЕАЛИЗАЦИИ ПРОЕКТА</a:t>
            </a:r>
          </a:p>
        </p:txBody>
      </p:sp>
      <p:sp>
        <p:nvSpPr>
          <p:cNvPr id="217" name="Google Shape;217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4" descr="C:\Users\MSShafigullin\Desktop\Проекты\Ассоциация выпускников\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59" y="6165304"/>
            <a:ext cx="2935774" cy="41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4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239533"/>
            <a:ext cx="2664296" cy="3578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16;p14">
            <a:extLst>
              <a:ext uri="{FF2B5EF4-FFF2-40B4-BE49-F238E27FC236}">
                <a16:creationId xmlns:a16="http://schemas.microsoft.com/office/drawing/2014/main" id="{4FEE8A6A-E268-C912-FB6E-3DB188C906A0}"/>
              </a:ext>
            </a:extLst>
          </p:cNvPr>
          <p:cNvSpPr/>
          <p:nvPr/>
        </p:nvSpPr>
        <p:spPr>
          <a:xfrm>
            <a:off x="3275856" y="2218392"/>
            <a:ext cx="5868144" cy="4248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1) 04.09.2021 - Подготовка проекта</a:t>
            </a:r>
            <a:endParaRPr lang="ru-RU" dirty="0"/>
          </a:p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2) 01.10.2021 - Написание кода</a:t>
            </a:r>
          </a:p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3) 01.12.2021 - Альфа-тестирование</a:t>
            </a:r>
          </a:p>
          <a:p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</a:rPr>
              <a:t>4) 13.01.2022 - Бета-тестирование</a:t>
            </a:r>
            <a:endParaRPr lang="ru-RU" sz="2800" b="1" dirty="0">
              <a:solidFill>
                <a:srgbClr val="00549F"/>
              </a:solidFill>
              <a:ea typeface="PT Sans"/>
            </a:endParaRPr>
          </a:p>
          <a:p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</a:rPr>
              <a:t>5) 01.02.2022 - Исправление багов и доработка проекта</a:t>
            </a:r>
            <a:endParaRPr lang="ru-RU" sz="2800" b="1" dirty="0">
              <a:solidFill>
                <a:srgbClr val="00549F"/>
              </a:solidFill>
              <a:ea typeface="PT Sans"/>
            </a:endParaRPr>
          </a:p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6) 01.04.2022 - Окончание проекта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ru-RU" sz="2800" b="1" dirty="0">
              <a:solidFill>
                <a:srgbClr val="00549F"/>
              </a:solidFill>
              <a:latin typeface="PT Sans"/>
            </a:endParaRPr>
          </a:p>
          <a:p>
            <a:endParaRPr lang="ru-RU" sz="2800" b="1" dirty="0">
              <a:solidFill>
                <a:srgbClr val="00549F"/>
              </a:solidFill>
              <a:latin typeface="PT Sans"/>
            </a:endParaRPr>
          </a:p>
          <a:p>
            <a:endParaRPr lang="ru-RU" dirty="0"/>
          </a:p>
          <a:p>
            <a:endParaRPr lang="ru-RU" sz="2800" b="1">
              <a:solidFill>
                <a:srgbClr val="00549F"/>
              </a:solidFill>
              <a:latin typeface="PT Sans"/>
            </a:endParaRPr>
          </a:p>
          <a:p>
            <a:endParaRPr lang="ru-RU" sz="2800" b="1" dirty="0">
              <a:solidFill>
                <a:srgbClr val="00549F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83592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 descr="C:\Users\MSShafigullin\Desktop\Проекты\Ассоциация выпускников\kfu_logo_2l_rus_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6128841"/>
            <a:ext cx="2952328" cy="3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126" name="Google Shape;126;p6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6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ПРОДУКТ ПРОЕКТА</a:t>
            </a:r>
            <a:endParaRPr dirty="0"/>
          </a:p>
        </p:txBody>
      </p:sp>
      <p:sp>
        <p:nvSpPr>
          <p:cNvPr id="128" name="Google Shape;128;p6"/>
          <p:cNvSpPr/>
          <p:nvPr/>
        </p:nvSpPr>
        <p:spPr>
          <a:xfrm>
            <a:off x="0" y="1484784"/>
            <a:ext cx="3275856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800" dirty="0">
                <a:solidFill>
                  <a:schemeClr val="bg1"/>
                </a:solidFill>
                <a:latin typeface="Calibri"/>
                <a:cs typeface="Calibri"/>
              </a:rPr>
              <a:t>TELEGRAM БОТ, который может присылать расписание нужного вам класса и подскажет нужную информацию о Лицее</a:t>
            </a: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C377D3-0E8E-4607-9717-3C296BE5A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484785"/>
            <a:ext cx="5868144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2195736" y="4110171"/>
            <a:ext cx="68042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D5C9AAB3CD49A4790983AC691A67782" ma:contentTypeVersion="10" ma:contentTypeDescription="Создание документа." ma:contentTypeScope="" ma:versionID="af1550f7096ec2da25a3a55c7dbb01f1">
  <xsd:schema xmlns:xsd="http://www.w3.org/2001/XMLSchema" xmlns:xs="http://www.w3.org/2001/XMLSchema" xmlns:p="http://schemas.microsoft.com/office/2006/metadata/properties" xmlns:ns2="7061100b-5cd4-4e73-bfec-14abac56ebf0" targetNamespace="http://schemas.microsoft.com/office/2006/metadata/properties" ma:root="true" ma:fieldsID="89e69f188ac76391a1b9e26085a05156" ns2:_="">
    <xsd:import namespace="7061100b-5cd4-4e73-bfec-14abac56eb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1100b-5cd4-4e73-bfec-14abac56e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C69FC-1031-4257-B742-09A4B482574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061100b-5cd4-4e73-bfec-14abac56ebf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FC4BD6-E0C8-4BBC-9527-CD483CA1DFB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061100b-5cd4-4e73-bfec-14abac56ebf0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792E10-B706-49CC-8F06-BBEB3082AE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153</Words>
  <Application>Microsoft Office PowerPoint</Application>
  <PresentationFormat>Экран (4:3)</PresentationFormat>
  <Paragraphs>29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PT Sans</vt:lpstr>
      <vt:lpstr>Calibri</vt:lpstr>
      <vt:lpstr>Arial</vt:lpstr>
      <vt:lpstr>Тема Office</vt:lpstr>
      <vt:lpstr>Yeah Cortana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Darth Vader</cp:lastModifiedBy>
  <cp:revision>206</cp:revision>
  <dcterms:created xsi:type="dcterms:W3CDTF">2016-09-08T07:48:51Z</dcterms:created>
  <dcterms:modified xsi:type="dcterms:W3CDTF">2022-04-20T09:04:37Z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0x0101005D5C9AAB3CD49A4790983AC691A67782</vt:lpwstr>
  </property>
</Properties>
</file>