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61" r:id="rId2"/>
    <p:sldId id="257" r:id="rId3"/>
    <p:sldId id="262" r:id="rId4"/>
    <p:sldId id="263" r:id="rId5"/>
    <p:sldId id="264" r:id="rId6"/>
    <p:sldId id="265"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2" d="100"/>
          <a:sy n="82" d="100"/>
        </p:scale>
        <p:origin x="720"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6/7/2022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6/7/2022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6/7/2022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6/7/2022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6/7/2022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6/7/2022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6/7/2022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6/7/2022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6/7/2022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6/7/2022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6/7/2022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Performance via Pipelining</a:t>
            </a:r>
          </a:p>
        </p:txBody>
      </p:sp>
      <p:sp>
        <p:nvSpPr>
          <p:cNvPr id="3" name="Subtitle 2"/>
          <p:cNvSpPr>
            <a:spLocks noGrp="1"/>
          </p:cNvSpPr>
          <p:nvPr>
            <p:ph type="subTitle" idx="1"/>
          </p:nvPr>
        </p:nvSpPr>
        <p:spPr/>
        <p:txBody>
          <a:bodyPr/>
          <a:lstStyle/>
          <a:p>
            <a:r>
              <a:rPr lang="en-US" dirty="0"/>
              <a:t>Muhammad Suleman P17-6147</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r>
              <a:rPr lang="en-US" dirty="0"/>
              <a:t>Introduction</a:t>
            </a:r>
          </a:p>
          <a:p>
            <a:r>
              <a:rPr lang="en-US" dirty="0"/>
              <a:t>Issues in pipelining</a:t>
            </a:r>
          </a:p>
          <a:p>
            <a:r>
              <a:rPr lang="en-US" dirty="0"/>
              <a:t>Advantages of pipelining</a:t>
            </a:r>
          </a:p>
          <a:p>
            <a:r>
              <a:rPr lang="en-US" dirty="0"/>
              <a:t>Increase performance by pipelining</a:t>
            </a:r>
          </a:p>
          <a:p>
            <a:r>
              <a:rPr lang="en-US" dirty="0"/>
              <a:t>Pipelining and CPI</a:t>
            </a:r>
          </a:p>
          <a:p>
            <a:r>
              <a:rPr lang="en-US" dirty="0"/>
              <a:t>Uses of pipelining</a:t>
            </a:r>
          </a:p>
          <a:p>
            <a:r>
              <a:rPr lang="en-US" dirty="0"/>
              <a:t>Instruction cycle</a:t>
            </a:r>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FF4AE28F-1F23-69F6-2E2A-8B965676D9DD}"/>
              </a:ext>
            </a:extLst>
          </p:cNvPr>
          <p:cNvSpPr>
            <a:spLocks noGrp="1"/>
          </p:cNvSpPr>
          <p:nvPr>
            <p:ph idx="1"/>
          </p:nvPr>
        </p:nvSpPr>
        <p:spPr/>
        <p:txBody>
          <a:bodyPr/>
          <a:lstStyle/>
          <a:p>
            <a:pPr marL="0" indent="0">
              <a:lnSpc>
                <a:spcPct val="200000"/>
              </a:lnSpc>
              <a:buNone/>
            </a:pPr>
            <a:r>
              <a:rPr lang="en-US" dirty="0"/>
              <a:t>	</a:t>
            </a:r>
            <a:r>
              <a:rPr lang="en-US" sz="1800" dirty="0">
                <a:solidFill>
                  <a:schemeClr val="tx2"/>
                </a:solidFill>
                <a:latin typeface="Arial" panose="020B0604020202020204" pitchFamily="34" charset="0"/>
                <a:cs typeface="Times New Roman" panose="02020603050405020304" pitchFamily="18" charset="0"/>
              </a:rPr>
              <a:t>Pipelining is the process of accumulating instruction from the processor through a pipeline. It allows storing and executing instructions in an orderly process. It is also known as pipeline processing. Pipelining is a technique where multiple instructions are overlapped during execution.</a:t>
            </a:r>
            <a:endParaRPr lang="en-PK" sz="1800" dirty="0">
              <a:solidFill>
                <a:schemeClr val="tx2"/>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pipelining</a:t>
            </a:r>
          </a:p>
        </p:txBody>
      </p:sp>
      <p:sp>
        <p:nvSpPr>
          <p:cNvPr id="3" name="Content Placeholder 2"/>
          <p:cNvSpPr>
            <a:spLocks noGrp="1"/>
          </p:cNvSpPr>
          <p:nvPr>
            <p:ph sz="half" idx="1"/>
          </p:nvPr>
        </p:nvSpPr>
        <p:spPr>
          <a:xfrm>
            <a:off x="1855237" y="1981199"/>
            <a:ext cx="7661987" cy="3810001"/>
          </a:xfrm>
        </p:spPr>
        <p:txBody>
          <a:bodyPr/>
          <a:lstStyle/>
          <a:p>
            <a:pPr marL="0" indent="0">
              <a:lnSpc>
                <a:spcPct val="200000"/>
              </a:lnSpc>
              <a:spcAft>
                <a:spcPts val="800"/>
              </a:spcAft>
              <a:buNone/>
            </a:pP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	In data hazard, read and write operations of shared variables by different instructions in a pipeline may lead to different kind of data dependencies such as, Read after write hazard. Write after reading hazard. Write after write hazard.</a:t>
            </a:r>
            <a:endParaRPr lang="en-PK" sz="1800" dirty="0">
              <a:solidFill>
                <a:schemeClr val="tx2"/>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Pipelining</a:t>
            </a:r>
          </a:p>
        </p:txBody>
      </p:sp>
      <p:sp>
        <p:nvSpPr>
          <p:cNvPr id="3" name="Content Placeholder 2"/>
          <p:cNvSpPr>
            <a:spLocks noGrp="1"/>
          </p:cNvSpPr>
          <p:nvPr>
            <p:ph sz="half" idx="1"/>
          </p:nvPr>
        </p:nvSpPr>
        <p:spPr>
          <a:xfrm>
            <a:off x="1855237" y="1981199"/>
            <a:ext cx="7661987" cy="3810001"/>
          </a:xfrm>
        </p:spPr>
        <p:txBody>
          <a:bodyPr/>
          <a:lstStyle/>
          <a:p>
            <a:pPr marL="0" indent="0">
              <a:lnSpc>
                <a:spcPct val="200000"/>
              </a:lnSpc>
              <a:spcAft>
                <a:spcPts val="800"/>
              </a:spcAft>
              <a:buNone/>
            </a:pPr>
            <a:r>
              <a:rPr lang="en-US" sz="1800" dirty="0">
                <a:solidFill>
                  <a:schemeClr val="tx2"/>
                </a:solidFill>
                <a:effectLst/>
                <a:latin typeface="Arial" panose="020B0604020202020204" pitchFamily="34" charset="0"/>
                <a:ea typeface="Calibri" panose="020F0502020204030204" pitchFamily="34" charset="0"/>
              </a:rPr>
              <a:t>	</a:t>
            </a:r>
            <a:r>
              <a:rPr lang="en-PK" sz="1800" dirty="0">
                <a:solidFill>
                  <a:schemeClr val="tx2"/>
                </a:solidFill>
                <a:effectLst/>
                <a:latin typeface="Arial" panose="020B0604020202020204" pitchFamily="34" charset="0"/>
                <a:ea typeface="Calibri" panose="020F0502020204030204" pitchFamily="34" charset="0"/>
              </a:rPr>
              <a:t>Increase in the number of pipeline stages increases the number of instructions executed simultaneously. Faster ALU can be designed when pipelining is used. Pipelined CPU's works at higher clock frequencies than the RAM. Pipelining increases the overall performance of the CPU.</a:t>
            </a:r>
            <a:endParaRPr lang="en-PK" sz="1800" dirty="0">
              <a:solidFill>
                <a:schemeClr val="tx2"/>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851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Increase performance by Pipelining</a:t>
            </a:r>
          </a:p>
        </p:txBody>
      </p:sp>
      <p:sp>
        <p:nvSpPr>
          <p:cNvPr id="3" name="Content Placeholder 2"/>
          <p:cNvSpPr>
            <a:spLocks noGrp="1"/>
          </p:cNvSpPr>
          <p:nvPr>
            <p:ph sz="half" idx="1"/>
          </p:nvPr>
        </p:nvSpPr>
        <p:spPr>
          <a:xfrm>
            <a:off x="1855237" y="1981199"/>
            <a:ext cx="7661987" cy="3810001"/>
          </a:xfrm>
        </p:spPr>
        <p:txBody>
          <a:bodyPr/>
          <a:lstStyle/>
          <a:p>
            <a:pPr marL="0" indent="0">
              <a:lnSpc>
                <a:spcPct val="200000"/>
              </a:lnSpc>
              <a:spcAft>
                <a:spcPts val="800"/>
              </a:spcAft>
              <a:buNone/>
            </a:pP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	</a:t>
            </a:r>
            <a:r>
              <a:rPr lang="en-PK"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Super pipelining improves the performance by </a:t>
            </a:r>
            <a:r>
              <a:rPr lang="en-PK" sz="1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decomposing the long latency stages (such as memory access stages) of a pipeline into several shorter stages, thereby possibly increasing the number of instructions running in parallel at each cycle.</a:t>
            </a:r>
          </a:p>
        </p:txBody>
      </p:sp>
    </p:spTree>
    <p:extLst>
      <p:ext uri="{BB962C8B-B14F-4D97-AF65-F5344CB8AC3E}">
        <p14:creationId xmlns:p14="http://schemas.microsoft.com/office/powerpoint/2010/main" val="1361957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and CPI</a:t>
            </a:r>
          </a:p>
        </p:txBody>
      </p:sp>
      <p:sp>
        <p:nvSpPr>
          <p:cNvPr id="3" name="Content Placeholder 2"/>
          <p:cNvSpPr>
            <a:spLocks noGrp="1"/>
          </p:cNvSpPr>
          <p:nvPr>
            <p:ph sz="half" idx="1"/>
          </p:nvPr>
        </p:nvSpPr>
        <p:spPr>
          <a:xfrm>
            <a:off x="1855237" y="1981199"/>
            <a:ext cx="7661987" cy="3810001"/>
          </a:xfrm>
        </p:spPr>
        <p:txBody>
          <a:bodyPr/>
          <a:lstStyle/>
          <a:p>
            <a:pPr marL="0" indent="0">
              <a:lnSpc>
                <a:spcPct val="200000"/>
              </a:lnSpc>
              <a:spcAft>
                <a:spcPts val="800"/>
              </a:spcAft>
              <a:buNone/>
            </a:pP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	Pipelining increases average throughput for the same clock speed, which is exactly the same thing as decreasing average CPI. Or it lets you increase the clock speed if your CPU's clock was so slow that it could do everything for a whole instruction in one clock cycle</a:t>
            </a:r>
            <a:endParaRPr lang="en-PK" sz="1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2476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Pipelining</a:t>
            </a:r>
          </a:p>
        </p:txBody>
      </p:sp>
      <p:sp>
        <p:nvSpPr>
          <p:cNvPr id="3" name="Content Placeholder 2"/>
          <p:cNvSpPr>
            <a:spLocks noGrp="1"/>
          </p:cNvSpPr>
          <p:nvPr>
            <p:ph sz="half" idx="1"/>
          </p:nvPr>
        </p:nvSpPr>
        <p:spPr>
          <a:xfrm>
            <a:off x="1855237" y="1981199"/>
            <a:ext cx="7661987" cy="3810001"/>
          </a:xfrm>
        </p:spPr>
        <p:txBody>
          <a:bodyPr/>
          <a:lstStyle/>
          <a:p>
            <a:pPr marL="0" indent="0">
              <a:lnSpc>
                <a:spcPct val="200000"/>
              </a:lnSpc>
              <a:spcAft>
                <a:spcPts val="800"/>
              </a:spcAft>
              <a:buNone/>
            </a:pPr>
            <a:r>
              <a:rPr lang="en-US" sz="1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	Pipelining is an implementation technique whereby multiple instructions are overlapped in execution; it takes the advantage of parallelism that exists among the actions needed to execute an instruction. Today, pipelining is the key implementation technique used to make fast CPUs</a:t>
            </a:r>
            <a:endParaRPr lang="en-PK" sz="1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085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9" y="2211355"/>
            <a:ext cx="9601200" cy="1142385"/>
          </a:xfrm>
        </p:spPr>
        <p:txBody>
          <a:bodyPr>
            <a:normAutofit/>
          </a:bodyPr>
          <a:lstStyle/>
          <a:p>
            <a:pPr algn="ctr"/>
            <a:r>
              <a:rPr lang="en-US" sz="7200" b="0" dirty="0">
                <a:latin typeface="Cooper Black" panose="0208090404030B020404" pitchFamily="18" charset="0"/>
              </a:rPr>
              <a:t>Any Questions?</a:t>
            </a:r>
          </a:p>
        </p:txBody>
      </p:sp>
    </p:spTree>
    <p:extLst>
      <p:ext uri="{BB962C8B-B14F-4D97-AF65-F5344CB8AC3E}">
        <p14:creationId xmlns:p14="http://schemas.microsoft.com/office/powerpoint/2010/main" val="1026245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17</TotalTime>
  <Words>318</Words>
  <Application>Microsoft Office PowerPoint</Application>
  <PresentationFormat>Widescreen</PresentationFormat>
  <Paragraphs>24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Cooper Black</vt:lpstr>
      <vt:lpstr>Diamond Grid 16x9</vt:lpstr>
      <vt:lpstr>Performance via Pipelining</vt:lpstr>
      <vt:lpstr>Contents</vt:lpstr>
      <vt:lpstr>Introduction</vt:lpstr>
      <vt:lpstr>Issues in pipelining</vt:lpstr>
      <vt:lpstr>Advantages of Pipelining</vt:lpstr>
      <vt:lpstr>Increase performance by Pipelining</vt:lpstr>
      <vt:lpstr>Pipelining and CPI</vt:lpstr>
      <vt:lpstr>Uses of Pipelining</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via Pipelining</dc:title>
  <dc:creator>ASJID</dc:creator>
  <cp:lastModifiedBy>ASJID</cp:lastModifiedBy>
  <cp:revision>2</cp:revision>
  <dcterms:created xsi:type="dcterms:W3CDTF">2022-06-07T06:49:18Z</dcterms:created>
  <dcterms:modified xsi:type="dcterms:W3CDTF">2022-06-07T07:07:02Z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