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86" r:id="rId14"/>
    <p:sldId id="270" r:id="rId15"/>
    <p:sldId id="271" r:id="rId16"/>
    <p:sldId id="272" r:id="rId17"/>
    <p:sldId id="273" r:id="rId18"/>
    <p:sldId id="274" r:id="rId19"/>
    <p:sldId id="276" r:id="rId20"/>
    <p:sldId id="288" r:id="rId21"/>
    <p:sldId id="279" r:id="rId22"/>
    <p:sldId id="280" r:id="rId23"/>
    <p:sldId id="281" r:id="rId24"/>
    <p:sldId id="282" r:id="rId25"/>
    <p:sldId id="283" r:id="rId26"/>
    <p:sldId id="299" r:id="rId27"/>
    <p:sldId id="284" r:id="rId28"/>
    <p:sldId id="289" r:id="rId29"/>
    <p:sldId id="290" r:id="rId30"/>
    <p:sldId id="291" r:id="rId31"/>
    <p:sldId id="292" r:id="rId32"/>
    <p:sldId id="293" r:id="rId33"/>
    <p:sldId id="296" r:id="rId34"/>
    <p:sldId id="297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285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4F93D-D31C-4853-A802-9402FF20BBD5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9B148-C112-4105-BB15-FDFA286CE8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9B148-C112-4105-BB15-FDFA286CE8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9B148-C112-4105-BB15-FDFA286CE89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3D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791199"/>
            <a:ext cx="12191999" cy="106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5524" y="633983"/>
            <a:ext cx="9141460" cy="1493520"/>
          </a:xfrm>
          <a:custGeom>
            <a:avLst/>
            <a:gdLst/>
            <a:ahLst/>
            <a:cxnLst/>
            <a:rect l="l" t="t" r="r" b="b"/>
            <a:pathLst>
              <a:path w="9141460" h="1493520">
                <a:moveTo>
                  <a:pt x="9140952" y="0"/>
                </a:moveTo>
                <a:lnTo>
                  <a:pt x="0" y="0"/>
                </a:lnTo>
                <a:lnTo>
                  <a:pt x="0" y="1493520"/>
                </a:lnTo>
                <a:lnTo>
                  <a:pt x="9140952" y="149352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64" y="8998"/>
            <a:ext cx="3704299" cy="6844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1971" y="720978"/>
            <a:ext cx="5528056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5456" y="10583"/>
            <a:ext cx="3712683" cy="6841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9" y="10688"/>
            <a:ext cx="3712281" cy="6841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107" y="4274007"/>
            <a:ext cx="419862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6195">
              <a:lnSpc>
                <a:spcPts val="4295"/>
              </a:lnSpc>
              <a:spcBef>
                <a:spcPts val="100"/>
              </a:spcBef>
            </a:pPr>
            <a:r>
              <a:rPr sz="3600" b="1" spc="-550" dirty="0">
                <a:latin typeface="Arial"/>
                <a:cs typeface="Arial"/>
              </a:rPr>
              <a:t>CC</a:t>
            </a:r>
            <a:r>
              <a:rPr sz="3600" b="1" spc="-285" dirty="0">
                <a:latin typeface="Arial"/>
                <a:cs typeface="Arial"/>
              </a:rPr>
              <a:t> </a:t>
            </a:r>
            <a:r>
              <a:rPr sz="3600" b="1" spc="-65" dirty="0">
                <a:latin typeface="Arial"/>
                <a:cs typeface="Arial"/>
              </a:rPr>
              <a:t>6509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740"/>
              </a:lnSpc>
            </a:pPr>
            <a:r>
              <a:rPr sz="3200" b="1" spc="-360" dirty="0">
                <a:solidFill>
                  <a:srgbClr val="6F2F9F"/>
                </a:solidFill>
                <a:latin typeface="Arial"/>
                <a:cs typeface="Arial"/>
              </a:rPr>
              <a:t>RP:</a:t>
            </a:r>
            <a:endParaRPr sz="3200">
              <a:latin typeface="Arial"/>
              <a:cs typeface="Arial"/>
            </a:endParaRPr>
          </a:p>
          <a:p>
            <a:pPr marL="12700" marR="1822450">
              <a:lnSpc>
                <a:spcPts val="2590"/>
              </a:lnSpc>
              <a:spcBef>
                <a:spcPts val="254"/>
              </a:spcBef>
            </a:pPr>
            <a:r>
              <a:rPr lang="en-US" sz="2400" b="1" spc="-170" dirty="0" smtClean="0">
                <a:solidFill>
                  <a:srgbClr val="6F2F9F"/>
                </a:solidFill>
                <a:latin typeface="Arial"/>
                <a:cs typeface="Arial"/>
              </a:rPr>
              <a:t>ANUM NISA    </a:t>
            </a:r>
            <a:r>
              <a:rPr sz="2400" b="1" spc="-12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Phd(</a:t>
            </a:r>
            <a:r>
              <a:rPr sz="2400" b="1" spc="-1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Scholar)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6536" y="821436"/>
            <a:ext cx="5393436" cy="3369564"/>
            <a:chOff x="3526536" y="821436"/>
            <a:chExt cx="5393436" cy="2500883"/>
          </a:xfrm>
        </p:grpSpPr>
        <p:sp>
          <p:nvSpPr>
            <p:cNvPr id="6" name="object 6"/>
            <p:cNvSpPr/>
            <p:nvPr/>
          </p:nvSpPr>
          <p:spPr>
            <a:xfrm>
              <a:off x="3526536" y="821436"/>
              <a:ext cx="5393436" cy="1511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0331" y="2407919"/>
              <a:ext cx="3601212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Windows\System32\config\systemprofile\Downloads\1617586725166_1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0"/>
            <a:ext cx="90678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Windows\System32\config\systemprofile\Downloads\1617586748956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Windows\System32\config\systemprofile\Downloads\161758677119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"/>
            <a:ext cx="8915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Windows\System32\config\systemprofile\Downloads\161758678871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"/>
            <a:ext cx="8458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Windows\System32\config\systemprofile\Downloads\1617586833758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8610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Windows\System32\config\systemprofile\Downloads\1617586833758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8915400" cy="6476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Windows\System32\config\systemprofile\Downloads\161758689224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"/>
            <a:ext cx="8915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Windows\System32\config\systemprofile\Downloads\1617586892240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9372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Windows\System32\config\systemprofile\Downloads\161758691269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0"/>
            <a:ext cx="86106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Windows\System32\config\systemprofile\Downloads\161758698817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85344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indows\System32\config\systemprofile\Downloads\1617586482967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4" y="228600"/>
            <a:ext cx="7991476" cy="5686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Windows\System32\config\systemprofile\Downloads\1617587156082_1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"/>
            <a:ext cx="8763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Windows\System32\config\systemprofile\Downloads\1617587176202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4800"/>
            <a:ext cx="92202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Windows\System32\config\systemprofile\Downloads\161758722328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8915400" cy="586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Windows\System32\config\systemprofile\Downloads\161758724838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000"/>
            <a:ext cx="92202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Windows\System32\config\systemprofile\Downloads\1617587248384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"/>
            <a:ext cx="9372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Windows\System32\config\systemprofile\Downloads\1617587267190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28600"/>
            <a:ext cx="88392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Windows\System32\config\systemprofile\Downloads\161758901159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"/>
            <a:ext cx="8610600" cy="655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Windows\System32\config\systemprofile\Downloads\1617587294007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0"/>
            <a:ext cx="88392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Windows\System32\config\systemprofile\Downloads\1617587336713_1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0"/>
            <a:ext cx="9296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Windows\System32\config\systemprofile\Downloads\1617587336713_2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0"/>
            <a:ext cx="9220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Windows\System32\config\systemprofile\Downloads\161758649952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0"/>
            <a:ext cx="80772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Windows\System32\config\systemprofile\Downloads\161758737425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04801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Windows\System32\config\systemprofile\Downloads\1617587465576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0"/>
            <a:ext cx="87630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Windows\System32\config\systemprofile\Downloads\161758749898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"/>
            <a:ext cx="8991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Windows\System32\config\systemprofile\Downloads\1617587579637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9067800" cy="662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Windows\System32\config\systemprofile\Downloads\161758765494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"/>
            <a:ext cx="8991600" cy="6324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Windows\System32\config\systemprofile\Downloads\161758964497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952500"/>
            <a:ext cx="63627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 descr="C:\Windows\System32\config\systemprofile\Downloads\1617585084199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0"/>
            <a:ext cx="8839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Windows\System32\config\systemprofile\Downloads\161758512483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8839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Windows\System32\config\systemprofile\Downloads\161758514088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8458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Windows\System32\config\systemprofile\Downloads\1617585168676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90678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indows\System32\config\systemprofile\Downloads\1617586520837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8077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Windows\System32\config\systemprofile\Downloads\1617585208878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0975"/>
            <a:ext cx="8763000" cy="649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Windows\System32\config\systemprofile\Downloads\161758533716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0"/>
            <a:ext cx="86868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Windows\System32\config\systemprofile\Downloads\161758541332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89154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Windows\System32\config\systemprofile\Downloads\1617585413321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0"/>
            <a:ext cx="89916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Windows\System32\config\systemprofile\Downloads\1617585432367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1"/>
            <a:ext cx="8991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Windows\System32\config\systemprofile\Downloads\161758545760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"/>
            <a:ext cx="9067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 descr="C:\Windows\System32\config\systemprofile\Downloads\1617585457600_2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0"/>
            <a:ext cx="86106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Windows\System32\config\systemprofile\Downloads\161758548929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0"/>
            <a:ext cx="83058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:\Windows\System32\config\systemprofile\Downloads\1617585489293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"/>
            <a:ext cx="90678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Windows\System32\config\systemprofile\Downloads\161758551296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86868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Windows\System32\config\systemprofile\Downloads\1617586557136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79248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 descr="C:\Windows\System32\config\systemprofile\Downloads\161758553555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0"/>
            <a:ext cx="8763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Windows\System32\config\systemprofile\Downloads\161758555366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0"/>
            <a:ext cx="8991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C:\Windows\System32\config\systemprofile\Downloads\1617585573557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"/>
            <a:ext cx="8763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3519" y="2145792"/>
            <a:ext cx="9255252" cy="360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indows\System32\config\systemprofile\Downloads\161758660343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8458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indows\System32\config\systemprofile\Downloads\1617586631717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"/>
            <a:ext cx="83058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Windows\System32\config\systemprofile\Downloads\1617586663615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0"/>
            <a:ext cx="8077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Windows\System32\config\systemprofile\Downloads\161758669773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"/>
            <a:ext cx="8534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</Words>
  <Application>Microsoft Office PowerPoint</Application>
  <PresentationFormat>Widescreen</PresentationFormat>
  <Paragraphs>5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Aysha Maryam</cp:lastModifiedBy>
  <cp:revision>14</cp:revision>
  <dcterms:created xsi:type="dcterms:W3CDTF">2021-04-05T02:33:35Z</dcterms:created>
  <dcterms:modified xsi:type="dcterms:W3CDTF">2022-03-08T13:24:18Z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2021-04-05T00:00:00Z</vt:filetime>
  </property>
</Properties>
</file>