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882" y="30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851" y="10345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414709" y="1403866"/>
            <a:ext cx="636386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1051095" y="1403866"/>
            <a:ext cx="484521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2355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4773" y="2355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4482" y="3048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85245" y="10345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>
            <a:off x="3307104" y="1403866"/>
            <a:ext cx="636385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20" idx="0"/>
          </p:cNvCxnSpPr>
          <p:nvPr/>
        </p:nvCxnSpPr>
        <p:spPr>
          <a:xfrm>
            <a:off x="3943489" y="1403866"/>
            <a:ext cx="484521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7167" y="2355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Connector 21"/>
          <p:cNvCxnSpPr>
            <a:endCxn id="24" idx="0"/>
          </p:cNvCxnSpPr>
          <p:nvPr/>
        </p:nvCxnSpPr>
        <p:spPr>
          <a:xfrm flipH="1">
            <a:off x="2661332" y="2426732"/>
            <a:ext cx="650012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5" idx="0"/>
          </p:cNvCxnSpPr>
          <p:nvPr/>
        </p:nvCxnSpPr>
        <p:spPr>
          <a:xfrm>
            <a:off x="3311344" y="2426732"/>
            <a:ext cx="470895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5223" y="33787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31396" y="337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14468" y="2070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x==0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9699" y="42661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[-1,1]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48273" y="429053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[-1,1]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yahave</cp:lastModifiedBy>
  <cp:revision>2</cp:revision>
  <dcterms:created xsi:type="dcterms:W3CDTF">2012-07-09T17:56:44Z</dcterms:created>
  <dcterms:modified xsi:type="dcterms:W3CDTF">2012-07-09T18:07:07Z</dcterms:modified>
</cp:coreProperties>
</file>