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4912" y="67155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2102882" y="1040884"/>
            <a:ext cx="1220274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3323156" y="1040884"/>
            <a:ext cx="1065403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6016" y="1992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4441" y="1992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6200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0124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08338" y="25468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2"/>
            <a:endCxn id="61" idx="0"/>
          </p:cNvCxnSpPr>
          <p:nvPr/>
        </p:nvCxnSpPr>
        <p:spPr>
          <a:xfrm flipH="1">
            <a:off x="1341842" y="2916198"/>
            <a:ext cx="760808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1" idx="0"/>
          </p:cNvCxnSpPr>
          <p:nvPr/>
        </p:nvCxnSpPr>
        <p:spPr>
          <a:xfrm>
            <a:off x="2102650" y="2916198"/>
            <a:ext cx="621131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6000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70124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55724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 flipH="1">
            <a:off x="2102650" y="2362200"/>
            <a:ext cx="232" cy="184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4150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64" idx="0"/>
          </p:cNvCxnSpPr>
          <p:nvPr/>
        </p:nvCxnSpPr>
        <p:spPr>
          <a:xfrm flipH="1">
            <a:off x="511886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5" idx="0"/>
          </p:cNvCxnSpPr>
          <p:nvPr/>
        </p:nvCxnSpPr>
        <p:spPr>
          <a:xfrm>
            <a:off x="1341842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371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47800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08124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1737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95732" y="25453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76" idx="0"/>
          </p:cNvCxnSpPr>
          <p:nvPr/>
        </p:nvCxnSpPr>
        <p:spPr>
          <a:xfrm flipH="1">
            <a:off x="3780242" y="2914650"/>
            <a:ext cx="609802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2"/>
            <a:endCxn id="72" idx="0"/>
          </p:cNvCxnSpPr>
          <p:nvPr/>
        </p:nvCxnSpPr>
        <p:spPr>
          <a:xfrm>
            <a:off x="4390044" y="2914650"/>
            <a:ext cx="772137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4400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1238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94124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4388559" y="2362200"/>
            <a:ext cx="1485" cy="18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32550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2"/>
            <a:endCxn id="79" idx="0"/>
          </p:cNvCxnSpPr>
          <p:nvPr/>
        </p:nvCxnSpPr>
        <p:spPr>
          <a:xfrm flipH="1">
            <a:off x="2950286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80" idx="0"/>
          </p:cNvCxnSpPr>
          <p:nvPr/>
        </p:nvCxnSpPr>
        <p:spPr>
          <a:xfrm>
            <a:off x="3780242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47771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86200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46524" y="46121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30137" y="46121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32890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19676" y="4148758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2146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52755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8525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99332" y="414875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yahave</cp:lastModifiedBy>
  <cp:revision>7</cp:revision>
  <dcterms:created xsi:type="dcterms:W3CDTF">2012-07-09T17:56:44Z</dcterms:created>
  <dcterms:modified xsi:type="dcterms:W3CDTF">2012-07-09T18:35:02Z</dcterms:modified>
</cp:coreProperties>
</file>