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87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7FE4-F944-46FE-89A1-2896AF2EAA2F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940" y="67155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11" idx="0"/>
          </p:cNvCxnSpPr>
          <p:nvPr/>
        </p:nvCxnSpPr>
        <p:spPr>
          <a:xfrm flipH="1">
            <a:off x="3893910" y="1040884"/>
            <a:ext cx="1220274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  <a:endCxn id="12" idx="0"/>
          </p:cNvCxnSpPr>
          <p:nvPr/>
        </p:nvCxnSpPr>
        <p:spPr>
          <a:xfrm>
            <a:off x="5114184" y="1040884"/>
            <a:ext cx="1065403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17044" y="19928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5469" y="19928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77228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61152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99366" y="25468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2"/>
            <a:endCxn id="61" idx="0"/>
          </p:cNvCxnSpPr>
          <p:nvPr/>
        </p:nvCxnSpPr>
        <p:spPr>
          <a:xfrm flipH="1">
            <a:off x="3132870" y="2916198"/>
            <a:ext cx="760808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  <a:endCxn id="41" idx="0"/>
          </p:cNvCxnSpPr>
          <p:nvPr/>
        </p:nvCxnSpPr>
        <p:spPr>
          <a:xfrm>
            <a:off x="3893678" y="2916198"/>
            <a:ext cx="621131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77028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61152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46752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5" name="Straight Connector 44"/>
          <p:cNvCxnSpPr>
            <a:stCxn id="11" idx="2"/>
            <a:endCxn id="37" idx="0"/>
          </p:cNvCxnSpPr>
          <p:nvPr/>
        </p:nvCxnSpPr>
        <p:spPr>
          <a:xfrm flipH="1">
            <a:off x="3893678" y="2362200"/>
            <a:ext cx="232" cy="184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85178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64" idx="0"/>
          </p:cNvCxnSpPr>
          <p:nvPr/>
        </p:nvCxnSpPr>
        <p:spPr>
          <a:xfrm flipH="1">
            <a:off x="2302914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2"/>
            <a:endCxn id="65" idx="0"/>
          </p:cNvCxnSpPr>
          <p:nvPr/>
        </p:nvCxnSpPr>
        <p:spPr>
          <a:xfrm>
            <a:off x="3132870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00399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38828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99152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382765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86760" y="25453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2"/>
            <a:endCxn id="76" idx="0"/>
          </p:cNvCxnSpPr>
          <p:nvPr/>
        </p:nvCxnSpPr>
        <p:spPr>
          <a:xfrm flipH="1">
            <a:off x="5571270" y="2914650"/>
            <a:ext cx="609802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2"/>
            <a:endCxn id="72" idx="0"/>
          </p:cNvCxnSpPr>
          <p:nvPr/>
        </p:nvCxnSpPr>
        <p:spPr>
          <a:xfrm>
            <a:off x="6181072" y="2914650"/>
            <a:ext cx="772137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15428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62266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85152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5" name="Straight Connector 74"/>
          <p:cNvCxnSpPr>
            <a:stCxn id="12" idx="2"/>
            <a:endCxn id="69" idx="0"/>
          </p:cNvCxnSpPr>
          <p:nvPr/>
        </p:nvCxnSpPr>
        <p:spPr>
          <a:xfrm>
            <a:off x="6179587" y="2362200"/>
            <a:ext cx="1485" cy="18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3578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2"/>
            <a:endCxn id="79" idx="0"/>
          </p:cNvCxnSpPr>
          <p:nvPr/>
        </p:nvCxnSpPr>
        <p:spPr>
          <a:xfrm flipH="1">
            <a:off x="4741314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2"/>
            <a:endCxn id="80" idx="0"/>
          </p:cNvCxnSpPr>
          <p:nvPr/>
        </p:nvCxnSpPr>
        <p:spPr>
          <a:xfrm>
            <a:off x="5571270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38799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77228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697784" y="43769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07854" y="43769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923918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10704" y="4148758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23174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43783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89553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90360" y="414875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8400" y="4168914"/>
            <a:ext cx="249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</a:t>
            </a:r>
            <a:r>
              <a:rPr lang="en-US" sz="2000" b="1" baseline="-25000" dirty="0" smtClean="0"/>
              <a:t>1</a:t>
            </a:r>
            <a:r>
              <a:rPr lang="en-US" sz="2000" i="1" dirty="0" smtClean="0"/>
              <a:t> </a:t>
            </a:r>
          </a:p>
          <a:p>
            <a:r>
              <a:rPr lang="en-US" sz="2000" dirty="0" smtClean="0"/>
              <a:t>{</a:t>
            </a:r>
            <a:r>
              <a:rPr lang="en-US" sz="2000" i="1" dirty="0"/>
              <a:t>x &lt;0, </a:t>
            </a:r>
            <a:r>
              <a:rPr lang="en-US" sz="2000" i="1" dirty="0" err="1"/>
              <a:t>sgn</a:t>
            </a:r>
            <a:r>
              <a:rPr lang="en-US" sz="2000" i="1" dirty="0"/>
              <a:t> = -1,</a:t>
            </a:r>
            <a:r>
              <a:rPr lang="en-US" sz="2000" dirty="0">
                <a:sym typeface="Zed"/>
              </a:rPr>
              <a:t> </a:t>
            </a:r>
            <a:r>
              <a:rPr lang="en-US" sz="2400" i="1" baseline="-25000" dirty="0" err="1" smtClean="0"/>
              <a:t>x,sgn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790526" y="350878"/>
            <a:ext cx="58060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 smtClean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08535" y="132281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/>
              <a:t>x &lt;0 </a:t>
            </a:r>
            <a:r>
              <a:rPr lang="en-US" i="1" dirty="0" smtClean="0"/>
              <a:t>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 smtClean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24600" y="22098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 smtClean="0"/>
              <a:t>x </a:t>
            </a:r>
            <a:r>
              <a:rPr lang="en-US" i="1" dirty="0"/>
              <a:t>&lt;</a:t>
            </a:r>
            <a:r>
              <a:rPr lang="en-US" i="1" dirty="0" smtClean="0"/>
              <a:t>0, </a:t>
            </a:r>
            <a:r>
              <a:rPr lang="en-US" i="1" dirty="0" err="1" smtClean="0"/>
              <a:t>sgn</a:t>
            </a:r>
            <a:r>
              <a:rPr lang="en-US" i="1" dirty="0" smtClean="0"/>
              <a:t> = -1,</a:t>
            </a:r>
            <a:r>
              <a:rPr lang="en-US" dirty="0">
                <a:sym typeface="Zed"/>
              </a:rPr>
              <a:t> </a:t>
            </a:r>
            <a:r>
              <a:rPr lang="en-US" sz="2400" i="1" baseline="-25000" dirty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81800" y="319812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&lt;0, </a:t>
            </a:r>
            <a:r>
              <a:rPr lang="en-US" i="1" dirty="0" err="1"/>
              <a:t>sgn</a:t>
            </a:r>
            <a:r>
              <a:rPr lang="en-US" i="1" dirty="0"/>
              <a:t> = -1,</a:t>
            </a:r>
            <a:r>
              <a:rPr lang="en-US" dirty="0">
                <a:sym typeface="Zed"/>
              </a:rPr>
              <a:t> 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98752" y="132281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</a:t>
            </a:r>
            <a:r>
              <a:rPr lang="en-US" i="1" dirty="0" smtClean="0"/>
              <a:t>0 </a:t>
            </a:r>
            <a:r>
              <a:rPr lang="en-US" i="1" dirty="0"/>
              <a:t>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27639" y="226841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0 </a:t>
            </a:r>
            <a:r>
              <a:rPr lang="en-US" i="1" dirty="0" smtClean="0"/>
              <a:t>,</a:t>
            </a:r>
            <a:r>
              <a:rPr lang="en-US" i="1" dirty="0" err="1" smtClean="0"/>
              <a:t>sgn</a:t>
            </a:r>
            <a:r>
              <a:rPr lang="en-US" i="1" dirty="0" smtClean="0"/>
              <a:t>=1,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0" y="344066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i="1" dirty="0"/>
              <a:t>x ≥ 0 ,</a:t>
            </a:r>
            <a:r>
              <a:rPr lang="en-US" i="1" dirty="0" err="1"/>
              <a:t>sgn</a:t>
            </a:r>
            <a:r>
              <a:rPr lang="en-US" i="1" dirty="0"/>
              <a:t>=1,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90609" y="5977354"/>
            <a:ext cx="25042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</a:t>
            </a:r>
            <a:r>
              <a:rPr lang="en-US" sz="2000" b="1" baseline="-25000" dirty="0" smtClean="0"/>
              <a:t>2	</a:t>
            </a:r>
            <a:endParaRPr lang="en-US" i="1" dirty="0" smtClean="0"/>
          </a:p>
          <a:p>
            <a:r>
              <a:rPr lang="en-US" dirty="0"/>
              <a:t>{</a:t>
            </a:r>
            <a:r>
              <a:rPr lang="en-US" i="1" dirty="0"/>
              <a:t>x </a:t>
            </a:r>
            <a:r>
              <a:rPr lang="en-US" i="1" dirty="0" smtClean="0"/>
              <a:t>= </a:t>
            </a:r>
            <a:r>
              <a:rPr lang="en-US" i="1" dirty="0"/>
              <a:t>0 ,</a:t>
            </a:r>
            <a:r>
              <a:rPr lang="en-US" i="1" dirty="0" err="1"/>
              <a:t>sgn</a:t>
            </a:r>
            <a:r>
              <a:rPr lang="en-US" i="1" dirty="0"/>
              <a:t>=1</a:t>
            </a:r>
            <a:r>
              <a:rPr lang="en-US" i="1" dirty="0" smtClean="0"/>
              <a:t>,</a:t>
            </a:r>
            <a:r>
              <a:rPr lang="en-US" i="1" dirty="0"/>
              <a:t> </a:t>
            </a:r>
            <a:r>
              <a:rPr lang="en-US" i="1" dirty="0" err="1" smtClean="0"/>
              <a:t>sgn</a:t>
            </a:r>
            <a:r>
              <a:rPr lang="en-US" i="1" dirty="0" smtClean="0"/>
              <a:t>’=0 ,</a:t>
            </a:r>
            <a:r>
              <a:rPr lang="en-US" dirty="0" smtClean="0">
                <a:sym typeface="Zed"/>
              </a:rPr>
              <a:t></a:t>
            </a:r>
            <a:r>
              <a:rPr lang="en-US" sz="2400" i="1" baseline="-25000" dirty="0"/>
              <a:t>x</a:t>
            </a:r>
            <a:r>
              <a:rPr lang="en-US" dirty="0"/>
              <a:t>}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6638" y="5977354"/>
            <a:ext cx="20730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	      </a:t>
            </a:r>
            <a:r>
              <a:rPr lang="en-US" sz="2000" b="1" baseline="-25000" dirty="0" smtClean="0"/>
              <a:t>3</a:t>
            </a:r>
            <a:r>
              <a:rPr lang="en-US" i="1" dirty="0" smtClean="0"/>
              <a:t> </a:t>
            </a:r>
          </a:p>
          <a:p>
            <a:r>
              <a:rPr lang="en-US" dirty="0"/>
              <a:t>{</a:t>
            </a:r>
            <a:r>
              <a:rPr lang="en-US" i="1" dirty="0"/>
              <a:t>x ≥ 0 ,</a:t>
            </a:r>
            <a:r>
              <a:rPr lang="en-US" i="1" dirty="0" err="1"/>
              <a:t>sgn</a:t>
            </a:r>
            <a:r>
              <a:rPr lang="en-US" i="1" dirty="0"/>
              <a:t>=1,</a:t>
            </a:r>
            <a:r>
              <a:rPr lang="en-US" dirty="0">
                <a:sym typeface="Zed"/>
              </a:rPr>
              <a:t></a:t>
            </a:r>
            <a:r>
              <a:rPr lang="en-US" sz="2400" i="1" baseline="-25000" dirty="0" smtClean="0"/>
              <a:t>x,sgn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8028" y="346937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047818" y="487680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37544" y="487680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257800" y="346937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828800" y="2067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ym typeface="Math A"/>
              </a:rPr>
              <a:t>*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>
            <a:off x="7887549" y="19812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ym typeface="Math A"/>
              </a:rPr>
              <a:t>**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9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140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yahave</dc:creator>
  <cp:lastModifiedBy>nimi</cp:lastModifiedBy>
  <cp:revision>21</cp:revision>
  <dcterms:created xsi:type="dcterms:W3CDTF">2012-07-09T17:56:44Z</dcterms:created>
  <dcterms:modified xsi:type="dcterms:W3CDTF">2013-02-07T17:20:41Z</dcterms:modified>
</cp:coreProperties>
</file>