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8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2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0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4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7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6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0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5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37FE4-F944-46FE-89A1-2896AF2EAA2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0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64912" y="67155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&lt;0</a:t>
            </a:r>
            <a:endParaRPr lang="en-US" dirty="0"/>
          </a:p>
        </p:txBody>
      </p:sp>
      <p:cxnSp>
        <p:nvCxnSpPr>
          <p:cNvPr id="7" name="Straight Connector 6"/>
          <p:cNvCxnSpPr>
            <a:stCxn id="5" idx="2"/>
            <a:endCxn id="11" idx="0"/>
          </p:cNvCxnSpPr>
          <p:nvPr/>
        </p:nvCxnSpPr>
        <p:spPr>
          <a:xfrm flipH="1">
            <a:off x="2102882" y="1040884"/>
            <a:ext cx="1220274" cy="9519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2"/>
            <a:endCxn id="12" idx="0"/>
          </p:cNvCxnSpPr>
          <p:nvPr/>
        </p:nvCxnSpPr>
        <p:spPr>
          <a:xfrm>
            <a:off x="3323156" y="1040884"/>
            <a:ext cx="1065403" cy="9519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26016" y="199286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84441" y="1992868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=-1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86200" y="132281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70124" y="132281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808338" y="254686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x’&lt;0</a:t>
            </a:r>
            <a:endParaRPr lang="en-US" dirty="0"/>
          </a:p>
        </p:txBody>
      </p:sp>
      <p:cxnSp>
        <p:nvCxnSpPr>
          <p:cNvPr id="38" name="Straight Connector 37"/>
          <p:cNvCxnSpPr>
            <a:stCxn id="37" idx="2"/>
            <a:endCxn id="61" idx="0"/>
          </p:cNvCxnSpPr>
          <p:nvPr/>
        </p:nvCxnSpPr>
        <p:spPr>
          <a:xfrm flipH="1">
            <a:off x="1341842" y="2916198"/>
            <a:ext cx="760808" cy="9983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7" idx="2"/>
            <a:endCxn id="41" idx="0"/>
          </p:cNvCxnSpPr>
          <p:nvPr/>
        </p:nvCxnSpPr>
        <p:spPr>
          <a:xfrm>
            <a:off x="2102650" y="2916198"/>
            <a:ext cx="621131" cy="9983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286000" y="3914517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’=-1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370124" y="319812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455724" y="319812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45" name="Straight Connector 44"/>
          <p:cNvCxnSpPr>
            <a:stCxn id="11" idx="2"/>
            <a:endCxn id="37" idx="0"/>
          </p:cNvCxnSpPr>
          <p:nvPr/>
        </p:nvCxnSpPr>
        <p:spPr>
          <a:xfrm flipH="1">
            <a:off x="2102650" y="2362200"/>
            <a:ext cx="232" cy="1846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94150" y="3914517"/>
            <a:ext cx="69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x’==0</a:t>
            </a:r>
            <a:endParaRPr lang="en-US" dirty="0"/>
          </a:p>
        </p:txBody>
      </p:sp>
      <p:cxnSp>
        <p:nvCxnSpPr>
          <p:cNvPr id="62" name="Straight Connector 61"/>
          <p:cNvCxnSpPr>
            <a:stCxn id="61" idx="2"/>
            <a:endCxn id="64" idx="0"/>
          </p:cNvCxnSpPr>
          <p:nvPr/>
        </p:nvCxnSpPr>
        <p:spPr>
          <a:xfrm flipH="1">
            <a:off x="511886" y="4283849"/>
            <a:ext cx="829956" cy="9990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1" idx="2"/>
            <a:endCxn id="65" idx="0"/>
          </p:cNvCxnSpPr>
          <p:nvPr/>
        </p:nvCxnSpPr>
        <p:spPr>
          <a:xfrm>
            <a:off x="1341842" y="4283849"/>
            <a:ext cx="503664" cy="9990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9371" y="528294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447800" y="528294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’=0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608124" y="461366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91737" y="461366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095732" y="254531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x’&lt;0</a:t>
            </a:r>
            <a:endParaRPr lang="en-US" dirty="0"/>
          </a:p>
        </p:txBody>
      </p:sp>
      <p:cxnSp>
        <p:nvCxnSpPr>
          <p:cNvPr id="70" name="Straight Connector 69"/>
          <p:cNvCxnSpPr>
            <a:stCxn id="69" idx="2"/>
            <a:endCxn id="76" idx="0"/>
          </p:cNvCxnSpPr>
          <p:nvPr/>
        </p:nvCxnSpPr>
        <p:spPr>
          <a:xfrm flipH="1">
            <a:off x="3780242" y="2914650"/>
            <a:ext cx="609802" cy="9998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9" idx="2"/>
            <a:endCxn id="72" idx="0"/>
          </p:cNvCxnSpPr>
          <p:nvPr/>
        </p:nvCxnSpPr>
        <p:spPr>
          <a:xfrm>
            <a:off x="4390044" y="2914650"/>
            <a:ext cx="772137" cy="9998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724400" y="3914517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’=-1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771238" y="31965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894124" y="31965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75" name="Straight Connector 74"/>
          <p:cNvCxnSpPr>
            <a:stCxn id="12" idx="2"/>
            <a:endCxn id="69" idx="0"/>
          </p:cNvCxnSpPr>
          <p:nvPr/>
        </p:nvCxnSpPr>
        <p:spPr>
          <a:xfrm>
            <a:off x="4388559" y="2362200"/>
            <a:ext cx="1485" cy="183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432550" y="3914517"/>
            <a:ext cx="69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x’==0</a:t>
            </a:r>
            <a:endParaRPr lang="en-US" dirty="0"/>
          </a:p>
        </p:txBody>
      </p:sp>
      <p:cxnSp>
        <p:nvCxnSpPr>
          <p:cNvPr id="77" name="Straight Connector 76"/>
          <p:cNvCxnSpPr>
            <a:stCxn id="76" idx="2"/>
            <a:endCxn id="79" idx="0"/>
          </p:cNvCxnSpPr>
          <p:nvPr/>
        </p:nvCxnSpPr>
        <p:spPr>
          <a:xfrm flipH="1">
            <a:off x="2950286" y="4283849"/>
            <a:ext cx="829956" cy="9990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6" idx="2"/>
            <a:endCxn id="80" idx="0"/>
          </p:cNvCxnSpPr>
          <p:nvPr/>
        </p:nvCxnSpPr>
        <p:spPr>
          <a:xfrm>
            <a:off x="3780242" y="4283849"/>
            <a:ext cx="503664" cy="9990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547771" y="528294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’=1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886200" y="528294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’=0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046524" y="461211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030137" y="461211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132890" y="5648066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919676" y="4148758"/>
            <a:ext cx="426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32146" y="5648066"/>
            <a:ext cx="426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752755" y="5648066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98525" y="5648066"/>
            <a:ext cx="426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499332" y="4148758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3950" y="564806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954716" y="563614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32096" y="419492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51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54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yahave</dc:creator>
  <cp:lastModifiedBy>yahave</cp:lastModifiedBy>
  <cp:revision>9</cp:revision>
  <dcterms:created xsi:type="dcterms:W3CDTF">2012-07-09T17:56:44Z</dcterms:created>
  <dcterms:modified xsi:type="dcterms:W3CDTF">2012-07-09T19:18:10Z</dcterms:modified>
</cp:coreProperties>
</file>