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7FE4-F944-46FE-89A1-2896AF2EAA2F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3007" y="3048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11" idx="0"/>
          </p:cNvCxnSpPr>
          <p:nvPr/>
        </p:nvCxnSpPr>
        <p:spPr>
          <a:xfrm flipH="1">
            <a:off x="710520" y="674132"/>
            <a:ext cx="723674" cy="6212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  <a:endCxn id="12" idx="0"/>
          </p:cNvCxnSpPr>
          <p:nvPr/>
        </p:nvCxnSpPr>
        <p:spPr>
          <a:xfrm>
            <a:off x="1434194" y="674132"/>
            <a:ext cx="726014" cy="6212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3654" y="12954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6090" y="12954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" y="192559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cxnSp>
        <p:nvCxnSpPr>
          <p:cNvPr id="39" name="Straight Connector 38"/>
          <p:cNvCxnSpPr>
            <a:stCxn id="37" idx="2"/>
            <a:endCxn id="46" idx="0"/>
          </p:cNvCxnSpPr>
          <p:nvPr/>
        </p:nvCxnSpPr>
        <p:spPr>
          <a:xfrm>
            <a:off x="710521" y="2294930"/>
            <a:ext cx="670635" cy="6652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37" idx="0"/>
          </p:cNvCxnSpPr>
          <p:nvPr/>
        </p:nvCxnSpPr>
        <p:spPr>
          <a:xfrm>
            <a:off x="710520" y="1664732"/>
            <a:ext cx="1" cy="2608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6" idx="2"/>
            <a:endCxn id="57" idx="0"/>
          </p:cNvCxnSpPr>
          <p:nvPr/>
        </p:nvCxnSpPr>
        <p:spPr>
          <a:xfrm>
            <a:off x="1381156" y="3329464"/>
            <a:ext cx="0" cy="1242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2"/>
            <a:endCxn id="65" idx="0"/>
          </p:cNvCxnSpPr>
          <p:nvPr/>
        </p:nvCxnSpPr>
        <p:spPr>
          <a:xfrm>
            <a:off x="1381156" y="3329464"/>
            <a:ext cx="779052" cy="4043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62502" y="373380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732171" y="192405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gn</a:t>
            </a:r>
            <a:r>
              <a:rPr lang="en-US" dirty="0" smtClean="0"/>
              <a:t>’=-1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2"/>
            <a:endCxn id="46" idx="0"/>
          </p:cNvCxnSpPr>
          <p:nvPr/>
        </p:nvCxnSpPr>
        <p:spPr>
          <a:xfrm flipH="1">
            <a:off x="1381156" y="2293382"/>
            <a:ext cx="783987" cy="666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2" idx="2"/>
            <a:endCxn id="69" idx="0"/>
          </p:cNvCxnSpPr>
          <p:nvPr/>
        </p:nvCxnSpPr>
        <p:spPr>
          <a:xfrm>
            <a:off x="2160208" y="1664732"/>
            <a:ext cx="4935" cy="259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59969" y="296013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9969" y="4572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9" name="Straight Connector 58"/>
          <p:cNvCxnSpPr>
            <a:stCxn id="65" idx="2"/>
            <a:endCxn id="57" idx="0"/>
          </p:cNvCxnSpPr>
          <p:nvPr/>
        </p:nvCxnSpPr>
        <p:spPr>
          <a:xfrm flipH="1">
            <a:off x="1381156" y="4103132"/>
            <a:ext cx="779052" cy="4688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141641" y="2913539"/>
            <a:ext cx="457200" cy="462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5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yahave</dc:creator>
  <cp:lastModifiedBy>yahave</cp:lastModifiedBy>
  <cp:revision>9</cp:revision>
  <dcterms:created xsi:type="dcterms:W3CDTF">2012-07-09T17:56:44Z</dcterms:created>
  <dcterms:modified xsi:type="dcterms:W3CDTF">2012-07-09T19:00:21Z</dcterms:modified>
</cp:coreProperties>
</file>