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84" y="-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FE4-F944-46FE-89A1-2896AF2EAA2F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31F-1DEE-4E02-988C-42E2D54E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5940" y="67155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11" idx="0"/>
          </p:cNvCxnSpPr>
          <p:nvPr/>
        </p:nvCxnSpPr>
        <p:spPr>
          <a:xfrm flipH="1">
            <a:off x="3893910" y="1040884"/>
            <a:ext cx="1220274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  <a:endCxn id="12" idx="0"/>
          </p:cNvCxnSpPr>
          <p:nvPr/>
        </p:nvCxnSpPr>
        <p:spPr>
          <a:xfrm>
            <a:off x="5114184" y="1040884"/>
            <a:ext cx="1065403" cy="95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17044" y="19928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5469" y="19928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=-1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77228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61152" y="13228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99366" y="25468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2"/>
            <a:endCxn id="61" idx="0"/>
          </p:cNvCxnSpPr>
          <p:nvPr/>
        </p:nvCxnSpPr>
        <p:spPr>
          <a:xfrm flipH="1">
            <a:off x="3132870" y="2916198"/>
            <a:ext cx="760808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2"/>
            <a:endCxn id="41" idx="0"/>
          </p:cNvCxnSpPr>
          <p:nvPr/>
        </p:nvCxnSpPr>
        <p:spPr>
          <a:xfrm>
            <a:off x="3893678" y="2916198"/>
            <a:ext cx="621131" cy="99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77028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61152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46752" y="3198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5" name="Straight Connector 44"/>
          <p:cNvCxnSpPr>
            <a:stCxn id="11" idx="2"/>
            <a:endCxn id="37" idx="0"/>
          </p:cNvCxnSpPr>
          <p:nvPr/>
        </p:nvCxnSpPr>
        <p:spPr>
          <a:xfrm flipH="1">
            <a:off x="3893678" y="2362200"/>
            <a:ext cx="232" cy="184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85178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64" idx="0"/>
          </p:cNvCxnSpPr>
          <p:nvPr/>
        </p:nvCxnSpPr>
        <p:spPr>
          <a:xfrm flipH="1">
            <a:off x="2302914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1" idx="2"/>
            <a:endCxn id="65" idx="0"/>
          </p:cNvCxnSpPr>
          <p:nvPr/>
        </p:nvCxnSpPr>
        <p:spPr>
          <a:xfrm>
            <a:off x="3132870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00399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38828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99152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382765" y="461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86760" y="25453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x’&lt;0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2"/>
            <a:endCxn id="76" idx="0"/>
          </p:cNvCxnSpPr>
          <p:nvPr/>
        </p:nvCxnSpPr>
        <p:spPr>
          <a:xfrm flipH="1">
            <a:off x="5571270" y="2914650"/>
            <a:ext cx="609802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2"/>
            <a:endCxn id="72" idx="0"/>
          </p:cNvCxnSpPr>
          <p:nvPr/>
        </p:nvCxnSpPr>
        <p:spPr>
          <a:xfrm>
            <a:off x="6181072" y="2914650"/>
            <a:ext cx="772137" cy="999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15428" y="39145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62266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85152" y="31965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5" name="Straight Connector 74"/>
          <p:cNvCxnSpPr>
            <a:stCxn id="12" idx="2"/>
            <a:endCxn id="69" idx="0"/>
          </p:cNvCxnSpPr>
          <p:nvPr/>
        </p:nvCxnSpPr>
        <p:spPr>
          <a:xfrm>
            <a:off x="6179587" y="2362200"/>
            <a:ext cx="1485" cy="18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3578" y="3914517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x’==0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2"/>
            <a:endCxn id="79" idx="0"/>
          </p:cNvCxnSpPr>
          <p:nvPr/>
        </p:nvCxnSpPr>
        <p:spPr>
          <a:xfrm flipH="1">
            <a:off x="4741314" y="4283849"/>
            <a:ext cx="829956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2"/>
            <a:endCxn id="80" idx="0"/>
          </p:cNvCxnSpPr>
          <p:nvPr/>
        </p:nvCxnSpPr>
        <p:spPr>
          <a:xfrm>
            <a:off x="5571270" y="4283849"/>
            <a:ext cx="503664" cy="999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38799" y="528294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77228" y="52829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sgn</a:t>
            </a:r>
            <a:r>
              <a:rPr lang="en-US" dirty="0" smtClean="0"/>
              <a:t>’=0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97784" y="43769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07854" y="43769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923918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10704" y="4148758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23174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43783" y="564806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089553" y="5648066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90360" y="4148758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48411" y="4421252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ym typeface="Math A"/>
              </a:rPr>
              <a:t></a:t>
            </a:r>
            <a:r>
              <a:rPr lang="en-US" sz="2000" b="1" baseline="-25000" dirty="0" smtClean="0"/>
              <a:t>1</a:t>
            </a:r>
            <a:r>
              <a:rPr lang="en-US" sz="2000" i="1" dirty="0" smtClean="0"/>
              <a:t> = {x=x’&lt;0,sgn= </a:t>
            </a:r>
            <a:r>
              <a:rPr lang="en-US" sz="2000" i="1" dirty="0" err="1" smtClean="0"/>
              <a:t>sgn</a:t>
            </a:r>
            <a:r>
              <a:rPr lang="en-US" sz="2000" i="1" dirty="0" smtClean="0"/>
              <a:t>’=-</a:t>
            </a:r>
            <a:r>
              <a:rPr lang="en-US" sz="2000" i="1" dirty="0"/>
              <a:t>1</a:t>
            </a:r>
            <a:r>
              <a:rPr lang="en-US" sz="2000" i="1" dirty="0" smtClean="0"/>
              <a:t>}</a:t>
            </a:r>
            <a:endParaRPr lang="en-US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790526" y="350878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{x=x’}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6008535" y="1322814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{x=x’&lt;0}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324600" y="22098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{x=x’&lt;0,sgn=-1}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81800" y="319812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{x=x’&lt;0,sgn=-1}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98752" y="1322814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{x=x’≥0}</a:t>
            </a:r>
            <a:endParaRPr lang="en-US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2209800" y="226986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{x=x’≥0, </a:t>
            </a:r>
            <a:r>
              <a:rPr lang="en-US" i="1" dirty="0" err="1" smtClean="0"/>
              <a:t>sgn</a:t>
            </a:r>
            <a:r>
              <a:rPr lang="en-US" i="1" dirty="0" smtClean="0"/>
              <a:t>=1}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1758395" y="323069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{x=x’≥0, </a:t>
            </a:r>
            <a:r>
              <a:rPr lang="en-US" i="1" dirty="0" err="1" smtClean="0"/>
              <a:t>sgn</a:t>
            </a:r>
            <a:r>
              <a:rPr lang="en-US" i="1" dirty="0" smtClean="0"/>
              <a:t>=1}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52975" y="5678269"/>
            <a:ext cx="24304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</a:t>
            </a:r>
            <a:r>
              <a:rPr lang="en-US" sz="2000" b="1" baseline="-25000" dirty="0" smtClean="0"/>
              <a:t>2</a:t>
            </a:r>
            <a:endParaRPr lang="en-US" i="1" dirty="0" smtClean="0"/>
          </a:p>
          <a:p>
            <a:r>
              <a:rPr lang="en-US" i="1" dirty="0" smtClean="0"/>
              <a:t>{x=x’=0, </a:t>
            </a:r>
            <a:r>
              <a:rPr lang="en-US" i="1" dirty="0" err="1" smtClean="0"/>
              <a:t>sgn</a:t>
            </a:r>
            <a:r>
              <a:rPr lang="en-US" i="1" dirty="0" smtClean="0"/>
              <a:t>’ = 0, </a:t>
            </a:r>
            <a:r>
              <a:rPr lang="en-US" i="1" dirty="0" err="1" smtClean="0"/>
              <a:t>sgn</a:t>
            </a:r>
            <a:r>
              <a:rPr lang="en-US" i="1" dirty="0" smtClean="0"/>
              <a:t>=1}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794601" y="5678269"/>
            <a:ext cx="22028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ym typeface="Math A"/>
              </a:rPr>
              <a:t></a:t>
            </a:r>
            <a:r>
              <a:rPr lang="en-US" sz="2000" b="1" baseline="-25000" dirty="0" smtClean="0"/>
              <a:t>3</a:t>
            </a:r>
            <a:r>
              <a:rPr lang="en-US" i="1" dirty="0" smtClean="0"/>
              <a:t> </a:t>
            </a:r>
          </a:p>
          <a:p>
            <a:pPr algn="ctr"/>
            <a:r>
              <a:rPr lang="en-US" i="1" dirty="0" smtClean="0"/>
              <a:t>{x=x’&gt;0, </a:t>
            </a:r>
            <a:r>
              <a:rPr lang="en-US" i="1" dirty="0" err="1" smtClean="0"/>
              <a:t>sgn</a:t>
            </a:r>
            <a:r>
              <a:rPr lang="en-US" i="1" dirty="0" smtClean="0"/>
              <a:t>’ = </a:t>
            </a:r>
            <a:r>
              <a:rPr lang="en-US" i="1" dirty="0" err="1" smtClean="0"/>
              <a:t>sgn</a:t>
            </a:r>
            <a:r>
              <a:rPr lang="en-US" i="1" dirty="0" smtClean="0"/>
              <a:t>=1}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458028" y="34693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047818" y="487680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37544" y="487680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257800" y="346937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Math B"/>
              </a:rPr>
              <a:t>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39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137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yahave</dc:creator>
  <cp:lastModifiedBy>yahave</cp:lastModifiedBy>
  <cp:revision>15</cp:revision>
  <dcterms:created xsi:type="dcterms:W3CDTF">2012-07-09T17:56:44Z</dcterms:created>
  <dcterms:modified xsi:type="dcterms:W3CDTF">2012-07-10T22:19:40Z</dcterms:modified>
</cp:coreProperties>
</file>