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 rot="17893984">
            <a:off x="2310855" y="3967139"/>
            <a:ext cx="2000762" cy="7952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2676517">
            <a:off x="1537095" y="4331748"/>
            <a:ext cx="2000762" cy="79527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86742" y="2944827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854065" y="1420827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rot="2655140">
            <a:off x="2722477" y="1470826"/>
            <a:ext cx="990737" cy="762000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v'</a:t>
            </a:r>
            <a:endParaRPr lang="en-US" sz="3600" dirty="0"/>
          </a:p>
        </p:txBody>
      </p:sp>
      <p:sp>
        <p:nvSpPr>
          <p:cNvPr id="73" name="Isosceles Triangle 72"/>
          <p:cNvSpPr/>
          <p:nvPr/>
        </p:nvSpPr>
        <p:spPr>
          <a:xfrm rot="17817420">
            <a:off x="2000095" y="1480030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</a:t>
            </a:r>
            <a:endParaRPr lang="en-US" sz="36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947670" y="2957327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114993" y="1433327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2655140">
            <a:off x="5983209" y="1483807"/>
            <a:ext cx="992120" cy="762000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v'</a:t>
            </a:r>
            <a:endParaRPr lang="en-US" sz="3600" dirty="0"/>
          </a:p>
        </p:txBody>
      </p:sp>
      <p:sp>
        <p:nvSpPr>
          <p:cNvPr id="77" name="Isosceles Triangle 76"/>
          <p:cNvSpPr/>
          <p:nvPr/>
        </p:nvSpPr>
        <p:spPr>
          <a:xfrm rot="17817420">
            <a:off x="5261023" y="1492530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</a:t>
            </a:r>
            <a:endParaRPr lang="en-US" sz="3600" dirty="0"/>
          </a:p>
        </p:txBody>
      </p:sp>
      <p:sp>
        <p:nvSpPr>
          <p:cNvPr id="78" name="Isosceles Triangle 121"/>
          <p:cNvSpPr/>
          <p:nvPr/>
        </p:nvSpPr>
        <p:spPr>
          <a:xfrm>
            <a:off x="5873324" y="1700805"/>
            <a:ext cx="316331" cy="311642"/>
          </a:xfrm>
          <a:custGeom>
            <a:avLst/>
            <a:gdLst>
              <a:gd name="connsiteX0" fmla="*/ 0 w 358342"/>
              <a:gd name="connsiteY0" fmla="*/ 372602 h 372602"/>
              <a:gd name="connsiteX1" fmla="*/ 179171 w 358342"/>
              <a:gd name="connsiteY1" fmla="*/ 0 h 372602"/>
              <a:gd name="connsiteX2" fmla="*/ 358342 w 358342"/>
              <a:gd name="connsiteY2" fmla="*/ 372602 h 372602"/>
              <a:gd name="connsiteX3" fmla="*/ 0 w 358342"/>
              <a:gd name="connsiteY3" fmla="*/ 372602 h 372602"/>
              <a:gd name="connsiteX0" fmla="*/ 0 w 358342"/>
              <a:gd name="connsiteY0" fmla="*/ 372602 h 372602"/>
              <a:gd name="connsiteX1" fmla="*/ 301091 w 358342"/>
              <a:gd name="connsiteY1" fmla="*/ 0 h 372602"/>
              <a:gd name="connsiteX2" fmla="*/ 358342 w 358342"/>
              <a:gd name="connsiteY2" fmla="*/ 372602 h 372602"/>
              <a:gd name="connsiteX3" fmla="*/ 0 w 358342"/>
              <a:gd name="connsiteY3" fmla="*/ 372602 h 372602"/>
              <a:gd name="connsiteX0" fmla="*/ 0 w 343102"/>
              <a:gd name="connsiteY0" fmla="*/ 144002 h 372602"/>
              <a:gd name="connsiteX1" fmla="*/ 285851 w 343102"/>
              <a:gd name="connsiteY1" fmla="*/ 0 h 372602"/>
              <a:gd name="connsiteX2" fmla="*/ 343102 w 343102"/>
              <a:gd name="connsiteY2" fmla="*/ 372602 h 372602"/>
              <a:gd name="connsiteX3" fmla="*/ 0 w 343102"/>
              <a:gd name="connsiteY3" fmla="*/ 144002 h 372602"/>
              <a:gd name="connsiteX0" fmla="*/ 0 w 285851"/>
              <a:gd name="connsiteY0" fmla="*/ 144002 h 342122"/>
              <a:gd name="connsiteX1" fmla="*/ 285851 w 285851"/>
              <a:gd name="connsiteY1" fmla="*/ 0 h 342122"/>
              <a:gd name="connsiteX2" fmla="*/ 205942 w 285851"/>
              <a:gd name="connsiteY2" fmla="*/ 342122 h 342122"/>
              <a:gd name="connsiteX3" fmla="*/ 0 w 285851"/>
              <a:gd name="connsiteY3" fmla="*/ 144002 h 342122"/>
              <a:gd name="connsiteX0" fmla="*/ 0 w 316331"/>
              <a:gd name="connsiteY0" fmla="*/ 113522 h 311642"/>
              <a:gd name="connsiteX1" fmla="*/ 316331 w 316331"/>
              <a:gd name="connsiteY1" fmla="*/ 0 h 311642"/>
              <a:gd name="connsiteX2" fmla="*/ 205942 w 316331"/>
              <a:gd name="connsiteY2" fmla="*/ 311642 h 311642"/>
              <a:gd name="connsiteX3" fmla="*/ 0 w 316331"/>
              <a:gd name="connsiteY3" fmla="*/ 113522 h 31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31" h="311642">
                <a:moveTo>
                  <a:pt x="0" y="113522"/>
                </a:moveTo>
                <a:lnTo>
                  <a:pt x="316331" y="0"/>
                </a:lnTo>
                <a:lnTo>
                  <a:pt x="205942" y="311642"/>
                </a:lnTo>
                <a:lnTo>
                  <a:pt x="0" y="11352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ular Callout 78"/>
          <p:cNvSpPr/>
          <p:nvPr/>
        </p:nvSpPr>
        <p:spPr>
          <a:xfrm>
            <a:off x="5699665" y="987535"/>
            <a:ext cx="1240432" cy="381000"/>
          </a:xfrm>
          <a:prstGeom prst="wedgeRoundRectCallout">
            <a:avLst>
              <a:gd name="adj1" fmla="val -23051"/>
              <a:gd name="adj2" fmla="val 166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ea typeface="Arial Unicode MS"/>
                <a:cs typeface="Arial Unicode MS"/>
                <a:sym typeface="Zed"/>
              </a:rPr>
              <a:t>d </a:t>
            </a:r>
            <a:r>
              <a:rPr lang="en-US" sz="2000" dirty="0" smtClean="0">
                <a:solidFill>
                  <a:schemeClr val="tx1"/>
                </a:solidFill>
                <a:sym typeface="Zed"/>
              </a:rPr>
              <a:t></a:t>
            </a:r>
            <a:r>
              <a:rPr lang="en-US" sz="2000" b="1" dirty="0" smtClean="0">
                <a:solidFill>
                  <a:schemeClr val="tx1"/>
                </a:solidFill>
                <a:sym typeface="Zed"/>
              </a:rPr>
              <a:t> V=V'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701665" y="5428564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868988" y="3904564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Isosceles Triangle 81"/>
          <p:cNvSpPr/>
          <p:nvPr/>
        </p:nvSpPr>
        <p:spPr>
          <a:xfrm rot="2655140">
            <a:off x="2738839" y="3966614"/>
            <a:ext cx="1018940" cy="746408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v'</a:t>
            </a:r>
            <a:endParaRPr lang="en-US" sz="3600" dirty="0"/>
          </a:p>
        </p:txBody>
      </p:sp>
      <p:sp>
        <p:nvSpPr>
          <p:cNvPr id="83" name="Isosceles Triangle 82"/>
          <p:cNvSpPr/>
          <p:nvPr/>
        </p:nvSpPr>
        <p:spPr>
          <a:xfrm rot="17817420">
            <a:off x="2015018" y="3963767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</a:t>
            </a:r>
            <a:endParaRPr lang="en-US" sz="36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962593" y="5428564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129916" y="3904564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 rot="2655140">
            <a:off x="6018657" y="3904564"/>
            <a:ext cx="847439" cy="762000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i</a:t>
            </a:r>
            <a:r>
              <a:rPr lang="en-US" sz="3600" dirty="0" smtClean="0"/>
              <a:t>'</a:t>
            </a:r>
            <a:endParaRPr lang="en-US" sz="3600" dirty="0"/>
          </a:p>
        </p:txBody>
      </p:sp>
      <p:sp>
        <p:nvSpPr>
          <p:cNvPr id="87" name="Isosceles Triangle 86"/>
          <p:cNvSpPr/>
          <p:nvPr/>
        </p:nvSpPr>
        <p:spPr>
          <a:xfrm rot="17817420">
            <a:off x="5275946" y="3963767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i</a:t>
            </a:r>
            <a:endParaRPr lang="en-US" sz="3600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1546039" y="3904564"/>
            <a:ext cx="2594026" cy="56310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97905" y="3743770"/>
            <a:ext cx="1485059" cy="14478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356985" y="3438970"/>
            <a:ext cx="954250" cy="1905000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0085622">
            <a:off x="1752243" y="3329761"/>
            <a:ext cx="1954118" cy="8704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ular Callout 93"/>
          <p:cNvSpPr/>
          <p:nvPr/>
        </p:nvSpPr>
        <p:spPr>
          <a:xfrm>
            <a:off x="2097905" y="1120133"/>
            <a:ext cx="883488" cy="381000"/>
          </a:xfrm>
          <a:prstGeom prst="wedgeRoundRectCallout">
            <a:avLst>
              <a:gd name="adj1" fmla="val -4393"/>
              <a:gd name="adj2" fmla="val 74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d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ounded Rectangular Callout 94"/>
          <p:cNvSpPr/>
          <p:nvPr/>
        </p:nvSpPr>
        <p:spPr>
          <a:xfrm>
            <a:off x="3529230" y="4962652"/>
            <a:ext cx="1505020" cy="381000"/>
          </a:xfrm>
          <a:prstGeom prst="wedgeRoundRectCallout">
            <a:avLst>
              <a:gd name="adj1" fmla="val -56223"/>
              <a:gd name="adj2" fmla="val -157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  <a:sym typeface="Zed"/>
              </a:rPr>
              <a:t></a:t>
            </a:r>
            <a:r>
              <a:rPr lang="en-US" sz="2000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  <a:sym typeface="Zed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  <a:sym typeface="Zed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Zed"/>
              </a:rPr>
              <a:t></a:t>
            </a:r>
            <a:r>
              <a:rPr lang="en-US" sz="2000" b="1" dirty="0" smtClean="0">
                <a:solidFill>
                  <a:schemeClr val="tx1"/>
                </a:solidFill>
                <a:sym typeface="Ze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sym typeface="Zed"/>
              </a:rPr>
              <a:t>V=V‘</a:t>
            </a:r>
            <a:r>
              <a:rPr lang="en-US" sz="2000" dirty="0" smtClean="0">
                <a:solidFill>
                  <a:schemeClr val="tx1"/>
                </a:solidFill>
                <a:sym typeface="Zed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Rectangle 150"/>
          <p:cNvSpPr/>
          <p:nvPr/>
        </p:nvSpPr>
        <p:spPr>
          <a:xfrm>
            <a:off x="6098215" y="4029133"/>
            <a:ext cx="602170" cy="849243"/>
          </a:xfrm>
          <a:custGeom>
            <a:avLst/>
            <a:gdLst>
              <a:gd name="connsiteX0" fmla="*/ 0 w 541210"/>
              <a:gd name="connsiteY0" fmla="*/ 0 h 376803"/>
              <a:gd name="connsiteX1" fmla="*/ 541210 w 541210"/>
              <a:gd name="connsiteY1" fmla="*/ 0 h 376803"/>
              <a:gd name="connsiteX2" fmla="*/ 541210 w 541210"/>
              <a:gd name="connsiteY2" fmla="*/ 376803 h 376803"/>
              <a:gd name="connsiteX3" fmla="*/ 0 w 541210"/>
              <a:gd name="connsiteY3" fmla="*/ 376803 h 376803"/>
              <a:gd name="connsiteX4" fmla="*/ 0 w 541210"/>
              <a:gd name="connsiteY4" fmla="*/ 0 h 376803"/>
              <a:gd name="connsiteX0" fmla="*/ 0 w 541210"/>
              <a:gd name="connsiteY0" fmla="*/ 137160 h 513963"/>
              <a:gd name="connsiteX1" fmla="*/ 510730 w 541210"/>
              <a:gd name="connsiteY1" fmla="*/ 0 h 513963"/>
              <a:gd name="connsiteX2" fmla="*/ 541210 w 541210"/>
              <a:gd name="connsiteY2" fmla="*/ 513963 h 513963"/>
              <a:gd name="connsiteX3" fmla="*/ 0 w 541210"/>
              <a:gd name="connsiteY3" fmla="*/ 513963 h 513963"/>
              <a:gd name="connsiteX4" fmla="*/ 0 w 541210"/>
              <a:gd name="connsiteY4" fmla="*/ 137160 h 513963"/>
              <a:gd name="connsiteX0" fmla="*/ 0 w 510730"/>
              <a:gd name="connsiteY0" fmla="*/ 137160 h 803523"/>
              <a:gd name="connsiteX1" fmla="*/ 510730 w 510730"/>
              <a:gd name="connsiteY1" fmla="*/ 0 h 803523"/>
              <a:gd name="connsiteX2" fmla="*/ 312610 w 510730"/>
              <a:gd name="connsiteY2" fmla="*/ 803523 h 803523"/>
              <a:gd name="connsiteX3" fmla="*/ 0 w 510730"/>
              <a:gd name="connsiteY3" fmla="*/ 513963 h 803523"/>
              <a:gd name="connsiteX4" fmla="*/ 0 w 510730"/>
              <a:gd name="connsiteY4" fmla="*/ 137160 h 803523"/>
              <a:gd name="connsiteX0" fmla="*/ 91440 w 602170"/>
              <a:gd name="connsiteY0" fmla="*/ 137160 h 803523"/>
              <a:gd name="connsiteX1" fmla="*/ 602170 w 602170"/>
              <a:gd name="connsiteY1" fmla="*/ 0 h 803523"/>
              <a:gd name="connsiteX2" fmla="*/ 404050 w 602170"/>
              <a:gd name="connsiteY2" fmla="*/ 803523 h 803523"/>
              <a:gd name="connsiteX3" fmla="*/ 0 w 602170"/>
              <a:gd name="connsiteY3" fmla="*/ 437763 h 803523"/>
              <a:gd name="connsiteX4" fmla="*/ 91440 w 602170"/>
              <a:gd name="connsiteY4" fmla="*/ 137160 h 803523"/>
              <a:gd name="connsiteX0" fmla="*/ 91440 w 602170"/>
              <a:gd name="connsiteY0" fmla="*/ 137160 h 849243"/>
              <a:gd name="connsiteX1" fmla="*/ 602170 w 602170"/>
              <a:gd name="connsiteY1" fmla="*/ 0 h 849243"/>
              <a:gd name="connsiteX2" fmla="*/ 373570 w 602170"/>
              <a:gd name="connsiteY2" fmla="*/ 849243 h 849243"/>
              <a:gd name="connsiteX3" fmla="*/ 0 w 602170"/>
              <a:gd name="connsiteY3" fmla="*/ 437763 h 849243"/>
              <a:gd name="connsiteX4" fmla="*/ 91440 w 602170"/>
              <a:gd name="connsiteY4" fmla="*/ 137160 h 84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170" h="849243">
                <a:moveTo>
                  <a:pt x="91440" y="137160"/>
                </a:moveTo>
                <a:lnTo>
                  <a:pt x="602170" y="0"/>
                </a:lnTo>
                <a:lnTo>
                  <a:pt x="373570" y="849243"/>
                </a:lnTo>
                <a:lnTo>
                  <a:pt x="0" y="437763"/>
                </a:lnTo>
                <a:lnTo>
                  <a:pt x="91440" y="13716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gular Pentagon 152"/>
          <p:cNvSpPr/>
          <p:nvPr/>
        </p:nvSpPr>
        <p:spPr>
          <a:xfrm>
            <a:off x="5365674" y="4133164"/>
            <a:ext cx="803998" cy="729970"/>
          </a:xfrm>
          <a:custGeom>
            <a:avLst/>
            <a:gdLst>
              <a:gd name="connsiteX0" fmla="*/ 1 w 632638"/>
              <a:gd name="connsiteY0" fmla="*/ 243897 h 638532"/>
              <a:gd name="connsiteX1" fmla="*/ 316319 w 632638"/>
              <a:gd name="connsiteY1" fmla="*/ 0 h 638532"/>
              <a:gd name="connsiteX2" fmla="*/ 632637 w 632638"/>
              <a:gd name="connsiteY2" fmla="*/ 243897 h 638532"/>
              <a:gd name="connsiteX3" fmla="*/ 511814 w 632638"/>
              <a:gd name="connsiteY3" fmla="*/ 638530 h 638532"/>
              <a:gd name="connsiteX4" fmla="*/ 120824 w 632638"/>
              <a:gd name="connsiteY4" fmla="*/ 638530 h 638532"/>
              <a:gd name="connsiteX5" fmla="*/ 1 w 632638"/>
              <a:gd name="connsiteY5" fmla="*/ 243897 h 638532"/>
              <a:gd name="connsiteX0" fmla="*/ 0 w 556436"/>
              <a:gd name="connsiteY0" fmla="*/ 243897 h 638530"/>
              <a:gd name="connsiteX1" fmla="*/ 316318 w 556436"/>
              <a:gd name="connsiteY1" fmla="*/ 0 h 638530"/>
              <a:gd name="connsiteX2" fmla="*/ 556436 w 556436"/>
              <a:gd name="connsiteY2" fmla="*/ 335337 h 638530"/>
              <a:gd name="connsiteX3" fmla="*/ 511813 w 556436"/>
              <a:gd name="connsiteY3" fmla="*/ 638530 h 638530"/>
              <a:gd name="connsiteX4" fmla="*/ 120823 w 556436"/>
              <a:gd name="connsiteY4" fmla="*/ 638530 h 638530"/>
              <a:gd name="connsiteX5" fmla="*/ 0 w 556436"/>
              <a:gd name="connsiteY5" fmla="*/ 243897 h 638530"/>
              <a:gd name="connsiteX0" fmla="*/ 0 w 849718"/>
              <a:gd name="connsiteY0" fmla="*/ 15297 h 409930"/>
              <a:gd name="connsiteX1" fmla="*/ 849718 w 849718"/>
              <a:gd name="connsiteY1" fmla="*/ 0 h 409930"/>
              <a:gd name="connsiteX2" fmla="*/ 556436 w 849718"/>
              <a:gd name="connsiteY2" fmla="*/ 106737 h 409930"/>
              <a:gd name="connsiteX3" fmla="*/ 511813 w 849718"/>
              <a:gd name="connsiteY3" fmla="*/ 409930 h 409930"/>
              <a:gd name="connsiteX4" fmla="*/ 120823 w 849718"/>
              <a:gd name="connsiteY4" fmla="*/ 409930 h 409930"/>
              <a:gd name="connsiteX5" fmla="*/ 0 w 849718"/>
              <a:gd name="connsiteY5" fmla="*/ 15297 h 409930"/>
              <a:gd name="connsiteX0" fmla="*/ 0 w 849718"/>
              <a:gd name="connsiteY0" fmla="*/ 15297 h 409930"/>
              <a:gd name="connsiteX1" fmla="*/ 849718 w 849718"/>
              <a:gd name="connsiteY1" fmla="*/ 0 h 409930"/>
              <a:gd name="connsiteX2" fmla="*/ 556436 w 849718"/>
              <a:gd name="connsiteY2" fmla="*/ 106737 h 409930"/>
              <a:gd name="connsiteX3" fmla="*/ 801373 w 849718"/>
              <a:gd name="connsiteY3" fmla="*/ 394690 h 409930"/>
              <a:gd name="connsiteX4" fmla="*/ 120823 w 849718"/>
              <a:gd name="connsiteY4" fmla="*/ 409930 h 409930"/>
              <a:gd name="connsiteX5" fmla="*/ 0 w 849718"/>
              <a:gd name="connsiteY5" fmla="*/ 15297 h 409930"/>
              <a:gd name="connsiteX0" fmla="*/ 0 w 849718"/>
              <a:gd name="connsiteY0" fmla="*/ 15297 h 729970"/>
              <a:gd name="connsiteX1" fmla="*/ 849718 w 849718"/>
              <a:gd name="connsiteY1" fmla="*/ 0 h 729970"/>
              <a:gd name="connsiteX2" fmla="*/ 556436 w 849718"/>
              <a:gd name="connsiteY2" fmla="*/ 106737 h 729970"/>
              <a:gd name="connsiteX3" fmla="*/ 801373 w 849718"/>
              <a:gd name="connsiteY3" fmla="*/ 394690 h 729970"/>
              <a:gd name="connsiteX4" fmla="*/ 517063 w 849718"/>
              <a:gd name="connsiteY4" fmla="*/ 729970 h 729970"/>
              <a:gd name="connsiteX5" fmla="*/ 0 w 849718"/>
              <a:gd name="connsiteY5" fmla="*/ 15297 h 729970"/>
              <a:gd name="connsiteX0" fmla="*/ 0 w 727798"/>
              <a:gd name="connsiteY0" fmla="*/ 137217 h 729970"/>
              <a:gd name="connsiteX1" fmla="*/ 727798 w 727798"/>
              <a:gd name="connsiteY1" fmla="*/ 0 h 729970"/>
              <a:gd name="connsiteX2" fmla="*/ 434516 w 727798"/>
              <a:gd name="connsiteY2" fmla="*/ 106737 h 729970"/>
              <a:gd name="connsiteX3" fmla="*/ 679453 w 727798"/>
              <a:gd name="connsiteY3" fmla="*/ 394690 h 729970"/>
              <a:gd name="connsiteX4" fmla="*/ 395143 w 727798"/>
              <a:gd name="connsiteY4" fmla="*/ 729970 h 729970"/>
              <a:gd name="connsiteX5" fmla="*/ 0 w 727798"/>
              <a:gd name="connsiteY5" fmla="*/ 137217 h 729970"/>
              <a:gd name="connsiteX0" fmla="*/ 0 w 803998"/>
              <a:gd name="connsiteY0" fmla="*/ 15297 h 729970"/>
              <a:gd name="connsiteX1" fmla="*/ 803998 w 803998"/>
              <a:gd name="connsiteY1" fmla="*/ 0 h 729970"/>
              <a:gd name="connsiteX2" fmla="*/ 510716 w 803998"/>
              <a:gd name="connsiteY2" fmla="*/ 106737 h 729970"/>
              <a:gd name="connsiteX3" fmla="*/ 755653 w 803998"/>
              <a:gd name="connsiteY3" fmla="*/ 394690 h 729970"/>
              <a:gd name="connsiteX4" fmla="*/ 471343 w 803998"/>
              <a:gd name="connsiteY4" fmla="*/ 729970 h 729970"/>
              <a:gd name="connsiteX5" fmla="*/ 0 w 803998"/>
              <a:gd name="connsiteY5" fmla="*/ 15297 h 729970"/>
              <a:gd name="connsiteX0" fmla="*/ 0 w 803998"/>
              <a:gd name="connsiteY0" fmla="*/ 15297 h 729970"/>
              <a:gd name="connsiteX1" fmla="*/ 803998 w 803998"/>
              <a:gd name="connsiteY1" fmla="*/ 0 h 729970"/>
              <a:gd name="connsiteX2" fmla="*/ 510716 w 803998"/>
              <a:gd name="connsiteY2" fmla="*/ 106737 h 729970"/>
              <a:gd name="connsiteX3" fmla="*/ 694693 w 803998"/>
              <a:gd name="connsiteY3" fmla="*/ 364210 h 729970"/>
              <a:gd name="connsiteX4" fmla="*/ 471343 w 803998"/>
              <a:gd name="connsiteY4" fmla="*/ 729970 h 729970"/>
              <a:gd name="connsiteX5" fmla="*/ 0 w 803998"/>
              <a:gd name="connsiteY5" fmla="*/ 15297 h 72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998" h="729970">
                <a:moveTo>
                  <a:pt x="0" y="15297"/>
                </a:moveTo>
                <a:lnTo>
                  <a:pt x="803998" y="0"/>
                </a:lnTo>
                <a:lnTo>
                  <a:pt x="510716" y="106737"/>
                </a:lnTo>
                <a:lnTo>
                  <a:pt x="694693" y="364210"/>
                </a:lnTo>
                <a:lnTo>
                  <a:pt x="471343" y="729970"/>
                </a:lnTo>
                <a:lnTo>
                  <a:pt x="0" y="15297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650803" y="4463929"/>
            <a:ext cx="57858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Zed"/>
              </a:rPr>
              <a:t>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85485" y="24114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81727" y="24239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4465" y="488677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4,5</a:t>
            </a:r>
            <a:endParaRPr lang="en-US" sz="3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7156" y="48631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47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nimi</dc:creator>
  <cp:lastModifiedBy>nimi</cp:lastModifiedBy>
  <cp:revision>5</cp:revision>
  <dcterms:created xsi:type="dcterms:W3CDTF">2012-06-30T21:12:56Z</dcterms:created>
  <dcterms:modified xsi:type="dcterms:W3CDTF">2012-07-10T15:16:33Z</dcterms:modified>
</cp:coreProperties>
</file>