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2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2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8A1F-A2F9-4AC5-93C7-1B2BD8CE6AF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7966-15F5-4254-9813-033D7F57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9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MOEDL TRAINING USING </a:t>
            </a:r>
            <a:r>
              <a:rPr lang="en-US" b="1" i="1" dirty="0" smtClean="0"/>
              <a:t> </a:t>
            </a:r>
            <a:r>
              <a:rPr lang="en-US" b="1" i="1" dirty="0"/>
              <a:t>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4.Random Forest Classification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29" y="1690688"/>
            <a:ext cx="7659209" cy="44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9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154" y="28400"/>
            <a:ext cx="10515600" cy="1332879"/>
          </a:xfrm>
        </p:spPr>
        <p:txBody>
          <a:bodyPr/>
          <a:lstStyle/>
          <a:p>
            <a:r>
              <a:rPr lang="en-US" b="1" dirty="0" smtClean="0"/>
              <a:t>5.Kernal Support Vector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54" y="1361279"/>
            <a:ext cx="5175416" cy="521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8" y="1361279"/>
            <a:ext cx="4831773" cy="52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Dataset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535387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dataset consist of </a:t>
            </a:r>
            <a:r>
              <a:rPr lang="en-US" b="1" dirty="0" smtClean="0"/>
              <a:t>1026</a:t>
            </a:r>
            <a:r>
              <a:rPr lang="en-US" dirty="0" smtClean="0"/>
              <a:t> entries on which model is trained</a:t>
            </a:r>
          </a:p>
          <a:p>
            <a:r>
              <a:rPr lang="en-US" dirty="0" smtClean="0"/>
              <a:t>It consist of 13 independent variables</a:t>
            </a:r>
          </a:p>
          <a:p>
            <a:r>
              <a:rPr lang="en-US" b="1" dirty="0" smtClean="0"/>
              <a:t>Age</a:t>
            </a:r>
          </a:p>
          <a:p>
            <a:r>
              <a:rPr lang="en-US" b="1" dirty="0" smtClean="0"/>
              <a:t>sex</a:t>
            </a:r>
          </a:p>
          <a:p>
            <a:r>
              <a:rPr lang="en-US" b="1" dirty="0" err="1" smtClean="0"/>
              <a:t>cp</a:t>
            </a:r>
            <a:endParaRPr lang="en-US" b="1" dirty="0" smtClean="0"/>
          </a:p>
          <a:p>
            <a:r>
              <a:rPr lang="en-US" b="1" dirty="0" err="1" smtClean="0"/>
              <a:t>trestbps</a:t>
            </a:r>
            <a:endParaRPr lang="en-US" b="1" dirty="0" smtClean="0"/>
          </a:p>
          <a:p>
            <a:r>
              <a:rPr lang="en-US" b="1" dirty="0" err="1" smtClean="0"/>
              <a:t>chol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Fbs</a:t>
            </a:r>
            <a:endParaRPr lang="en-US" b="1" dirty="0" smtClean="0"/>
          </a:p>
          <a:p>
            <a:r>
              <a:rPr lang="en-US" b="1" dirty="0" err="1" smtClean="0"/>
              <a:t>restecg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Thalach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exang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err="1" smtClean="0"/>
              <a:t>oldpeak</a:t>
            </a:r>
            <a:endParaRPr lang="en-US" b="1" dirty="0" smtClean="0"/>
          </a:p>
          <a:p>
            <a:r>
              <a:rPr lang="en-US" b="1" dirty="0" smtClean="0"/>
              <a:t> slope</a:t>
            </a:r>
          </a:p>
          <a:p>
            <a:r>
              <a:rPr lang="en-US" b="1" dirty="0" smtClean="0"/>
              <a:t> ca</a:t>
            </a:r>
          </a:p>
          <a:p>
            <a:r>
              <a:rPr lang="en-US" b="1" dirty="0" smtClean="0"/>
              <a:t> </a:t>
            </a:r>
            <a:r>
              <a:rPr lang="en-US" b="1" dirty="0" err="1"/>
              <a:t>thal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And one dependent variable </a:t>
            </a:r>
            <a:r>
              <a:rPr lang="en-US" b="1" dirty="0" smtClean="0"/>
              <a:t>target</a:t>
            </a:r>
            <a:r>
              <a:rPr lang="en-US" dirty="0" smtClean="0"/>
              <a:t> (0,1)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9652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The following models of regression are trained on this dataset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941" y="1915214"/>
            <a:ext cx="4909275" cy="29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7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Point covered in EDA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Initial Data Exploration</a:t>
            </a:r>
          </a:p>
          <a:p>
            <a:r>
              <a:rPr lang="en-US" dirty="0"/>
              <a:t>Feature Distribution Analysis Before Scaling</a:t>
            </a:r>
          </a:p>
          <a:p>
            <a:r>
              <a:rPr lang="en-US" dirty="0"/>
              <a:t>Apply Feature Scaling</a:t>
            </a:r>
          </a:p>
          <a:p>
            <a:r>
              <a:rPr lang="en-US" dirty="0" smtClean="0"/>
              <a:t>Model </a:t>
            </a:r>
            <a:r>
              <a:rPr lang="en-US" dirty="0"/>
              <a:t>Training and Evaluation</a:t>
            </a:r>
          </a:p>
          <a:p>
            <a:r>
              <a:rPr lang="en-US" dirty="0" smtClean="0"/>
              <a:t>Plot </a:t>
            </a:r>
            <a:r>
              <a:rPr lang="en-US" dirty="0"/>
              <a:t>feature distributions after scaling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8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>
            <a:normAutofit fontScale="32500" lnSpcReduction="20000"/>
          </a:bodyPr>
          <a:lstStyle/>
          <a:p>
            <a:endParaRPr lang="en-US" sz="6500" b="1" dirty="0" smtClean="0"/>
          </a:p>
          <a:p>
            <a:r>
              <a:rPr lang="en-US" sz="6500" b="1" dirty="0" smtClean="0"/>
              <a:t>#</a:t>
            </a:r>
            <a:r>
              <a:rPr lang="en-US" sz="6500" b="1" dirty="0"/>
              <a:t>Explanation of the EDA </a:t>
            </a:r>
            <a:r>
              <a:rPr lang="en-US" sz="6500" b="1" dirty="0" smtClean="0"/>
              <a:t>Steps</a:t>
            </a:r>
          </a:p>
          <a:p>
            <a:pPr marL="0" indent="0">
              <a:buNone/>
            </a:pPr>
            <a:endParaRPr lang="en-US" sz="6500" b="1" dirty="0"/>
          </a:p>
          <a:p>
            <a:r>
              <a:rPr lang="en-US" sz="4000" b="1" dirty="0" smtClean="0"/>
              <a:t>Initial </a:t>
            </a:r>
            <a:r>
              <a:rPr lang="en-US" sz="4000" b="1" dirty="0"/>
              <a:t>Data Exploration</a:t>
            </a:r>
            <a:r>
              <a:rPr lang="en-US" sz="4000" b="1" dirty="0" smtClean="0"/>
              <a:t>: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 smtClean="0"/>
              <a:t>Descriptive </a:t>
            </a:r>
            <a:r>
              <a:rPr lang="en-US" sz="4000" b="1" dirty="0"/>
              <a:t>Statistics</a:t>
            </a:r>
            <a:r>
              <a:rPr lang="en-US" sz="4000" b="1" dirty="0" smtClean="0"/>
              <a:t>:</a:t>
            </a:r>
            <a:r>
              <a:rPr lang="en-US" sz="4000" dirty="0" smtClean="0"/>
              <a:t> </a:t>
            </a:r>
            <a:r>
              <a:rPr lang="en-US" sz="4000" dirty="0"/>
              <a:t>Shows basic statistics (mean, </a:t>
            </a:r>
            <a:r>
              <a:rPr lang="en-US" sz="4000" dirty="0" err="1"/>
              <a:t>std</a:t>
            </a:r>
            <a:r>
              <a:rPr lang="en-US" sz="4000" dirty="0"/>
              <a:t>, min, max) for each feature.</a:t>
            </a:r>
          </a:p>
          <a:p>
            <a:r>
              <a:rPr lang="en-US" sz="4000" dirty="0"/>
              <a:t>Info and Head: Provides information about data types, non-null counts, and a preview of the first few rows.</a:t>
            </a:r>
          </a:p>
          <a:p>
            <a:r>
              <a:rPr lang="en-US" sz="4000" dirty="0"/>
              <a:t>Feature Distribution Analysis Before Scaling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r>
              <a:rPr lang="en-US" sz="4000" b="1" dirty="0" smtClean="0"/>
              <a:t>Histograms </a:t>
            </a:r>
            <a:r>
              <a:rPr lang="en-US" sz="4000" b="1" dirty="0"/>
              <a:t>with KDE</a:t>
            </a:r>
            <a:r>
              <a:rPr lang="en-US" sz="4000" b="1" dirty="0" smtClean="0"/>
              <a:t>:</a:t>
            </a:r>
            <a:r>
              <a:rPr lang="en-US" sz="4000" dirty="0" smtClean="0"/>
              <a:t> </a:t>
            </a:r>
            <a:r>
              <a:rPr lang="en-US" sz="4000" dirty="0"/>
              <a:t>Visualizes the distribution of each feature before scaling, which helps in understanding the range and spread of feature values.</a:t>
            </a:r>
          </a:p>
          <a:p>
            <a:r>
              <a:rPr lang="en-US" sz="4000" dirty="0"/>
              <a:t>Feature Scaling Impact:</a:t>
            </a:r>
          </a:p>
          <a:p>
            <a:r>
              <a:rPr lang="en-US" sz="4000" b="1" dirty="0" err="1" smtClean="0"/>
              <a:t>Scaling:</a:t>
            </a:r>
            <a:r>
              <a:rPr lang="en-US" sz="4000" dirty="0" err="1" smtClean="0"/>
              <a:t>Applies</a:t>
            </a:r>
            <a:r>
              <a:rPr lang="en-US" sz="4000" dirty="0" smtClean="0"/>
              <a:t> </a:t>
            </a:r>
            <a:r>
              <a:rPr lang="en-US" sz="4000" dirty="0" err="1"/>
              <a:t>StandardScaler</a:t>
            </a:r>
            <a:r>
              <a:rPr lang="en-US" sz="4000" dirty="0"/>
              <a:t> to standardize features so they have a mean of 0 and a standard deviation of 1.</a:t>
            </a:r>
          </a:p>
          <a:p>
            <a:r>
              <a:rPr lang="en-US" sz="4000" dirty="0"/>
              <a:t>Post-Scaling Histograms: Plots the distributions of features after scaling, verifying that they are standardized. </a:t>
            </a:r>
          </a:p>
          <a:p>
            <a:endParaRPr lang="en-US" sz="4000" dirty="0"/>
          </a:p>
          <a:p>
            <a:r>
              <a:rPr lang="en-US" sz="4000" b="1" dirty="0" smtClean="0"/>
              <a:t>Model </a:t>
            </a:r>
            <a:r>
              <a:rPr lang="en-US" sz="4000" b="1" dirty="0"/>
              <a:t>Performance Comparison</a:t>
            </a:r>
            <a:r>
              <a:rPr lang="en-US" sz="4000" b="1" dirty="0" smtClean="0"/>
              <a:t>: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Model Training and Evaluation (Before Scaling): Trains an SVM model on the original data and evaluates its performance.</a:t>
            </a:r>
          </a:p>
          <a:p>
            <a:r>
              <a:rPr lang="en-US" sz="4000" dirty="0"/>
              <a:t>Model Training and Evaluation (After Scaling): Trains an SVM model on the scaled data and evaluates its performance.</a:t>
            </a:r>
          </a:p>
          <a:p>
            <a:r>
              <a:rPr lang="en-US" sz="4000" dirty="0"/>
              <a:t>Comparison: Compares the accuracy, confusion matrix, and classification report before and after scaling to assess the impact of scaling on model performance.</a:t>
            </a:r>
          </a:p>
          <a:p>
            <a:r>
              <a:rPr lang="en-US" sz="4000" dirty="0"/>
              <a:t>This comprehensive EDA helps you understand the data distributions, the effect of scaling, and how feature scaling impacts the performance of your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SVM </a:t>
            </a:r>
            <a:r>
              <a:rPr lang="en-US" sz="4000" dirty="0"/>
              <a:t>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252" y="901148"/>
            <a:ext cx="5228338" cy="52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7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1.Decision Tree Classification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545" y="1885919"/>
            <a:ext cx="7169577" cy="40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2.Support Vector Classification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796" y="1690688"/>
            <a:ext cx="7337170" cy="39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7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3.Naïve Bayes Classification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71" y="1690688"/>
            <a:ext cx="7592568" cy="45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4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MOEDL TRAINING USING  CLASSIFICATION</vt:lpstr>
      <vt:lpstr>Dataset</vt:lpstr>
      <vt:lpstr>The following models of regression are trained on this dataset </vt:lpstr>
      <vt:lpstr>Point covered in EDA</vt:lpstr>
      <vt:lpstr>PowerPoint Presentation</vt:lpstr>
      <vt:lpstr>PowerPoint Presentation</vt:lpstr>
      <vt:lpstr>1.Decision Tree Classification</vt:lpstr>
      <vt:lpstr>2.Support Vector Classification</vt:lpstr>
      <vt:lpstr>3.Naïve Bayes Classification</vt:lpstr>
      <vt:lpstr>4.Random Forest Classification</vt:lpstr>
      <vt:lpstr>5.Kernal Support 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MOEDL TRAINING USING  CLASSIFICATION</dc:title>
  <dc:creator>923405591113</dc:creator>
  <cp:lastModifiedBy>923405591113</cp:lastModifiedBy>
  <cp:revision>7</cp:revision>
  <dcterms:created xsi:type="dcterms:W3CDTF">2024-08-16T07:06:42Z</dcterms:created>
  <dcterms:modified xsi:type="dcterms:W3CDTF">2024-08-16T07:34:00Z</dcterms:modified>
</cp:coreProperties>
</file>