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0B05-5BB9-45DC-B74E-04CA416BCD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3038-9A2E-4BEE-9FDA-0E392EE4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MOEDL TRAINING USING REGRESSION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5810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4.Support Vector Regression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74" y="1828904"/>
            <a:ext cx="5538333" cy="1214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74" y="3396377"/>
            <a:ext cx="5734051" cy="30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DATASET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1565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The model is train on 4971 entries</a:t>
            </a:r>
          </a:p>
          <a:p>
            <a:pPr marL="0" indent="0">
              <a:buNone/>
            </a:pPr>
            <a:r>
              <a:rPr lang="en-US" i="1" dirty="0" smtClean="0"/>
              <a:t>It includes 9 independent variables </a:t>
            </a:r>
          </a:p>
          <a:p>
            <a:r>
              <a:rPr lang="en-US" b="1" i="1" dirty="0" smtClean="0"/>
              <a:t>Year</a:t>
            </a:r>
          </a:p>
          <a:p>
            <a:r>
              <a:rPr lang="en-US" b="1" i="1" dirty="0" smtClean="0"/>
              <a:t> </a:t>
            </a:r>
            <a:r>
              <a:rPr lang="en-US" b="1" i="1" dirty="0" err="1" smtClean="0"/>
              <a:t>Kilometers_Driven</a:t>
            </a:r>
            <a:endParaRPr lang="en-US" b="1" i="1" dirty="0" smtClean="0"/>
          </a:p>
          <a:p>
            <a:r>
              <a:rPr lang="en-US" b="1" i="1" dirty="0" smtClean="0"/>
              <a:t> </a:t>
            </a:r>
            <a:r>
              <a:rPr lang="en-US" b="1" i="1" dirty="0" err="1" smtClean="0"/>
              <a:t>Fuel_Type</a:t>
            </a:r>
            <a:endParaRPr lang="en-US" b="1" i="1" dirty="0" smtClean="0"/>
          </a:p>
          <a:p>
            <a:r>
              <a:rPr lang="en-US" b="1" i="1" dirty="0" smtClean="0"/>
              <a:t> </a:t>
            </a:r>
            <a:r>
              <a:rPr lang="en-US" b="1" i="1" dirty="0"/>
              <a:t>Transmission</a:t>
            </a:r>
            <a:r>
              <a:rPr lang="en-US" b="1" i="1" dirty="0" smtClean="0"/>
              <a:t> </a:t>
            </a:r>
          </a:p>
          <a:p>
            <a:r>
              <a:rPr lang="en-US" b="1" i="1" dirty="0" err="1" smtClean="0"/>
              <a:t>Owner_Type</a:t>
            </a:r>
            <a:endParaRPr lang="en-US" b="1" i="1" dirty="0" smtClean="0"/>
          </a:p>
          <a:p>
            <a:r>
              <a:rPr lang="en-US" b="1" i="1" dirty="0" smtClean="0"/>
              <a:t> Mileage</a:t>
            </a:r>
          </a:p>
          <a:p>
            <a:r>
              <a:rPr lang="en-US" b="1" i="1" dirty="0" smtClean="0"/>
              <a:t> </a:t>
            </a:r>
            <a:r>
              <a:rPr lang="en-US" b="1" i="1" dirty="0"/>
              <a:t>Engine</a:t>
            </a:r>
            <a:r>
              <a:rPr lang="en-US" b="1" i="1" dirty="0" smtClean="0"/>
              <a:t> Power</a:t>
            </a:r>
          </a:p>
          <a:p>
            <a:r>
              <a:rPr lang="en-US" b="1" i="1" dirty="0" smtClean="0"/>
              <a:t> </a:t>
            </a:r>
            <a:r>
              <a:rPr lang="en-US" b="1" i="1" dirty="0"/>
              <a:t>Seats</a:t>
            </a:r>
            <a:r>
              <a:rPr lang="en-US" b="1" i="1" dirty="0" smtClean="0"/>
              <a:t> </a:t>
            </a:r>
          </a:p>
          <a:p>
            <a:r>
              <a:rPr lang="en-US" i="1" dirty="0" smtClean="0"/>
              <a:t>And one dependent variable </a:t>
            </a:r>
            <a:r>
              <a:rPr lang="en-US" b="1" i="1" dirty="0" smtClean="0"/>
              <a:t>Price</a:t>
            </a:r>
          </a:p>
          <a:p>
            <a:r>
              <a:rPr lang="en-US" i="1" dirty="0" smtClean="0"/>
              <a:t>The dataset is train on </a:t>
            </a:r>
            <a:r>
              <a:rPr lang="en-US" b="1" i="1" dirty="0" smtClean="0"/>
              <a:t>80%</a:t>
            </a:r>
            <a:r>
              <a:rPr lang="en-US" i="1" dirty="0" smtClean="0"/>
              <a:t> while tested on </a:t>
            </a:r>
            <a:r>
              <a:rPr lang="en-US" b="1" i="1" dirty="0" smtClean="0"/>
              <a:t>20%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655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61" y="1179443"/>
            <a:ext cx="11595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following models of regression are trained on this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Decision Tree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Multi-linear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Random 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Support Vector Regression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5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809" y="1046921"/>
            <a:ext cx="114631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Points covered in EDA</a:t>
            </a:r>
          </a:p>
          <a:p>
            <a:endParaRPr lang="en-US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Summary </a:t>
            </a:r>
            <a:r>
              <a:rPr lang="en-US" sz="2400" dirty="0" smtClean="0"/>
              <a:t>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Missing Values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Distribution </a:t>
            </a:r>
            <a:r>
              <a:rPr lang="en-US" sz="2400" dirty="0"/>
              <a:t>of the Target Variable (Price)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Correlation Matrix (only numerical features)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Pair Plot (Numerical Features)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Box Plot for Outlier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Count Plots for Categorical Features (</a:t>
            </a:r>
            <a:r>
              <a:rPr lang="en-US" sz="2400" dirty="0" err="1"/>
              <a:t>Fuel_Type</a:t>
            </a:r>
            <a:r>
              <a:rPr lang="en-US" sz="2400" dirty="0"/>
              <a:t>, Transmission, </a:t>
            </a:r>
            <a:r>
              <a:rPr lang="en-US" sz="2400" dirty="0" err="1"/>
              <a:t>Owner_Type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Plot for </a:t>
            </a:r>
            <a:r>
              <a:rPr lang="en-US" sz="2400" dirty="0" err="1"/>
              <a:t>Fuel_Type,Transmission,Owner_type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Visiualization</a:t>
            </a:r>
            <a:r>
              <a:rPr lang="en-US" sz="2400" dirty="0"/>
              <a:t> On Training and Testing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Explanation of Visualizations: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US" b="1" dirty="0" smtClean="0"/>
              <a:t>Correlation Matrix</a:t>
            </a:r>
            <a:r>
              <a:rPr lang="en-US" dirty="0" smtClean="0"/>
              <a:t>: </a:t>
            </a:r>
            <a:r>
              <a:rPr lang="en-US" dirty="0"/>
              <a:t>Helps identify strong linear relationships between numerical features (e.g., Year, </a:t>
            </a:r>
            <a:r>
              <a:rPr lang="en-US" dirty="0" err="1"/>
              <a:t>Kilometers_Driven</a:t>
            </a:r>
            <a:r>
              <a:rPr lang="en-US" dirty="0"/>
              <a:t>, Mileage, etc.).  </a:t>
            </a:r>
          </a:p>
          <a:p>
            <a:r>
              <a:rPr lang="en-US" b="1" dirty="0" smtClean="0"/>
              <a:t>Pair Plot</a:t>
            </a:r>
            <a:r>
              <a:rPr lang="en-US" dirty="0" smtClean="0"/>
              <a:t>: </a:t>
            </a:r>
            <a:r>
              <a:rPr lang="en-US" dirty="0"/>
              <a:t>Provides scatter plots for all numerical features and histograms to visualize individual distributions. It helps identify relationships and correlations.  </a:t>
            </a:r>
          </a:p>
          <a:p>
            <a:r>
              <a:rPr lang="en-US" b="1" dirty="0" smtClean="0"/>
              <a:t>Box Plot</a:t>
            </a:r>
            <a:r>
              <a:rPr lang="en-US" dirty="0" smtClean="0"/>
              <a:t>: </a:t>
            </a:r>
            <a:r>
              <a:rPr lang="en-US" dirty="0"/>
              <a:t>Helps detect outliers in numerical features. If any feature has extreme values, they will be visible as points outside the boxes.  </a:t>
            </a:r>
          </a:p>
          <a:p>
            <a:r>
              <a:rPr lang="en-US" b="1" dirty="0" smtClean="0"/>
              <a:t>Count Plots</a:t>
            </a:r>
            <a:r>
              <a:rPr lang="en-US" dirty="0" smtClean="0"/>
              <a:t>: </a:t>
            </a:r>
            <a:r>
              <a:rPr lang="en-US" dirty="0"/>
              <a:t>These plots show the distribution of categorical features (e.g., </a:t>
            </a:r>
            <a:r>
              <a:rPr lang="en-US" dirty="0" err="1"/>
              <a:t>Fuel_Type</a:t>
            </a:r>
            <a:r>
              <a:rPr lang="en-US" dirty="0"/>
              <a:t>, Transmission, </a:t>
            </a:r>
            <a:r>
              <a:rPr lang="en-US" dirty="0" err="1"/>
              <a:t>Owner_Type</a:t>
            </a:r>
            <a:r>
              <a:rPr lang="en-US" dirty="0"/>
              <a:t>). This helps understand the proportion of different categories 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538162"/>
            <a:ext cx="58293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0" y="251791"/>
            <a:ext cx="113703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1.Decision Tree Regression</a:t>
            </a:r>
          </a:p>
          <a:p>
            <a:endParaRPr lang="en-US" sz="2400" b="1" i="1" dirty="0" smtClean="0"/>
          </a:p>
          <a:p>
            <a:r>
              <a:rPr lang="en-US" dirty="0" smtClean="0"/>
              <a:t>Using Decision tree regression gives mean squared and R squared values as under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16" y="1915489"/>
            <a:ext cx="5035501" cy="1079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16" y="3287002"/>
            <a:ext cx="5035501" cy="22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2.Multi Linear regression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79" y="1690688"/>
            <a:ext cx="7532594" cy="36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591"/>
            <a:ext cx="7068403" cy="1149777"/>
          </a:xfrm>
        </p:spPr>
        <p:txBody>
          <a:bodyPr/>
          <a:lstStyle/>
          <a:p>
            <a:pPr algn="r"/>
            <a:r>
              <a:rPr lang="en-US" b="1" dirty="0" smtClean="0"/>
              <a:t>3.Random Forest Regression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44" y="1419368"/>
            <a:ext cx="6838693" cy="1673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64" y="3343701"/>
            <a:ext cx="6782937" cy="285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44" y="3474267"/>
            <a:ext cx="6838693" cy="29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MOEDL TRAINING USING REGRESSION</vt:lpstr>
      <vt:lpstr>DATASET</vt:lpstr>
      <vt:lpstr>PowerPoint Presentation</vt:lpstr>
      <vt:lpstr>PowerPoint Presentation</vt:lpstr>
      <vt:lpstr>Explanation of Visualizations: </vt:lpstr>
      <vt:lpstr>PowerPoint Presentation</vt:lpstr>
      <vt:lpstr>PowerPoint Presentation</vt:lpstr>
      <vt:lpstr>2.Multi Linear regression</vt:lpstr>
      <vt:lpstr>3.Random Forest Regression </vt:lpstr>
      <vt:lpstr>4.Support Vector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MOEDL TRAINING USING REGRESSION AND CLASSIFICATION</dc:title>
  <dc:creator>923405591113</dc:creator>
  <cp:lastModifiedBy>923405591113</cp:lastModifiedBy>
  <cp:revision>15</cp:revision>
  <dcterms:created xsi:type="dcterms:W3CDTF">2024-08-16T06:06:49Z</dcterms:created>
  <dcterms:modified xsi:type="dcterms:W3CDTF">2024-08-16T07:34:29Z</dcterms:modified>
</cp:coreProperties>
</file>