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AAE32D-47B5-41DA-84F4-93769F505D9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05816E01-B867-4258-8210-C129412F3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744AAB8E-E2C1-4C24-AD4A-1E058756F098}"/>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5" name="Alt Bilgi Yer Tutucusu 4">
            <a:extLst>
              <a:ext uri="{FF2B5EF4-FFF2-40B4-BE49-F238E27FC236}">
                <a16:creationId xmlns:a16="http://schemas.microsoft.com/office/drawing/2014/main" id="{5029E24F-26AE-4794-86D4-2225D15C7C62}"/>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04D92DD9-989B-421D-84FF-C9DB9A7FF01B}"/>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281149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4D659E-1067-4A39-88E5-4A25125D2F74}"/>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C9260EDE-F58D-49A9-903A-B88F4513A4C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12A84984-0F1D-442B-9CB6-9013F8CF7EA9}"/>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5" name="Alt Bilgi Yer Tutucusu 4">
            <a:extLst>
              <a:ext uri="{FF2B5EF4-FFF2-40B4-BE49-F238E27FC236}">
                <a16:creationId xmlns:a16="http://schemas.microsoft.com/office/drawing/2014/main" id="{F8270EAB-4766-418C-9BF7-780519B9768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B5237DF1-3094-4F2C-B6AE-321DEA2FAF72}"/>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72885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1F9023F-F1C2-4D27-A71E-19D2E995FF4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BD4934E2-7DDB-450E-A96B-3286DB66B06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147554B3-2980-4A18-A88A-8781932FE9EB}"/>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5" name="Alt Bilgi Yer Tutucusu 4">
            <a:extLst>
              <a:ext uri="{FF2B5EF4-FFF2-40B4-BE49-F238E27FC236}">
                <a16:creationId xmlns:a16="http://schemas.microsoft.com/office/drawing/2014/main" id="{9EC0A29F-A8BF-4596-BFC5-B3D0821CC827}"/>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9629AE4-8F98-414C-9E62-F9DE6DFB36F3}"/>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79213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CBAC2F-F48D-48D5-9F77-A048F34B07AF}"/>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B916ACD-3FE4-4B43-80D7-CDBFD16801E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59AC9EE3-7449-4B2C-8916-9A37749F6CBC}"/>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5" name="Alt Bilgi Yer Tutucusu 4">
            <a:extLst>
              <a:ext uri="{FF2B5EF4-FFF2-40B4-BE49-F238E27FC236}">
                <a16:creationId xmlns:a16="http://schemas.microsoft.com/office/drawing/2014/main" id="{2DBEB66D-5E39-4E9D-9A67-DBF4768040F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305EF16D-9985-4220-9A31-C3FDF16CA91E}"/>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151826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F9CE71-D436-4B9F-8C87-7A0BF11D94D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26FBBD19-16B8-432D-9B5C-3E7BD7132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32F5131-BF8D-4604-B726-EF1240E40595}"/>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5" name="Alt Bilgi Yer Tutucusu 4">
            <a:extLst>
              <a:ext uri="{FF2B5EF4-FFF2-40B4-BE49-F238E27FC236}">
                <a16:creationId xmlns:a16="http://schemas.microsoft.com/office/drawing/2014/main" id="{58EC599A-F4D9-4263-8D6B-05D3D08BE592}"/>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8CB9C25-7368-4A9B-B589-0BB727DACA5D}"/>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64643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B9D67B-F4EF-46D8-8B32-FFB14AB423E5}"/>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235D0B0-5354-415C-A5F4-21EC6359E5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6E8F2649-483E-40A7-9595-F7AE8FF9F1F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87E5797E-D1B3-4D45-AAFA-26918F9FEF8A}"/>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6" name="Alt Bilgi Yer Tutucusu 5">
            <a:extLst>
              <a:ext uri="{FF2B5EF4-FFF2-40B4-BE49-F238E27FC236}">
                <a16:creationId xmlns:a16="http://schemas.microsoft.com/office/drawing/2014/main" id="{74959875-77A2-409E-AB43-99960F0E404A}"/>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D0EF861D-9D46-4CF2-BA3B-3B320563AF26}"/>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175818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ACAAC3-2D0E-4208-A2F0-B2EFB58A70EA}"/>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BA52C906-80F8-4564-856E-4027AA3A2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45532B5-968F-4877-95A6-64EF3C8066F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93C5C547-EB04-40A6-A398-DBA5E8A26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849D447-FDF5-40EC-B6F3-B687F72539C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0E553747-8176-44BD-BD72-EBB3E0D72F3D}"/>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8" name="Alt Bilgi Yer Tutucusu 7">
            <a:extLst>
              <a:ext uri="{FF2B5EF4-FFF2-40B4-BE49-F238E27FC236}">
                <a16:creationId xmlns:a16="http://schemas.microsoft.com/office/drawing/2014/main" id="{2B66C96A-0BB5-4FD0-8BA4-A60C1F3A6FAE}"/>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9F1E926F-030D-4A4C-A6F9-3FCB74B91034}"/>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216381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CD0C4-BF18-4065-ABAD-ECCD76B81A1A}"/>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901F9DCE-E757-495D-AED9-752C6CF23739}"/>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4" name="Alt Bilgi Yer Tutucusu 3">
            <a:extLst>
              <a:ext uri="{FF2B5EF4-FFF2-40B4-BE49-F238E27FC236}">
                <a16:creationId xmlns:a16="http://schemas.microsoft.com/office/drawing/2014/main" id="{A18193D0-8595-43AE-AE77-CAE53BE43422}"/>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CBB141BC-FD7E-469E-8E62-D5D8D9BB130D}"/>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129192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A16A2F2-A8D1-45B4-9DDE-8B2FAEFAE1CA}"/>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3" name="Alt Bilgi Yer Tutucusu 2">
            <a:extLst>
              <a:ext uri="{FF2B5EF4-FFF2-40B4-BE49-F238E27FC236}">
                <a16:creationId xmlns:a16="http://schemas.microsoft.com/office/drawing/2014/main" id="{BC95A8C5-E2FE-424D-9D3B-FAD9CB3F3190}"/>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E1762F21-0364-4618-B91B-26985FF954E3}"/>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81490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63167-C021-4A64-9BBE-E6701FBD90C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498B8FFC-BA17-46F0-8852-D3BB34823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BFF3CBD2-7702-4C38-BBC1-DE359EED0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1673252-B45F-4CB9-BFCB-BC0F0FA6C714}"/>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6" name="Alt Bilgi Yer Tutucusu 5">
            <a:extLst>
              <a:ext uri="{FF2B5EF4-FFF2-40B4-BE49-F238E27FC236}">
                <a16:creationId xmlns:a16="http://schemas.microsoft.com/office/drawing/2014/main" id="{91ED77A0-3366-4066-9430-3EAB8C231C28}"/>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382D4A5F-1D8A-404A-B794-A9AD818DECE4}"/>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289506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A00594-A424-4459-B949-A34179070FB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D8864A4F-4A90-4FF1-9DA0-8FA3CFF14A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CCA74DB2-AFDB-4808-9A31-0FE802BFF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E022539-6615-4905-948A-FB51C543975F}"/>
              </a:ext>
            </a:extLst>
          </p:cNvPr>
          <p:cNvSpPr>
            <a:spLocks noGrp="1"/>
          </p:cNvSpPr>
          <p:nvPr>
            <p:ph type="dt" sz="half" idx="10"/>
          </p:nvPr>
        </p:nvSpPr>
        <p:spPr/>
        <p:txBody>
          <a:bodyPr/>
          <a:lstStyle/>
          <a:p>
            <a:fld id="{A6E823CA-2067-45F5-BD4C-56B0CB4C0410}" type="datetimeFigureOut">
              <a:rPr lang="en-US" smtClean="0"/>
              <a:t>12/27/2021</a:t>
            </a:fld>
            <a:endParaRPr lang="en-US"/>
          </a:p>
        </p:txBody>
      </p:sp>
      <p:sp>
        <p:nvSpPr>
          <p:cNvPr id="6" name="Alt Bilgi Yer Tutucusu 5">
            <a:extLst>
              <a:ext uri="{FF2B5EF4-FFF2-40B4-BE49-F238E27FC236}">
                <a16:creationId xmlns:a16="http://schemas.microsoft.com/office/drawing/2014/main" id="{29AE5A5F-7B4D-4305-94B1-09537EC86850}"/>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6D031AF8-702E-4569-8479-FF903A7F0CA0}"/>
              </a:ext>
            </a:extLst>
          </p:cNvPr>
          <p:cNvSpPr>
            <a:spLocks noGrp="1"/>
          </p:cNvSpPr>
          <p:nvPr>
            <p:ph type="sldNum" sz="quarter" idx="12"/>
          </p:nvPr>
        </p:nvSpPr>
        <p:spPr/>
        <p:txBody>
          <a:bodyPr/>
          <a:lstStyle/>
          <a:p>
            <a:fld id="{D57E7687-34CA-4D67-9CBF-D841B7DFE646}" type="slidenum">
              <a:rPr lang="en-US" smtClean="0"/>
              <a:t>‹#›</a:t>
            </a:fld>
            <a:endParaRPr lang="en-US"/>
          </a:p>
        </p:txBody>
      </p:sp>
    </p:spTree>
    <p:extLst>
      <p:ext uri="{BB962C8B-B14F-4D97-AF65-F5344CB8AC3E}">
        <p14:creationId xmlns:p14="http://schemas.microsoft.com/office/powerpoint/2010/main" val="337237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537C807-4824-4341-8499-A657497820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E2CDE44A-1079-48CE-98D4-AC766F4E36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132F3B74-66C6-4DC5-BD8B-205C68DD8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823CA-2067-45F5-BD4C-56B0CB4C0410}" type="datetimeFigureOut">
              <a:rPr lang="en-US" smtClean="0"/>
              <a:t>12/27/2021</a:t>
            </a:fld>
            <a:endParaRPr lang="en-US"/>
          </a:p>
        </p:txBody>
      </p:sp>
      <p:sp>
        <p:nvSpPr>
          <p:cNvPr id="5" name="Alt Bilgi Yer Tutucusu 4">
            <a:extLst>
              <a:ext uri="{FF2B5EF4-FFF2-40B4-BE49-F238E27FC236}">
                <a16:creationId xmlns:a16="http://schemas.microsoft.com/office/drawing/2014/main" id="{3ECB6E90-5495-4B64-AE61-DC3BC485E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356ECF4B-1069-4074-9CFE-66ED050524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E7687-34CA-4D67-9CBF-D841B7DFE646}" type="slidenum">
              <a:rPr lang="en-US" smtClean="0"/>
              <a:t>‹#›</a:t>
            </a:fld>
            <a:endParaRPr lang="en-US"/>
          </a:p>
        </p:txBody>
      </p:sp>
    </p:spTree>
    <p:extLst>
      <p:ext uri="{BB962C8B-B14F-4D97-AF65-F5344CB8AC3E}">
        <p14:creationId xmlns:p14="http://schemas.microsoft.com/office/powerpoint/2010/main" val="855202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45BAD1-7DC6-4083-931F-39EFBB334F89}"/>
              </a:ext>
            </a:extLst>
          </p:cNvPr>
          <p:cNvSpPr>
            <a:spLocks noGrp="1"/>
          </p:cNvSpPr>
          <p:nvPr>
            <p:ph type="ctrTitle"/>
          </p:nvPr>
        </p:nvSpPr>
        <p:spPr>
          <a:xfrm>
            <a:off x="7464614" y="1783959"/>
            <a:ext cx="4087306" cy="2889114"/>
          </a:xfrm>
        </p:spPr>
        <p:txBody>
          <a:bodyPr anchor="b">
            <a:normAutofit/>
          </a:bodyPr>
          <a:lstStyle/>
          <a:p>
            <a:pPr algn="l"/>
            <a:r>
              <a:rPr lang="en-US" sz="5400" b="1" dirty="0"/>
              <a:t>Design Pattern</a:t>
            </a:r>
          </a:p>
        </p:txBody>
      </p:sp>
      <p:sp>
        <p:nvSpPr>
          <p:cNvPr id="3" name="Alt Başlık 2">
            <a:extLst>
              <a:ext uri="{FF2B5EF4-FFF2-40B4-BE49-F238E27FC236}">
                <a16:creationId xmlns:a16="http://schemas.microsoft.com/office/drawing/2014/main" id="{AD6F10B3-35CC-45B5-88CB-6D140E429611}"/>
              </a:ext>
            </a:extLst>
          </p:cNvPr>
          <p:cNvSpPr>
            <a:spLocks noGrp="1"/>
          </p:cNvSpPr>
          <p:nvPr>
            <p:ph type="subTitle" idx="1"/>
          </p:nvPr>
        </p:nvSpPr>
        <p:spPr>
          <a:xfrm>
            <a:off x="7464612" y="4750893"/>
            <a:ext cx="4087305" cy="1147863"/>
          </a:xfrm>
        </p:spPr>
        <p:txBody>
          <a:bodyPr anchor="t">
            <a:normAutofit/>
          </a:bodyPr>
          <a:lstStyle/>
          <a:p>
            <a:pPr algn="l"/>
            <a:r>
              <a:rPr lang="en-US" sz="1900" dirty="0"/>
              <a:t>Name: Suleyman</a:t>
            </a:r>
          </a:p>
          <a:p>
            <a:pPr algn="l"/>
            <a:r>
              <a:rPr lang="en-US" sz="1900" dirty="0"/>
              <a:t>Surname: Dadashov</a:t>
            </a:r>
          </a:p>
          <a:p>
            <a:pPr algn="l"/>
            <a:r>
              <a:rPr lang="en-US" sz="1900" dirty="0"/>
              <a:t>Student number: 20180808004</a:t>
            </a:r>
          </a:p>
        </p:txBody>
      </p:sp>
      <p:sp>
        <p:nvSpPr>
          <p:cNvPr id="14" name="Freeform: Shape 1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desk with technical drawings, pencil and tools">
            <a:extLst>
              <a:ext uri="{FF2B5EF4-FFF2-40B4-BE49-F238E27FC236}">
                <a16:creationId xmlns:a16="http://schemas.microsoft.com/office/drawing/2014/main" id="{5065BEEE-1DB1-4875-B475-8268128F52BD}"/>
              </a:ext>
            </a:extLst>
          </p:cNvPr>
          <p:cNvPicPr>
            <a:picLocks noChangeAspect="1"/>
          </p:cNvPicPr>
          <p:nvPr/>
        </p:nvPicPr>
        <p:blipFill rotWithShape="1">
          <a:blip r:embed="rId2"/>
          <a:srcRect l="19610" r="1197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5081268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par>
                          <p:cTn id="11" fill="hold">
                            <p:stCondLst>
                              <p:cond delay="2600"/>
                            </p:stCondLst>
                            <p:childTnLst>
                              <p:par>
                                <p:cTn id="12" presetID="10" presetClass="entr" presetSubtype="0" fill="hold" grpId="0" nodeType="afterEffect">
                                  <p:stCondLst>
                                    <p:cond delay="1000"/>
                                  </p:stCondLst>
                                  <p:iterate>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childTnLst>
                          </p:cTn>
                        </p:par>
                        <p:par>
                          <p:cTn id="15" fill="hold">
                            <p:stCondLst>
                              <p:cond delay="4000"/>
                            </p:stCondLst>
                            <p:childTnLst>
                              <p:par>
                                <p:cTn id="16" presetID="10" presetClass="entr" presetSubtype="0" fill="hold" grpId="0" nodeType="afterEffect">
                                  <p:stCondLst>
                                    <p:cond delay="1000"/>
                                  </p:stCondLst>
                                  <p:iterate>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D75E2FB-3A9F-4786-9AB6-6137BA6E7115}"/>
              </a:ext>
            </a:extLst>
          </p:cNvPr>
          <p:cNvSpPr>
            <a:spLocks noGrp="1"/>
          </p:cNvSpPr>
          <p:nvPr>
            <p:ph idx="1"/>
          </p:nvPr>
        </p:nvSpPr>
        <p:spPr>
          <a:xfrm>
            <a:off x="363894" y="2872899"/>
            <a:ext cx="4519775" cy="3320668"/>
          </a:xfrm>
        </p:spPr>
        <p:txBody>
          <a:bodyPr>
            <a:normAutofit/>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My project is to design a system for the </a:t>
            </a: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DadaDonald</a:t>
            </a:r>
            <a:r>
              <a:rPr lang="en-US" sz="2200" dirty="0">
                <a:effectLst/>
                <a:latin typeface="Calibri" panose="020F0502020204030204" pitchFamily="34" charset="0"/>
                <a:ea typeface="Calibri" panose="020F0502020204030204" pitchFamily="34" charset="0"/>
                <a:cs typeface="Times New Roman" panose="02020603050405020304" pitchFamily="18" charset="0"/>
              </a:rPr>
              <a:t> mall restaurant.  To use Design Pattern for the problems that may arise in this system.</a:t>
            </a:r>
            <a:endParaRPr lang="en-US" sz="2200" dirty="0"/>
          </a:p>
        </p:txBody>
      </p:sp>
      <p:pic>
        <p:nvPicPr>
          <p:cNvPr id="7" name="Resim 6">
            <a:extLst>
              <a:ext uri="{FF2B5EF4-FFF2-40B4-BE49-F238E27FC236}">
                <a16:creationId xmlns:a16="http://schemas.microsoft.com/office/drawing/2014/main" id="{E9961D50-0F98-43AE-A5F1-952F5B5886D9}"/>
              </a:ext>
            </a:extLst>
          </p:cNvPr>
          <p:cNvPicPr>
            <a:picLocks noChangeAspect="1"/>
          </p:cNvPicPr>
          <p:nvPr/>
        </p:nvPicPr>
        <p:blipFill rotWithShape="1">
          <a:blip r:embed="rId2">
            <a:extLst>
              <a:ext uri="{28A0092B-C50C-407E-A947-70E740481C1C}">
                <a14:useLocalDpi xmlns:a14="http://schemas.microsoft.com/office/drawing/2010/main" val="0"/>
              </a:ext>
            </a:extLst>
          </a:blip>
          <a:srcRect t="302" r="3"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260868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D049BCBB-E271-4628-A9A0-F2EAF911B27D}"/>
              </a:ext>
            </a:extLst>
          </p:cNvPr>
          <p:cNvPicPr>
            <a:picLocks noChangeAspect="1"/>
          </p:cNvPicPr>
          <p:nvPr/>
        </p:nvPicPr>
        <p:blipFill>
          <a:blip r:embed="rId2"/>
          <a:stretch>
            <a:fillRect/>
          </a:stretch>
        </p:blipFill>
        <p:spPr>
          <a:xfrm>
            <a:off x="3332708" y="4114396"/>
            <a:ext cx="7745969" cy="1820302"/>
          </a:xfrm>
          <a:prstGeom prst="rect">
            <a:avLst/>
          </a:prstGeom>
        </p:spPr>
      </p:pic>
      <p:sp>
        <p:nvSpPr>
          <p:cNvPr id="3" name="İçerik Yer Tutucusu 2">
            <a:extLst>
              <a:ext uri="{FF2B5EF4-FFF2-40B4-BE49-F238E27FC236}">
                <a16:creationId xmlns:a16="http://schemas.microsoft.com/office/drawing/2014/main" id="{E98B2464-6FDD-420C-ACA4-C8E8EFF2594C}"/>
              </a:ext>
            </a:extLst>
          </p:cNvPr>
          <p:cNvSpPr>
            <a:spLocks noGrp="1"/>
          </p:cNvSpPr>
          <p:nvPr>
            <p:ph idx="1"/>
          </p:nvPr>
        </p:nvSpPr>
        <p:spPr>
          <a:xfrm>
            <a:off x="1054359" y="951722"/>
            <a:ext cx="6615404" cy="3387011"/>
          </a:xfrm>
        </p:spPr>
        <p:txBody>
          <a:bodyPr anchor="t">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When a customer approaches the restaurant safe, a Customer class is created with their name. Then the customer's requests are added to his cart.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He/She</a:t>
            </a:r>
            <a:r>
              <a:rPr lang="en-US" sz="1800" dirty="0">
                <a:effectLst/>
                <a:latin typeface="Calibri" panose="020F0502020204030204" pitchFamily="34" charset="0"/>
                <a:ea typeface="Calibri" panose="020F0502020204030204" pitchFamily="34" charset="0"/>
                <a:cs typeface="Times New Roman" panose="02020603050405020304" pitchFamily="18" charset="0"/>
              </a:rPr>
              <a:t> can also remove it from the cart if he/she wants.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Adding products to the cart is done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addToCart</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If a menu is to be added to the cart, first that menu is created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createMenu</a:t>
            </a:r>
            <a:r>
              <a:rPr lang="en-US" sz="1800" dirty="0">
                <a:effectLst/>
                <a:latin typeface="Calibri" panose="020F0502020204030204" pitchFamily="34" charset="0"/>
                <a:ea typeface="Calibri" panose="020F0502020204030204" pitchFamily="34" charset="0"/>
                <a:cs typeface="Times New Roman" panose="02020603050405020304" pitchFamily="18" charset="0"/>
              </a:rPr>
              <a:t>(“Menu Name”). This method returns the menu that can be added to the cart. </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Factory Pattern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used while creating this menu.</a:t>
            </a:r>
            <a:endParaRPr lang="en-US" sz="1800" dirty="0"/>
          </a:p>
        </p:txBody>
      </p:sp>
      <p:pic>
        <p:nvPicPr>
          <p:cNvPr id="1026" name="Picture 2" descr="Factory building logo - factory logo with chimney (1134148) | Logos |  Design Bundles">
            <a:extLst>
              <a:ext uri="{FF2B5EF4-FFF2-40B4-BE49-F238E27FC236}">
                <a16:creationId xmlns:a16="http://schemas.microsoft.com/office/drawing/2014/main" id="{A50D59D6-BBA1-43E7-BB58-D0B80D0A7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8557" y="935783"/>
            <a:ext cx="32289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2185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5BCEA0A-0B02-4380-992A-E859D72BAF41}"/>
              </a:ext>
            </a:extLst>
          </p:cNvPr>
          <p:cNvSpPr>
            <a:spLocks noGrp="1"/>
          </p:cNvSpPr>
          <p:nvPr>
            <p:ph idx="1"/>
          </p:nvPr>
        </p:nvSpPr>
        <p:spPr>
          <a:xfrm>
            <a:off x="425662" y="2844530"/>
            <a:ext cx="3670476" cy="3410712"/>
          </a:xfrm>
        </p:spPr>
        <p:txBody>
          <a:bodyPr anchor="t">
            <a:normAutofit/>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The customer can request a burger with extra meatball or lettuce , or add a drink to his cart with ice. We do this using the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Decorator</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Pattern</a:t>
            </a:r>
            <a:r>
              <a:rPr lang="en-US" sz="22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2200" dirty="0"/>
          </a:p>
        </p:txBody>
      </p:sp>
      <p:pic>
        <p:nvPicPr>
          <p:cNvPr id="5" name="Resim 4">
            <a:extLst>
              <a:ext uri="{FF2B5EF4-FFF2-40B4-BE49-F238E27FC236}">
                <a16:creationId xmlns:a16="http://schemas.microsoft.com/office/drawing/2014/main" id="{7E8F8AA5-A66B-4553-9F58-4020F87FC027}"/>
              </a:ext>
            </a:extLst>
          </p:cNvPr>
          <p:cNvPicPr>
            <a:picLocks noChangeAspect="1"/>
          </p:cNvPicPr>
          <p:nvPr/>
        </p:nvPicPr>
        <p:blipFill>
          <a:blip r:embed="rId2"/>
          <a:stretch>
            <a:fillRect/>
          </a:stretch>
        </p:blipFill>
        <p:spPr>
          <a:xfrm>
            <a:off x="4654296" y="1786009"/>
            <a:ext cx="6903720" cy="3285981"/>
          </a:xfrm>
          <a:prstGeom prst="rect">
            <a:avLst/>
          </a:prstGeom>
        </p:spPr>
      </p:pic>
      <p:pic>
        <p:nvPicPr>
          <p:cNvPr id="2050" name="Picture 2" descr="684 BEST Painter And Decorator Logo IMAGES, STOCK PHOTOS &amp;amp; VECTORS | Adobe  Stock">
            <a:extLst>
              <a:ext uri="{FF2B5EF4-FFF2-40B4-BE49-F238E27FC236}">
                <a16:creationId xmlns:a16="http://schemas.microsoft.com/office/drawing/2014/main" id="{117560C8-0CA1-4003-86F8-D00AA94F6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083" y="212272"/>
            <a:ext cx="2289888" cy="22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8435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B8E41B0-FDAE-4F4D-9606-55876E8AD4D5}"/>
              </a:ext>
            </a:extLst>
          </p:cNvPr>
          <p:cNvSpPr>
            <a:spLocks noGrp="1"/>
          </p:cNvSpPr>
          <p:nvPr>
            <p:ph idx="1"/>
          </p:nvPr>
        </p:nvSpPr>
        <p:spPr>
          <a:xfrm>
            <a:off x="590719" y="2330505"/>
            <a:ext cx="4559425" cy="3979585"/>
          </a:xfrm>
        </p:spPr>
        <p:txBody>
          <a:bodyPr anchor="ct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 When creating a customer, each customer is given a screen like a phone. The number of the orders that are ready and prepared is written on this screen. The same articles appear on restaurant television. When the order is ready, the restaurant TV announces that the order is ready, along with the customer's name. Here, too, we use the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Observer</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Pattern</a:t>
            </a:r>
            <a:r>
              <a:rPr lang="en-US" sz="2000" dirty="0">
                <a:effectLst/>
                <a:latin typeface="Calibri" panose="020F0502020204030204" pitchFamily="34" charset="0"/>
                <a:ea typeface="Calibri" panose="020F0502020204030204" pitchFamily="34" charset="0"/>
                <a:cs typeface="Times New Roman" panose="02020603050405020304" pitchFamily="18" charset="0"/>
              </a:rPr>
              <a:t> to send information to the screens.</a:t>
            </a:r>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9830F6E2-CDDB-4D2C-9196-88EA43274578}"/>
              </a:ext>
            </a:extLst>
          </p:cNvPr>
          <p:cNvPicPr>
            <a:picLocks noChangeAspect="1"/>
          </p:cNvPicPr>
          <p:nvPr/>
        </p:nvPicPr>
        <p:blipFill>
          <a:blip r:embed="rId2"/>
          <a:stretch>
            <a:fillRect/>
          </a:stretch>
        </p:blipFill>
        <p:spPr>
          <a:xfrm>
            <a:off x="6029034" y="2086849"/>
            <a:ext cx="5648189" cy="2830384"/>
          </a:xfrm>
          <a:prstGeom prst="rect">
            <a:avLst/>
          </a:prstGeom>
        </p:spPr>
      </p:pic>
      <p:pic>
        <p:nvPicPr>
          <p:cNvPr id="3074" name="Picture 2" descr="Observer Icon #204417 - Free Icons Library">
            <a:extLst>
              <a:ext uri="{FF2B5EF4-FFF2-40B4-BE49-F238E27FC236}">
                <a16:creationId xmlns:a16="http://schemas.microsoft.com/office/drawing/2014/main" id="{4E1E0155-CE42-46C4-832C-D0991873F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777" y="1905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9515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ingle Logo by Munna Ahmed on Dribbble">
            <a:extLst>
              <a:ext uri="{FF2B5EF4-FFF2-40B4-BE49-F238E27FC236}">
                <a16:creationId xmlns:a16="http://schemas.microsoft.com/office/drawing/2014/main" id="{B770875D-3DE7-464D-8B8E-B8BB43EE63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93" r="19015"/>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737235AA-2F68-4993-A656-FDC7DA5BDB7D}"/>
              </a:ext>
            </a:extLst>
          </p:cNvPr>
          <p:cNvSpPr>
            <a:spLocks noGrp="1"/>
          </p:cNvSpPr>
          <p:nvPr>
            <p:ph idx="1"/>
          </p:nvPr>
        </p:nvSpPr>
        <p:spPr>
          <a:xfrm>
            <a:off x="6513788" y="2333297"/>
            <a:ext cx="4840010" cy="3843666"/>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This restaurant has a safe class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DadaSafe</a:t>
            </a:r>
            <a:r>
              <a:rPr lang="en-US" sz="2000" dirty="0">
                <a:effectLst/>
                <a:latin typeface="Calibri" panose="020F0502020204030204" pitchFamily="34" charset="0"/>
                <a:ea typeface="Calibri" panose="020F0502020204030204" pitchFamily="34" charset="0"/>
                <a:cs typeface="Times New Roman" panose="02020603050405020304" pitchFamily="18" charset="0"/>
              </a:rPr>
              <a:t>). In this class, the orders placed so far are kept together with their times and we can get how much earnings information from this class until now.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Singleton</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Pattern</a:t>
            </a:r>
            <a:r>
              <a:rPr lang="en-US" sz="2000" dirty="0">
                <a:effectLst/>
                <a:latin typeface="Calibri" panose="020F0502020204030204" pitchFamily="34" charset="0"/>
                <a:ea typeface="Calibri" panose="020F0502020204030204" pitchFamily="34" charset="0"/>
                <a:cs typeface="Times New Roman" panose="02020603050405020304" pitchFamily="18" charset="0"/>
              </a:rPr>
              <a:t> was used because a single instance is needed in this structure.</a:t>
            </a:r>
            <a:endParaRPr lang="en-US" sz="2000" dirty="0"/>
          </a:p>
        </p:txBody>
      </p:sp>
    </p:spTree>
    <p:extLst>
      <p:ext uri="{BB962C8B-B14F-4D97-AF65-F5344CB8AC3E}">
        <p14:creationId xmlns:p14="http://schemas.microsoft.com/office/powerpoint/2010/main" val="25376481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miley face sticky notes">
            <a:extLst>
              <a:ext uri="{FF2B5EF4-FFF2-40B4-BE49-F238E27FC236}">
                <a16:creationId xmlns:a16="http://schemas.microsoft.com/office/drawing/2014/main" id="{B9D11F17-B14C-4259-80AF-0220699EA7B1}"/>
              </a:ext>
            </a:extLst>
          </p:cNvPr>
          <p:cNvPicPr>
            <a:picLocks noChangeAspect="1"/>
          </p:cNvPicPr>
          <p:nvPr/>
        </p:nvPicPr>
        <p:blipFill rotWithShape="1">
          <a:blip r:embed="rId2">
            <a:alphaModFix amt="50000"/>
          </a:blip>
          <a:srcRect t="10379" b="5351"/>
          <a:stretch/>
        </p:blipFill>
        <p:spPr>
          <a:xfrm>
            <a:off x="20" y="1"/>
            <a:ext cx="12191980" cy="6857999"/>
          </a:xfrm>
          <a:prstGeom prst="rect">
            <a:avLst/>
          </a:prstGeom>
        </p:spPr>
      </p:pic>
      <p:sp>
        <p:nvSpPr>
          <p:cNvPr id="2" name="Başlık 1">
            <a:extLst>
              <a:ext uri="{FF2B5EF4-FFF2-40B4-BE49-F238E27FC236}">
                <a16:creationId xmlns:a16="http://schemas.microsoft.com/office/drawing/2014/main" id="{53C2F343-4C00-40CB-B656-9509C0ACA398}"/>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dirty="0">
                <a:solidFill>
                  <a:srgbClr val="FFFFFF"/>
                </a:solidFill>
              </a:rPr>
              <a:t>The Happy End</a:t>
            </a:r>
          </a:p>
        </p:txBody>
      </p:sp>
    </p:spTree>
    <p:extLst>
      <p:ext uri="{BB962C8B-B14F-4D97-AF65-F5344CB8AC3E}">
        <p14:creationId xmlns:p14="http://schemas.microsoft.com/office/powerpoint/2010/main" val="28131914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303</Words>
  <Application>Microsoft Office PowerPoint</Application>
  <PresentationFormat>Geniş ekran</PresentationFormat>
  <Paragraphs>12</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Light</vt:lpstr>
      <vt:lpstr>Office Teması</vt:lpstr>
      <vt:lpstr>Design Pattern</vt:lpstr>
      <vt:lpstr>PowerPoint Sunusu</vt:lpstr>
      <vt:lpstr>PowerPoint Sunusu</vt:lpstr>
      <vt:lpstr>PowerPoint Sunusu</vt:lpstr>
      <vt:lpstr>PowerPoint Sunusu</vt:lpstr>
      <vt:lpstr>PowerPoint Sunusu</vt:lpstr>
      <vt:lpstr>The Happy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Suleyman DADASHOV</dc:creator>
  <cp:lastModifiedBy>Suleyman DADASHOV</cp:lastModifiedBy>
  <cp:revision>4</cp:revision>
  <dcterms:created xsi:type="dcterms:W3CDTF">2021-12-14T11:32:49Z</dcterms:created>
  <dcterms:modified xsi:type="dcterms:W3CDTF">2021-12-27T22:20:58Z</dcterms:modified>
</cp:coreProperties>
</file>