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0" r:id="rId3"/>
    <p:sldId id="258" r:id="rId4"/>
    <p:sldId id="262"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43"/>
  </p:normalViewPr>
  <p:slideViewPr>
    <p:cSldViewPr snapToGrid="0">
      <p:cViewPr varScale="1">
        <p:scale>
          <a:sx n="105" d="100"/>
          <a:sy n="105"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6D794-DC02-404E-84F6-0FD8057C1F81}"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D23C1-2A1B-3449-A317-98A56293FCA0}" type="slidenum">
              <a:rPr lang="en-US" smtClean="0"/>
              <a:t>‹#›</a:t>
            </a:fld>
            <a:endParaRPr lang="en-US"/>
          </a:p>
        </p:txBody>
      </p:sp>
    </p:spTree>
    <p:extLst>
      <p:ext uri="{BB962C8B-B14F-4D97-AF65-F5344CB8AC3E}">
        <p14:creationId xmlns:p14="http://schemas.microsoft.com/office/powerpoint/2010/main" val="23559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b="1" dirty="0">
                <a:solidFill>
                  <a:srgbClr val="0E0E0E"/>
                </a:solidFill>
                <a:effectLst/>
                <a:latin typeface=".SF NS"/>
              </a:rPr>
              <a:t>Hook:</a:t>
            </a:r>
            <a:r>
              <a:rPr lang="en-US" dirty="0">
                <a:solidFill>
                  <a:srgbClr val="0E0E0E"/>
                </a:solidFill>
                <a:effectLst/>
                <a:latin typeface=".SF NS"/>
              </a:rPr>
              <a:t> </a:t>
            </a:r>
            <a:r>
              <a:rPr lang="en-US" i="1" dirty="0">
                <a:solidFill>
                  <a:srgbClr val="0E0E0E"/>
                </a:solidFill>
                <a:effectLst/>
                <a:latin typeface=".SF NS"/>
              </a:rPr>
              <a:t>“Imagine you want to reserve a tennis court for the weekend, but every time you call the club, the line is busy. Frustrating, right? That’s the problem I aimed to solve with my project.”</a:t>
            </a:r>
            <a:endParaRPr lang="en-US" dirty="0">
              <a:solidFill>
                <a:srgbClr val="0E0E0E"/>
              </a:solidFill>
              <a:effectLst/>
              <a:latin typeface=".SF N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0E0E0E"/>
                </a:solidFill>
                <a:effectLst/>
                <a:latin typeface=".SF NS"/>
              </a:rPr>
              <a:t>My project is the development of a Tennis Court Booking Web Application that enables clients to book courts remotely, while also giving tennis clubs an efficient tool to manage their court schedules. This project combines modern web development technologies to address a real-world issue.</a:t>
            </a:r>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D79D23C1-2A1B-3449-A317-98A56293FCA0}" type="slidenum">
              <a:rPr lang="en-US" smtClean="0"/>
              <a:t>1</a:t>
            </a:fld>
            <a:endParaRPr lang="en-US"/>
          </a:p>
        </p:txBody>
      </p:sp>
    </p:spTree>
    <p:extLst>
      <p:ext uri="{BB962C8B-B14F-4D97-AF65-F5344CB8AC3E}">
        <p14:creationId xmlns:p14="http://schemas.microsoft.com/office/powerpoint/2010/main" val="137530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E5F0-FCDF-0044-1563-37469F241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03C2F-D1F6-3F2E-CD56-B2D35DDD8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0A40A-78AB-C29A-F78F-41505CE32085}"/>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87753C13-A607-CC42-EDD7-BAE5EF6E2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849A6-0E3E-FB1F-6A56-EAD1137279C7}"/>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83454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57EE-1470-505D-3DAF-3A9DA251CF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9D177D-7E03-00C3-8A4B-2AB39E463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BD631-C050-7113-A4C5-877AE59A3824}"/>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F59809D3-BFEF-92C4-1468-B2E7CBF2B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A49E-C499-0385-83BD-2C1EDA03CAD5}"/>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7988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34319-AD73-03E2-8C7F-235DD7375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A212E-F049-5153-8288-76C6F0D65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D02CE-0F3B-8105-9039-4A26277B22FA}"/>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FE51C4FE-DB96-38A9-F5D6-ECE1F48D9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657AA-1821-20D1-5005-72BF2B981288}"/>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38912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39A8-8E94-0D99-5CD6-1B3DE1860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3427C-4EF0-E23D-83DE-D31635C0F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ECD3F-DA41-9393-E8DB-F52303BE1016}"/>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5F97B4B8-F740-1D75-0509-D987F0C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F3660-B454-FE0F-6BD7-4C66577A602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53045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810B-3F9C-ED24-A69B-9B5A03406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D707F-25E2-3558-1B9E-81A790D206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DD186-9F9C-4909-1AB9-DF54C09C7879}"/>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8D976D04-31D6-4700-C6E7-88ABC5BA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28193-686C-B757-2CC0-0F4920FA3FF5}"/>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40656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926E-BFCC-F5E9-4191-8560D6C680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FC8F4-5053-F468-1425-C670399B2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17EEB-56A7-A3D7-A520-11A1EA3790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E755F-03A2-2A7A-560A-F93729FAFDB6}"/>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6" name="Footer Placeholder 5">
            <a:extLst>
              <a:ext uri="{FF2B5EF4-FFF2-40B4-BE49-F238E27FC236}">
                <a16:creationId xmlns:a16="http://schemas.microsoft.com/office/drawing/2014/main" id="{E4C05D45-FD06-BF74-F35E-EAAAC5805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B3B1C-1FC1-EB98-D691-0BCE9C1141C0}"/>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5947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A719-7CFC-8010-EAEB-1E026EDDB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1E994-A22F-AFB5-7A0D-24DA77BC6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6F1ECD-95E5-8AFD-B87F-56A4FE73B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07B13-F59D-22C3-916C-6121BA748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56082-2A3F-EC01-65DA-3D80738A3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59017-DAE2-8218-C33B-4E848F6EE656}"/>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8" name="Footer Placeholder 7">
            <a:extLst>
              <a:ext uri="{FF2B5EF4-FFF2-40B4-BE49-F238E27FC236}">
                <a16:creationId xmlns:a16="http://schemas.microsoft.com/office/drawing/2014/main" id="{61BE9DA6-8D7E-8AAA-4F44-5C5E4F8B8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088B6-1BB1-B2BB-E2EB-DD05EAE05EBA}"/>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92686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C4B3-9F9D-42B5-56A8-795B4A73B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A4B066-21C3-7B14-B5E9-6B0CFD058071}"/>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4" name="Footer Placeholder 3">
            <a:extLst>
              <a:ext uri="{FF2B5EF4-FFF2-40B4-BE49-F238E27FC236}">
                <a16:creationId xmlns:a16="http://schemas.microsoft.com/office/drawing/2014/main" id="{E2EBA4E2-0715-5594-71BA-7177A8A59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0A710-3B22-712F-B54A-EA38CCE87BE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01124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8441C-35C2-5CD5-6369-9F3482C1F649}"/>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3" name="Footer Placeholder 2">
            <a:extLst>
              <a:ext uri="{FF2B5EF4-FFF2-40B4-BE49-F238E27FC236}">
                <a16:creationId xmlns:a16="http://schemas.microsoft.com/office/drawing/2014/main" id="{25B0E5F7-3827-2A41-3A23-D1D1ACD9E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A8DE3E-B096-8FB0-5868-355F1A36D4E3}"/>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29146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BC9A-93EC-2B39-835C-AB9674A57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3E223-B348-43D1-DD50-8C23273AC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BD100E-AD2E-E82B-A367-AC5EDFC71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7559C-926D-6FC5-6F4F-B25912B29EF9}"/>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6" name="Footer Placeholder 5">
            <a:extLst>
              <a:ext uri="{FF2B5EF4-FFF2-40B4-BE49-F238E27FC236}">
                <a16:creationId xmlns:a16="http://schemas.microsoft.com/office/drawing/2014/main" id="{378C8C89-1D2C-DCB1-9834-7D428FDDA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E22BD-B654-81C3-D01F-E8472F48BB51}"/>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17036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3FB9-5836-3837-7A04-B0CABA47A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12EE9-5924-1DC2-FD18-43F7FF861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764E4-916B-404B-527C-242F34AC4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4481B-D784-97D9-3277-4905E964E6C7}"/>
              </a:ext>
            </a:extLst>
          </p:cNvPr>
          <p:cNvSpPr>
            <a:spLocks noGrp="1"/>
          </p:cNvSpPr>
          <p:nvPr>
            <p:ph type="dt" sz="half" idx="10"/>
          </p:nvPr>
        </p:nvSpPr>
        <p:spPr/>
        <p:txBody>
          <a:bodyPr/>
          <a:lstStyle/>
          <a:p>
            <a:fld id="{750A5955-BF27-F143-9612-753E5F2E211E}" type="datetimeFigureOut">
              <a:rPr lang="en-US" smtClean="0"/>
              <a:t>12/11/24</a:t>
            </a:fld>
            <a:endParaRPr lang="en-US"/>
          </a:p>
        </p:txBody>
      </p:sp>
      <p:sp>
        <p:nvSpPr>
          <p:cNvPr id="6" name="Footer Placeholder 5">
            <a:extLst>
              <a:ext uri="{FF2B5EF4-FFF2-40B4-BE49-F238E27FC236}">
                <a16:creationId xmlns:a16="http://schemas.microsoft.com/office/drawing/2014/main" id="{5F7D29D6-69A8-E836-4D24-5AEAC76B9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684DA-72AE-613D-2BFA-5BE99FF2B67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1500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DD38B-1EE1-DD9F-83F8-B26C83654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BA5162-4DA1-AAE1-DC33-704E5D1FA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96893-526A-ED2E-995A-E4D31253F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0A5955-BF27-F143-9612-753E5F2E211E}" type="datetimeFigureOut">
              <a:rPr lang="en-US" smtClean="0"/>
              <a:t>12/11/24</a:t>
            </a:fld>
            <a:endParaRPr lang="en-US"/>
          </a:p>
        </p:txBody>
      </p:sp>
      <p:sp>
        <p:nvSpPr>
          <p:cNvPr id="5" name="Footer Placeholder 4">
            <a:extLst>
              <a:ext uri="{FF2B5EF4-FFF2-40B4-BE49-F238E27FC236}">
                <a16:creationId xmlns:a16="http://schemas.microsoft.com/office/drawing/2014/main" id="{2C19B9D6-1529-245F-280A-D5CC941C6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82D70F-EBC7-7EA7-1D2F-A4B65179E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9709A2-93EB-B945-AB9B-63D0DBF8905E}" type="slidenum">
              <a:rPr lang="en-US" smtClean="0"/>
              <a:t>‹#›</a:t>
            </a:fld>
            <a:endParaRPr lang="en-US"/>
          </a:p>
        </p:txBody>
      </p:sp>
    </p:spTree>
    <p:extLst>
      <p:ext uri="{BB962C8B-B14F-4D97-AF65-F5344CB8AC3E}">
        <p14:creationId xmlns:p14="http://schemas.microsoft.com/office/powerpoint/2010/main" val="417049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DF67-0B3B-5445-8C19-45497EB89C23}"/>
              </a:ext>
            </a:extLst>
          </p:cNvPr>
          <p:cNvSpPr>
            <a:spLocks noGrp="1"/>
          </p:cNvSpPr>
          <p:nvPr>
            <p:ph type="ctrTitle"/>
          </p:nvPr>
        </p:nvSpPr>
        <p:spPr/>
        <p:txBody>
          <a:bodyPr/>
          <a:lstStyle/>
          <a:p>
            <a:r>
              <a:rPr lang="en-US" dirty="0">
                <a:solidFill>
                  <a:schemeClr val="bg1"/>
                </a:solidFill>
              </a:rPr>
              <a:t>Tennis Court Booking  App Progress</a:t>
            </a:r>
          </a:p>
        </p:txBody>
      </p:sp>
      <p:sp>
        <p:nvSpPr>
          <p:cNvPr id="3" name="Subtitle 2">
            <a:extLst>
              <a:ext uri="{FF2B5EF4-FFF2-40B4-BE49-F238E27FC236}">
                <a16:creationId xmlns:a16="http://schemas.microsoft.com/office/drawing/2014/main" id="{8599C882-16A8-AB7D-C8DF-248C651A8F4C}"/>
              </a:ext>
            </a:extLst>
          </p:cNvPr>
          <p:cNvSpPr>
            <a:spLocks noGrp="1"/>
          </p:cNvSpPr>
          <p:nvPr>
            <p:ph type="subTitle" idx="1"/>
          </p:nvPr>
        </p:nvSpPr>
        <p:spPr/>
        <p:txBody>
          <a:bodyPr/>
          <a:lstStyle/>
          <a:p>
            <a:r>
              <a:rPr lang="en-US" dirty="0">
                <a:solidFill>
                  <a:schemeClr val="bg1"/>
                </a:solidFill>
              </a:rPr>
              <a:t>Full-stack web development with Django and React</a:t>
            </a:r>
          </a:p>
        </p:txBody>
      </p:sp>
      <p:sp>
        <p:nvSpPr>
          <p:cNvPr id="4" name="TextBox 3">
            <a:extLst>
              <a:ext uri="{FF2B5EF4-FFF2-40B4-BE49-F238E27FC236}">
                <a16:creationId xmlns:a16="http://schemas.microsoft.com/office/drawing/2014/main" id="{D557E386-C361-36FE-A196-DC4F928B56D4}"/>
              </a:ext>
            </a:extLst>
          </p:cNvPr>
          <p:cNvSpPr txBox="1"/>
          <p:nvPr/>
        </p:nvSpPr>
        <p:spPr>
          <a:xfrm>
            <a:off x="9994605" y="6028661"/>
            <a:ext cx="1956689" cy="646331"/>
          </a:xfrm>
          <a:prstGeom prst="rect">
            <a:avLst/>
          </a:prstGeom>
          <a:noFill/>
        </p:spPr>
        <p:txBody>
          <a:bodyPr wrap="none" rtlCol="0">
            <a:spAutoFit/>
          </a:bodyPr>
          <a:lstStyle/>
          <a:p>
            <a:r>
              <a:rPr lang="en-US" dirty="0">
                <a:solidFill>
                  <a:schemeClr val="bg1"/>
                </a:solidFill>
              </a:rPr>
              <a:t>Suleyman </a:t>
            </a:r>
            <a:r>
              <a:rPr lang="en-US" dirty="0" err="1">
                <a:solidFill>
                  <a:schemeClr val="bg1"/>
                </a:solidFill>
              </a:rPr>
              <a:t>Eminov</a:t>
            </a:r>
            <a:endParaRPr lang="en-US" dirty="0">
              <a:solidFill>
                <a:schemeClr val="bg1"/>
              </a:solidFill>
            </a:endParaRPr>
          </a:p>
          <a:p>
            <a:r>
              <a:rPr lang="en-US" dirty="0">
                <a:solidFill>
                  <a:schemeClr val="bg1"/>
                </a:solidFill>
              </a:rPr>
              <a:t>12/12/2024</a:t>
            </a:r>
          </a:p>
        </p:txBody>
      </p:sp>
    </p:spTree>
    <p:extLst>
      <p:ext uri="{BB962C8B-B14F-4D97-AF65-F5344CB8AC3E}">
        <p14:creationId xmlns:p14="http://schemas.microsoft.com/office/powerpoint/2010/main" val="270997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EE33-1FF6-6417-E414-D2945DDD5D9A}"/>
              </a:ext>
            </a:extLst>
          </p:cNvPr>
          <p:cNvSpPr>
            <a:spLocks noGrp="1"/>
          </p:cNvSpPr>
          <p:nvPr>
            <p:ph type="title"/>
          </p:nvPr>
        </p:nvSpPr>
        <p:spPr/>
        <p:txBody>
          <a:bodyPr/>
          <a:lstStyle/>
          <a:p>
            <a:r>
              <a:rPr lang="en-US" dirty="0">
                <a:solidFill>
                  <a:schemeClr val="bg1"/>
                </a:solidFill>
              </a:rPr>
              <a:t>Completed so far</a:t>
            </a:r>
          </a:p>
        </p:txBody>
      </p:sp>
      <p:sp>
        <p:nvSpPr>
          <p:cNvPr id="3" name="Content Placeholder 2">
            <a:extLst>
              <a:ext uri="{FF2B5EF4-FFF2-40B4-BE49-F238E27FC236}">
                <a16:creationId xmlns:a16="http://schemas.microsoft.com/office/drawing/2014/main" id="{2FB9EE8D-615D-EFB3-7942-1F768276010E}"/>
              </a:ext>
            </a:extLst>
          </p:cNvPr>
          <p:cNvSpPr>
            <a:spLocks noGrp="1"/>
          </p:cNvSpPr>
          <p:nvPr>
            <p:ph idx="1"/>
          </p:nvPr>
        </p:nvSpPr>
        <p:spPr/>
        <p:txBody>
          <a:bodyPr/>
          <a:lstStyle/>
          <a:p>
            <a:r>
              <a:rPr lang="en-US" dirty="0">
                <a:solidFill>
                  <a:schemeClr val="bg1"/>
                </a:solidFill>
              </a:rPr>
              <a:t>JWT authentication (</a:t>
            </a:r>
            <a:r>
              <a:rPr lang="en-US" dirty="0" err="1">
                <a:solidFill>
                  <a:schemeClr val="bg1"/>
                </a:solidFill>
              </a:rPr>
              <a:t>rest_framework_simplejwt</a:t>
            </a:r>
            <a:r>
              <a:rPr lang="en-US" dirty="0">
                <a:solidFill>
                  <a:schemeClr val="bg1"/>
                </a:solidFill>
              </a:rPr>
              <a:t>)</a:t>
            </a:r>
          </a:p>
          <a:p>
            <a:pPr lvl="1"/>
            <a:r>
              <a:rPr lang="en-US" dirty="0">
                <a:solidFill>
                  <a:schemeClr val="bg1"/>
                </a:solidFill>
              </a:rPr>
              <a:t>Registration, login, logout, access token, refresh token, token lifetime</a:t>
            </a:r>
          </a:p>
          <a:p>
            <a:r>
              <a:rPr lang="en-US" dirty="0">
                <a:solidFill>
                  <a:schemeClr val="bg1"/>
                </a:solidFill>
              </a:rPr>
              <a:t>User groups (user, manager, coach)</a:t>
            </a:r>
          </a:p>
          <a:p>
            <a:r>
              <a:rPr lang="en-US" dirty="0">
                <a:solidFill>
                  <a:schemeClr val="bg1"/>
                </a:solidFill>
              </a:rPr>
              <a:t>User permissions (</a:t>
            </a:r>
            <a:r>
              <a:rPr lang="en-US" dirty="0" err="1">
                <a:solidFill>
                  <a:schemeClr val="bg1"/>
                </a:solidFill>
              </a:rPr>
              <a:t>add_club</a:t>
            </a:r>
            <a:r>
              <a:rPr lang="en-US" dirty="0">
                <a:solidFill>
                  <a:schemeClr val="bg1"/>
                </a:solidFill>
              </a:rPr>
              <a:t>, </a:t>
            </a:r>
            <a:r>
              <a:rPr lang="en-US" dirty="0" err="1">
                <a:solidFill>
                  <a:schemeClr val="bg1"/>
                </a:solidFill>
              </a:rPr>
              <a:t>change_club</a:t>
            </a:r>
            <a:r>
              <a:rPr lang="en-US" dirty="0">
                <a:solidFill>
                  <a:schemeClr val="bg1"/>
                </a:solidFill>
              </a:rPr>
              <a:t>, </a:t>
            </a:r>
            <a:r>
              <a:rPr lang="en-US" dirty="0" err="1">
                <a:solidFill>
                  <a:schemeClr val="bg1"/>
                </a:solidFill>
              </a:rPr>
              <a:t>view_club</a:t>
            </a:r>
            <a:r>
              <a:rPr lang="en-US" dirty="0">
                <a:solidFill>
                  <a:schemeClr val="bg1"/>
                </a:solidFill>
              </a:rPr>
              <a:t>)</a:t>
            </a:r>
          </a:p>
          <a:p>
            <a:r>
              <a:rPr lang="en-US" dirty="0">
                <a:solidFill>
                  <a:schemeClr val="bg1"/>
                </a:solidFill>
              </a:rPr>
              <a:t>Django Test user authentication</a:t>
            </a:r>
          </a:p>
          <a:p>
            <a:r>
              <a:rPr lang="en-US" dirty="0" err="1">
                <a:solidFill>
                  <a:schemeClr val="bg1"/>
                </a:solidFill>
              </a:rPr>
              <a:t>RegisterClubForm</a:t>
            </a:r>
            <a:r>
              <a:rPr lang="en-US" dirty="0">
                <a:solidFill>
                  <a:schemeClr val="bg1"/>
                </a:solidFill>
              </a:rPr>
              <a:t> (register club to </a:t>
            </a:r>
            <a:r>
              <a:rPr lang="en-US" dirty="0" err="1">
                <a:solidFill>
                  <a:schemeClr val="bg1"/>
                </a:solidFill>
              </a:rPr>
              <a:t>db</a:t>
            </a:r>
            <a:r>
              <a:rPr lang="en-US" dirty="0">
                <a:solidFill>
                  <a:schemeClr val="bg1"/>
                </a:solidFill>
              </a:rPr>
              <a:t>)</a:t>
            </a:r>
          </a:p>
          <a:p>
            <a:r>
              <a:rPr lang="en-US" dirty="0">
                <a:solidFill>
                  <a:schemeClr val="bg1"/>
                </a:solidFill>
              </a:rPr>
              <a:t>View clubs</a:t>
            </a: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592490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4" name="Rectangle 107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C05ADF38-8D07-A403-E948-9E141AFF00B4}"/>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JWT Authentication	</a:t>
            </a:r>
          </a:p>
        </p:txBody>
      </p:sp>
      <p:cxnSp>
        <p:nvCxnSpPr>
          <p:cNvPr id="1075" name="Straight Connector 107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FFCB722-463F-B048-09C5-7986180E80AC}"/>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JWT is JSON Object which is used to transfer information over the web securely. </a:t>
            </a:r>
          </a:p>
          <a:p>
            <a:r>
              <a:rPr lang="en-US" sz="2000" dirty="0">
                <a:solidFill>
                  <a:schemeClr val="bg1"/>
                </a:solidFill>
              </a:rPr>
              <a:t> JWT Web token – [header].[payload].[signature] </a:t>
            </a:r>
          </a:p>
          <a:p>
            <a:endParaRPr lang="en-US" sz="2000" dirty="0">
              <a:solidFill>
                <a:schemeClr val="bg1"/>
              </a:solidFill>
            </a:endParaRPr>
          </a:p>
          <a:p>
            <a:endParaRPr lang="en-US" sz="2000" dirty="0">
              <a:solidFill>
                <a:schemeClr val="bg1"/>
              </a:solidFill>
            </a:endParaRPr>
          </a:p>
          <a:p>
            <a:pPr marL="0" indent="0">
              <a:buNone/>
            </a:pPr>
            <a:r>
              <a:rPr lang="en-US" sz="2000" dirty="0">
                <a:solidFill>
                  <a:schemeClr val="bg1"/>
                </a:solidFill>
              </a:rPr>
              <a:t>	</a:t>
            </a:r>
          </a:p>
        </p:txBody>
      </p:sp>
      <p:cxnSp>
        <p:nvCxnSpPr>
          <p:cNvPr id="1076" name="Straight Connector 107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26" name="Picture 2" descr="JWT.io Debugger">
            <a:extLst>
              <a:ext uri="{FF2B5EF4-FFF2-40B4-BE49-F238E27FC236}">
                <a16:creationId xmlns:a16="http://schemas.microsoft.com/office/drawing/2014/main" id="{55DC5EE1-CDC7-539B-6362-E570C27B14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8" r="-7" b="-7"/>
          <a:stretch/>
        </p:blipFill>
        <p:spPr bwMode="auto">
          <a:xfrm>
            <a:off x="6525453" y="-12182"/>
            <a:ext cx="5666547"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34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7E5A-219B-1703-45EF-0AD39A6C95C3}"/>
              </a:ext>
            </a:extLst>
          </p:cNvPr>
          <p:cNvSpPr>
            <a:spLocks noGrp="1"/>
          </p:cNvSpPr>
          <p:nvPr>
            <p:ph type="title"/>
          </p:nvPr>
        </p:nvSpPr>
        <p:spPr/>
        <p:txBody>
          <a:bodyPr/>
          <a:lstStyle/>
          <a:p>
            <a:r>
              <a:rPr lang="en-US" dirty="0">
                <a:solidFill>
                  <a:schemeClr val="bg1"/>
                </a:solidFill>
              </a:rPr>
              <a:t>Challenges overcame	</a:t>
            </a:r>
          </a:p>
        </p:txBody>
      </p:sp>
      <p:sp>
        <p:nvSpPr>
          <p:cNvPr id="3" name="Content Placeholder 2">
            <a:extLst>
              <a:ext uri="{FF2B5EF4-FFF2-40B4-BE49-F238E27FC236}">
                <a16:creationId xmlns:a16="http://schemas.microsoft.com/office/drawing/2014/main" id="{F3303D80-C990-5112-BB14-508ED7E320F6}"/>
              </a:ext>
            </a:extLst>
          </p:cNvPr>
          <p:cNvSpPr>
            <a:spLocks noGrp="1"/>
          </p:cNvSpPr>
          <p:nvPr>
            <p:ph idx="1"/>
          </p:nvPr>
        </p:nvSpPr>
        <p:spPr/>
        <p:txBody>
          <a:bodyPr/>
          <a:lstStyle/>
          <a:p>
            <a:r>
              <a:rPr lang="en-US" dirty="0">
                <a:solidFill>
                  <a:schemeClr val="bg1"/>
                </a:solidFill>
              </a:rPr>
              <a:t>User permissions and groups implementation</a:t>
            </a:r>
          </a:p>
          <a:p>
            <a:r>
              <a:rPr lang="en-US" dirty="0">
                <a:solidFill>
                  <a:schemeClr val="bg1"/>
                </a:solidFill>
              </a:rPr>
              <a:t>Refresh token (after timeout, refresh token didn’t work) </a:t>
            </a:r>
          </a:p>
          <a:p>
            <a:pPr lvl="1"/>
            <a:r>
              <a:rPr lang="en-US" dirty="0">
                <a:solidFill>
                  <a:schemeClr val="bg1"/>
                </a:solidFill>
              </a:rPr>
              <a:t>Solution: react interceptor</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262192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DD98-F6D4-7F15-E0AD-9F643A3DC72D}"/>
              </a:ext>
            </a:extLst>
          </p:cNvPr>
          <p:cNvSpPr>
            <a:spLocks noGrp="1"/>
          </p:cNvSpPr>
          <p:nvPr>
            <p:ph type="title"/>
          </p:nvPr>
        </p:nvSpPr>
        <p:spPr/>
        <p:txBody>
          <a:bodyPr/>
          <a:lstStyle/>
          <a:p>
            <a:r>
              <a:rPr lang="en-US" dirty="0">
                <a:solidFill>
                  <a:schemeClr val="bg1"/>
                </a:solidFill>
              </a:rPr>
              <a:t>Current challenges</a:t>
            </a:r>
          </a:p>
        </p:txBody>
      </p:sp>
      <p:sp>
        <p:nvSpPr>
          <p:cNvPr id="7" name="Content Placeholder 6">
            <a:extLst>
              <a:ext uri="{FF2B5EF4-FFF2-40B4-BE49-F238E27FC236}">
                <a16:creationId xmlns:a16="http://schemas.microsoft.com/office/drawing/2014/main" id="{F651DCCE-EF73-E8D5-B973-B5064E5DA115}"/>
              </a:ext>
            </a:extLst>
          </p:cNvPr>
          <p:cNvSpPr>
            <a:spLocks noGrp="1"/>
          </p:cNvSpPr>
          <p:nvPr>
            <p:ph idx="1"/>
          </p:nvPr>
        </p:nvSpPr>
        <p:spPr/>
        <p:txBody>
          <a:bodyPr/>
          <a:lstStyle/>
          <a:p>
            <a:r>
              <a:rPr lang="en-US" dirty="0">
                <a:solidFill>
                  <a:schemeClr val="bg1"/>
                </a:solidFill>
              </a:rPr>
              <a:t>Logout bug - after clicking the logout button, the user doesn’t logout right away. Only after clicking the register or login button does it log out. </a:t>
            </a:r>
          </a:p>
          <a:p>
            <a:r>
              <a:rPr lang="en-US" dirty="0">
                <a:solidFill>
                  <a:schemeClr val="bg1"/>
                </a:solidFill>
              </a:rPr>
              <a:t>Db real-time access learning </a:t>
            </a:r>
          </a:p>
          <a:p>
            <a:pPr lvl="1"/>
            <a:r>
              <a:rPr lang="en-US" dirty="0">
                <a:solidFill>
                  <a:schemeClr val="bg1"/>
                </a:solidFill>
              </a:rPr>
              <a:t>Handle concurrent booking</a:t>
            </a:r>
          </a:p>
          <a:p>
            <a:pPr lvl="1"/>
            <a:r>
              <a:rPr lang="en-US" dirty="0">
                <a:solidFill>
                  <a:schemeClr val="bg1"/>
                </a:solidFill>
              </a:rPr>
              <a:t>Handle double bookings</a:t>
            </a:r>
          </a:p>
          <a:p>
            <a:r>
              <a:rPr lang="en-US">
                <a:solidFill>
                  <a:schemeClr val="bg1"/>
                </a:solidFill>
              </a:rPr>
              <a:t>What things </a:t>
            </a:r>
            <a:r>
              <a:rPr lang="en-US" dirty="0">
                <a:solidFill>
                  <a:schemeClr val="bg1"/>
                </a:solidFill>
              </a:rPr>
              <a:t>I don’t realize I don’t know?</a:t>
            </a:r>
          </a:p>
        </p:txBody>
      </p:sp>
    </p:spTree>
    <p:extLst>
      <p:ext uri="{BB962C8B-B14F-4D97-AF65-F5344CB8AC3E}">
        <p14:creationId xmlns:p14="http://schemas.microsoft.com/office/powerpoint/2010/main" val="91820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FC445-74F1-4A66-E959-BEBF9ABC66EE}"/>
              </a:ext>
            </a:extLst>
          </p:cNvPr>
          <p:cNvSpPr>
            <a:spLocks noGrp="1"/>
          </p:cNvSpPr>
          <p:nvPr>
            <p:ph type="title"/>
          </p:nvPr>
        </p:nvSpPr>
        <p:spPr/>
        <p:txBody>
          <a:bodyPr/>
          <a:lstStyle/>
          <a:p>
            <a:r>
              <a:rPr lang="en-US" dirty="0">
                <a:solidFill>
                  <a:schemeClr val="bg1"/>
                </a:solidFill>
              </a:rPr>
              <a:t>Next steps		</a:t>
            </a:r>
          </a:p>
        </p:txBody>
      </p:sp>
      <p:sp>
        <p:nvSpPr>
          <p:cNvPr id="3" name="Content Placeholder 2">
            <a:extLst>
              <a:ext uri="{FF2B5EF4-FFF2-40B4-BE49-F238E27FC236}">
                <a16:creationId xmlns:a16="http://schemas.microsoft.com/office/drawing/2014/main" id="{686BC2F5-A455-B71B-F277-031785D55367}"/>
              </a:ext>
            </a:extLst>
          </p:cNvPr>
          <p:cNvSpPr>
            <a:spLocks noGrp="1"/>
          </p:cNvSpPr>
          <p:nvPr>
            <p:ph idx="1"/>
          </p:nvPr>
        </p:nvSpPr>
        <p:spPr/>
        <p:txBody>
          <a:bodyPr>
            <a:normAutofit/>
          </a:bodyPr>
          <a:lstStyle/>
          <a:p>
            <a:r>
              <a:rPr lang="en-US" dirty="0">
                <a:solidFill>
                  <a:schemeClr val="bg1"/>
                </a:solidFill>
              </a:rPr>
              <a:t>Manager view to manage court availability</a:t>
            </a:r>
          </a:p>
          <a:p>
            <a:r>
              <a:rPr lang="en-US" dirty="0">
                <a:solidFill>
                  <a:schemeClr val="bg1"/>
                </a:solidFill>
              </a:rPr>
              <a:t>User view to see available time slots for courts and book via a booking form. </a:t>
            </a:r>
          </a:p>
          <a:p>
            <a:r>
              <a:rPr lang="en-US" dirty="0">
                <a:solidFill>
                  <a:schemeClr val="bg1"/>
                </a:solidFill>
              </a:rPr>
              <a:t>MVP by February </a:t>
            </a:r>
          </a:p>
          <a:p>
            <a:pPr lvl="1"/>
            <a:r>
              <a:rPr lang="en-US" dirty="0">
                <a:solidFill>
                  <a:schemeClr val="bg1"/>
                </a:solidFill>
              </a:rPr>
              <a:t>Booking</a:t>
            </a:r>
          </a:p>
          <a:p>
            <a:pPr lvl="1"/>
            <a:r>
              <a:rPr lang="en-US" dirty="0">
                <a:solidFill>
                  <a:schemeClr val="bg1"/>
                </a:solidFill>
              </a:rPr>
              <a:t>Manager view to push available time slots</a:t>
            </a:r>
          </a:p>
          <a:p>
            <a:pPr lvl="1"/>
            <a:r>
              <a:rPr lang="en-US" dirty="0">
                <a:solidFill>
                  <a:schemeClr val="bg1"/>
                </a:solidFill>
              </a:rPr>
              <a:t>User view to see available time slots</a:t>
            </a:r>
          </a:p>
          <a:p>
            <a:pPr lvl="1"/>
            <a:r>
              <a:rPr lang="en-US" dirty="0">
                <a:solidFill>
                  <a:schemeClr val="bg1"/>
                </a:solidFill>
              </a:rPr>
              <a:t>User form to book available time slots</a:t>
            </a:r>
          </a:p>
          <a:p>
            <a:pPr marL="0" indent="0">
              <a:buNone/>
            </a:pPr>
            <a:r>
              <a:rPr lang="en-US" dirty="0">
                <a:solidFill>
                  <a:schemeClr val="bg1"/>
                </a:solidFill>
              </a:rPr>
              <a:t>	</a:t>
            </a:r>
          </a:p>
        </p:txBody>
      </p:sp>
    </p:spTree>
    <p:extLst>
      <p:ext uri="{BB962C8B-B14F-4D97-AF65-F5344CB8AC3E}">
        <p14:creationId xmlns:p14="http://schemas.microsoft.com/office/powerpoint/2010/main" val="348940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709</TotalTime>
  <Words>325</Words>
  <Application>Microsoft Macintosh PowerPoint</Application>
  <PresentationFormat>Widescreen</PresentationFormat>
  <Paragraphs>43</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.SF NS</vt:lpstr>
      <vt:lpstr>Aptos</vt:lpstr>
      <vt:lpstr>Aptos Display</vt:lpstr>
      <vt:lpstr>Arial</vt:lpstr>
      <vt:lpstr>Office Theme</vt:lpstr>
      <vt:lpstr>Tennis Court Booking  App Progress</vt:lpstr>
      <vt:lpstr>Completed so far</vt:lpstr>
      <vt:lpstr>JWT Authentication </vt:lpstr>
      <vt:lpstr>Challenges overcame </vt:lpstr>
      <vt:lpstr>Current challenges</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Suleyman Eminov</dc:creator>
  <cp:lastModifiedBy>Suleyman Eminov</cp:lastModifiedBy>
  <cp:revision>12</cp:revision>
  <dcterms:created xsi:type="dcterms:W3CDTF">2024-10-16T05:18:21Z</dcterms:created>
  <dcterms:modified xsi:type="dcterms:W3CDTF">2024-12-11T15:01:49Z</dcterms:modified>
</cp:coreProperties>
</file>