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0D7D375-C82A-74FA-A2E9-D0B494712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5166C88A-CB9F-6422-508B-43BBBC683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14A0416-D73F-899E-4ECF-4785A88B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F94B5E5-25A3-7872-F7C9-739A9B53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A229320-C5B2-CC3C-3B2B-CB2409DE5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168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049FF4-5A1A-1017-E01D-DDDF05C63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97DB2CC-FE76-0891-9389-5E3143CEB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D4A1CC0-C97F-EAE2-9DE2-47462FEFF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893073C8-3D2B-9BAF-42EF-12D8104E0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BDCD86-42A0-461F-AFF0-6D4977973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0592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D45C0672-FC98-CA4A-1F1D-B75A58EAEF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19C74FD-1BA9-78C6-7F03-35B23F6628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26606CD-5D34-D394-D9A3-612D7A1BF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4C434F1-F702-D91F-3494-835D8421C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32D2361-328C-900C-7069-6D9E131D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8518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A2FC7D-F8AA-CE1A-C9F6-F7439B5C0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593082-D752-4F71-856A-2A46A527E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A6CB8B-896E-6611-723A-D11430E1C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421F987-421C-EAC9-F1D9-3287D0AD3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97529BD-E939-0EFA-98C2-325DB6D12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842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47E3262-C158-F97B-5C89-35FE0AB3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1A37E09-C80A-702A-2632-013428CA9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60293A4-E923-087F-14D1-8021640C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33E4E21-C6E7-DB3F-C1B2-2E9DD69A7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C05FDA7-1752-4F4E-A384-8ADA3431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2520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82B228-1BC5-35AD-80A3-43A6BCFE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C9CBE4A-EB1D-C202-CF65-D149686907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C279368C-24DC-8D69-41DC-BB50F71F7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A83EFC1-0078-76E9-2259-28AEFF8C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62BBE75-A82E-2D48-4F27-02CD6D72A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1C4158F-F19E-229F-609C-F75F15433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586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296BBDB-F860-1980-561C-230872E6F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0E733FB-D9AC-BE41-AE13-472DBF5D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05C48C26-3F88-B24E-FFA5-94773A803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5B245069-23E7-53DC-4B1C-D2451E7ED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8F136724-38EC-8EF1-75E4-43C3949EF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5BECC775-C511-4BFB-7F77-6919DD6A9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C3CDCD09-D2C7-8ECB-6CC8-1E2AFD6F4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43295569-B029-EAF6-0FFB-DCF6D56D1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5510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66A6373-8305-A02E-744E-2D2D5265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EEFADF0-C831-236D-7FEC-EF0156DD6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A11175A5-7984-29B5-1AFB-52194D40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0508B9D-D1F0-C7F0-89DA-85F6DD250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33111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FFC95523-E1A0-B7DE-1391-EDBDBBE7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8A874D41-B1F2-8071-A155-728D2FD7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0FAA65E-CD08-C44B-3603-7DBBEDE84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945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F63850-6CCF-1668-61B9-66908A6E0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86E5E84-ECA9-6287-7CE3-1BF07F044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C8F3C07-20B5-5A12-EBE1-7245461B6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87AC471-3BAC-49FD-2584-81B16B885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48F4FCC-A72A-08ED-F32A-42DFCEB7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A00FA41-B9FD-DB32-0376-4BFB656B5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759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8B99E8-5E90-ED6A-DA67-FF0D02F4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A39D2B1-9747-5341-100B-ACB1A1BBD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8EE76C8-B50A-DAE0-BC15-80AF30FD8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12496C53-75DE-90B8-54AD-BB1D7D24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CDE50DD-F6A8-6934-B465-D5621514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F118310-5AB1-FD20-2CC0-E5809AEF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724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51A4B025-A85D-FD90-20AD-AD34437CB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FEA0C451-5D30-E470-6D31-82DBC12FA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AB5FA42-2D89-CD44-89AB-2635EBF1E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502F2-7213-4BC3-880A-077EEBE9C4FA}" type="datetimeFigureOut">
              <a:rPr lang="tr-TR" smtClean="0"/>
              <a:t>28.06.2025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7C9ADEE-196C-000E-F55B-05C569595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F134E2D-1668-EFB1-314B-ADC35CE695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C284E-211E-48C9-9E0C-97F354B1D1C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57443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F1497F8-77F7-0F47-C06F-6C577749F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"/>
            <a:ext cx="3568458" cy="828135"/>
          </a:xfrm>
        </p:spPr>
        <p:txBody>
          <a:bodyPr>
            <a:normAutofit fontScale="90000"/>
          </a:bodyPr>
          <a:lstStyle/>
          <a:p>
            <a:r>
              <a:rPr lang="tr-TR" sz="4800" dirty="0"/>
              <a:t>Eski </a:t>
            </a:r>
            <a:r>
              <a:rPr lang="tr-TR" sz="4800" dirty="0" err="1"/>
              <a:t>Kontrabas</a:t>
            </a:r>
            <a:endParaRPr lang="tr-TR" sz="4800" dirty="0"/>
          </a:p>
        </p:txBody>
      </p:sp>
      <p:pic>
        <p:nvPicPr>
          <p:cNvPr id="5" name="Resim 4" descr="müzik aleti, yaylı çalgı, müzik, iç meka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86B88B2-FFB3-74B0-C9F2-5567728D6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28135"/>
            <a:ext cx="3568459" cy="6029864"/>
          </a:xfrm>
          <a:prstGeom prst="rect">
            <a:avLst/>
          </a:prstGeom>
        </p:spPr>
      </p:pic>
      <p:sp>
        <p:nvSpPr>
          <p:cNvPr id="6" name="Başlık 1">
            <a:extLst>
              <a:ext uri="{FF2B5EF4-FFF2-40B4-BE49-F238E27FC236}">
                <a16:creationId xmlns:a16="http://schemas.microsoft.com/office/drawing/2014/main" id="{1400E281-D7BD-1387-1135-AE21657CFC04}"/>
              </a:ext>
            </a:extLst>
          </p:cNvPr>
          <p:cNvSpPr txBox="1">
            <a:spLocks/>
          </p:cNvSpPr>
          <p:nvPr/>
        </p:nvSpPr>
        <p:spPr>
          <a:xfrm>
            <a:off x="3568459" y="1"/>
            <a:ext cx="2797836" cy="8281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/>
              <a:t>Eski Tartı</a:t>
            </a:r>
          </a:p>
        </p:txBody>
      </p:sp>
      <p:pic>
        <p:nvPicPr>
          <p:cNvPr id="8" name="Resim 7" descr="iç mekan, saat, duvar saati, kuvars saat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CDF41D2-018D-033C-E414-BA8AC9455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460" y="828134"/>
            <a:ext cx="2797836" cy="6029866"/>
          </a:xfrm>
          <a:prstGeom prst="rect">
            <a:avLst/>
          </a:prstGeom>
        </p:spPr>
      </p:pic>
      <p:pic>
        <p:nvPicPr>
          <p:cNvPr id="10" name="Resim 9">
            <a:extLst>
              <a:ext uri="{FF2B5EF4-FFF2-40B4-BE49-F238E27FC236}">
                <a16:creationId xmlns:a16="http://schemas.microsoft.com/office/drawing/2014/main" id="{0DD31A45-E27A-B3FD-F10E-5806B0A512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95" y="828132"/>
            <a:ext cx="3027870" cy="6029867"/>
          </a:xfrm>
          <a:prstGeom prst="rect">
            <a:avLst/>
          </a:prstGeom>
        </p:spPr>
      </p:pic>
      <p:sp>
        <p:nvSpPr>
          <p:cNvPr id="11" name="Başlık 1">
            <a:extLst>
              <a:ext uri="{FF2B5EF4-FFF2-40B4-BE49-F238E27FC236}">
                <a16:creationId xmlns:a16="http://schemas.microsoft.com/office/drawing/2014/main" id="{F317436B-4A00-13DA-722A-911BDBD196D9}"/>
              </a:ext>
            </a:extLst>
          </p:cNvPr>
          <p:cNvSpPr txBox="1">
            <a:spLocks/>
          </p:cNvSpPr>
          <p:nvPr/>
        </p:nvSpPr>
        <p:spPr>
          <a:xfrm>
            <a:off x="6366295" y="1"/>
            <a:ext cx="3027870" cy="828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/>
              <a:t>Eski Kasa</a:t>
            </a:r>
          </a:p>
        </p:txBody>
      </p:sp>
      <p:pic>
        <p:nvPicPr>
          <p:cNvPr id="13" name="Resim 12" descr="mobilya, iç mekan, piyano, tavan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BBFAEB99-586F-CFA4-5994-B29E02F5D4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162" y="828130"/>
            <a:ext cx="2797837" cy="6029870"/>
          </a:xfrm>
          <a:prstGeom prst="rect">
            <a:avLst/>
          </a:prstGeom>
        </p:spPr>
      </p:pic>
      <p:sp>
        <p:nvSpPr>
          <p:cNvPr id="14" name="Başlık 1">
            <a:extLst>
              <a:ext uri="{FF2B5EF4-FFF2-40B4-BE49-F238E27FC236}">
                <a16:creationId xmlns:a16="http://schemas.microsoft.com/office/drawing/2014/main" id="{84A49822-530E-3BED-D9CE-65E9EFEA6124}"/>
              </a:ext>
            </a:extLst>
          </p:cNvPr>
          <p:cNvSpPr txBox="1">
            <a:spLocks/>
          </p:cNvSpPr>
          <p:nvPr/>
        </p:nvSpPr>
        <p:spPr>
          <a:xfrm>
            <a:off x="9394163" y="1"/>
            <a:ext cx="2797836" cy="8281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sz="4800" dirty="0"/>
              <a:t>Kafe</a:t>
            </a:r>
          </a:p>
        </p:txBody>
      </p:sp>
    </p:spTree>
    <p:extLst>
      <p:ext uri="{BB962C8B-B14F-4D97-AF65-F5344CB8AC3E}">
        <p14:creationId xmlns:p14="http://schemas.microsoft.com/office/powerpoint/2010/main" val="164232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</Words>
  <Application>Microsoft Office PowerPoint</Application>
  <PresentationFormat>Geniş ekran</PresentationFormat>
  <Paragraphs>4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Teması</vt:lpstr>
      <vt:lpstr>Eski Kontrabas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SÜLEYMAN EMİR GERGİN</dc:creator>
  <cp:lastModifiedBy>SÜLEYMAN EMİR GERGİN</cp:lastModifiedBy>
  <cp:revision>1</cp:revision>
  <dcterms:created xsi:type="dcterms:W3CDTF">2025-06-28T08:46:05Z</dcterms:created>
  <dcterms:modified xsi:type="dcterms:W3CDTF">2025-06-28T08:51:43Z</dcterms:modified>
</cp:coreProperties>
</file>