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dost yavuz" userId="8332af2b63ba3ede" providerId="LiveId" clId="{57E97621-FD2C-435D-992E-1A4058658417}"/>
    <pc:docChg chg="delSld">
      <pc:chgData name="candost yavuz" userId="8332af2b63ba3ede" providerId="LiveId" clId="{57E97621-FD2C-435D-992E-1A4058658417}" dt="2020-09-11T19:17:29.844" v="0" actId="2696"/>
      <pc:docMkLst>
        <pc:docMk/>
      </pc:docMkLst>
      <pc:sldChg chg="del">
        <pc:chgData name="candost yavuz" userId="8332af2b63ba3ede" providerId="LiveId" clId="{57E97621-FD2C-435D-992E-1A4058658417}" dt="2020-09-11T19:17:29.844" v="0" actId="2696"/>
        <pc:sldMkLst>
          <pc:docMk/>
          <pc:sldMk cId="1752340626" sldId="264"/>
        </pc:sldMkLst>
      </pc:sldChg>
    </pc:docChg>
  </pc:docChgLst>
  <pc:docChgLst>
    <pc:chgData name="candost yavuz" userId="8332af2b63ba3ede" providerId="LiveId" clId="{D4F640EC-E248-4FA4-8A43-CDFA2F0996AA}"/>
    <pc:docChg chg="undo custSel mod addSld delSld modSld">
      <pc:chgData name="candost yavuz" userId="8332af2b63ba3ede" providerId="LiveId" clId="{D4F640EC-E248-4FA4-8A43-CDFA2F0996AA}" dt="2020-09-08T09:09:54.462" v="2007" actId="1076"/>
      <pc:docMkLst>
        <pc:docMk/>
      </pc:docMkLst>
      <pc:sldChg chg="addSp delSp modSp mod setBg delDesignElem">
        <pc:chgData name="candost yavuz" userId="8332af2b63ba3ede" providerId="LiveId" clId="{D4F640EC-E248-4FA4-8A43-CDFA2F0996AA}" dt="2020-09-07T19:27:17.270" v="149" actId="114"/>
        <pc:sldMkLst>
          <pc:docMk/>
          <pc:sldMk cId="1437254859" sldId="256"/>
        </pc:sldMkLst>
        <pc:spChg chg="del mod">
          <ac:chgData name="candost yavuz" userId="8332af2b63ba3ede" providerId="LiveId" clId="{D4F640EC-E248-4FA4-8A43-CDFA2F0996AA}" dt="2020-09-07T19:23:21.933" v="31" actId="478"/>
          <ac:spMkLst>
            <pc:docMk/>
            <pc:sldMk cId="1437254859" sldId="256"/>
            <ac:spMk id="2" creationId="{A57DC312-CECE-4B75-921E-5472E2B749D3}"/>
          </ac:spMkLst>
        </pc:spChg>
        <pc:spChg chg="mod">
          <ac:chgData name="candost yavuz" userId="8332af2b63ba3ede" providerId="LiveId" clId="{D4F640EC-E248-4FA4-8A43-CDFA2F0996AA}" dt="2020-09-07T19:23:58.331" v="45" actId="1076"/>
          <ac:spMkLst>
            <pc:docMk/>
            <pc:sldMk cId="1437254859" sldId="256"/>
            <ac:spMk id="3" creationId="{796E310C-2695-4A29-AA3E-8CB521D21DFC}"/>
          </ac:spMkLst>
        </pc:spChg>
        <pc:spChg chg="add mod">
          <ac:chgData name="candost yavuz" userId="8332af2b63ba3ede" providerId="LiveId" clId="{D4F640EC-E248-4FA4-8A43-CDFA2F0996AA}" dt="2020-09-07T19:23:53.625" v="44" actId="1076"/>
          <ac:spMkLst>
            <pc:docMk/>
            <pc:sldMk cId="1437254859" sldId="256"/>
            <ac:spMk id="5" creationId="{F32E351C-A0BB-4C0F-9BB1-E2081C633CA8}"/>
          </ac:spMkLst>
        </pc:spChg>
        <pc:spChg chg="add del mod">
          <ac:chgData name="candost yavuz" userId="8332af2b63ba3ede" providerId="LiveId" clId="{D4F640EC-E248-4FA4-8A43-CDFA2F0996AA}" dt="2020-09-07T19:23:36.280" v="41" actId="478"/>
          <ac:spMkLst>
            <pc:docMk/>
            <pc:sldMk cId="1437254859" sldId="256"/>
            <ac:spMk id="7" creationId="{961AE51B-21E8-4899-A0D4-6DC5BB599B3C}"/>
          </ac:spMkLst>
        </pc:spChg>
        <pc:spChg chg="add mod">
          <ac:chgData name="candost yavuz" userId="8332af2b63ba3ede" providerId="LiveId" clId="{D4F640EC-E248-4FA4-8A43-CDFA2F0996AA}" dt="2020-09-07T19:27:17.270" v="149" actId="114"/>
          <ac:spMkLst>
            <pc:docMk/>
            <pc:sldMk cId="1437254859" sldId="256"/>
            <ac:spMk id="8" creationId="{E90F8267-FEFA-430F-AFAD-8FB546C3B3A2}"/>
          </ac:spMkLst>
        </pc:spChg>
        <pc:spChg chg="add del">
          <ac:chgData name="candost yavuz" userId="8332af2b63ba3ede" providerId="LiveId" clId="{D4F640EC-E248-4FA4-8A43-CDFA2F0996AA}" dt="2020-09-07T19:22:24.132" v="21"/>
          <ac:spMkLst>
            <pc:docMk/>
            <pc:sldMk cId="1437254859" sldId="256"/>
            <ac:spMk id="16" creationId="{D4906370-1564-49FA-A802-58546B3922DC}"/>
          </ac:spMkLst>
        </pc:spChg>
        <pc:spChg chg="add del">
          <ac:chgData name="candost yavuz" userId="8332af2b63ba3ede" providerId="LiveId" clId="{D4F640EC-E248-4FA4-8A43-CDFA2F0996AA}" dt="2020-09-07T19:22:24.132" v="21"/>
          <ac:spMkLst>
            <pc:docMk/>
            <pc:sldMk cId="1437254859" sldId="256"/>
            <ac:spMk id="18" creationId="{EF640709-BDFD-453B-B75D-6212E7A870BA}"/>
          </ac:spMkLst>
        </pc:spChg>
        <pc:spChg chg="add del">
          <ac:chgData name="candost yavuz" userId="8332af2b63ba3ede" providerId="LiveId" clId="{D4F640EC-E248-4FA4-8A43-CDFA2F0996AA}" dt="2020-09-07T19:22:24.132" v="21"/>
          <ac:spMkLst>
            <pc:docMk/>
            <pc:sldMk cId="1437254859" sldId="256"/>
            <ac:spMk id="20" creationId="{B4019478-3FDC-438C-8848-1D7DA864AFC4}"/>
          </ac:spMkLst>
        </pc:spChg>
        <pc:spChg chg="add del">
          <ac:chgData name="candost yavuz" userId="8332af2b63ba3ede" providerId="LiveId" clId="{D4F640EC-E248-4FA4-8A43-CDFA2F0996AA}" dt="2020-09-07T19:22:24.132" v="21"/>
          <ac:spMkLst>
            <pc:docMk/>
            <pc:sldMk cId="1437254859" sldId="256"/>
            <ac:spMk id="22" creationId="{FE406479-1D57-4209-B128-3C81746247C6}"/>
          </ac:spMkLst>
        </pc:spChg>
        <pc:picChg chg="add del mod">
          <ac:chgData name="candost yavuz" userId="8332af2b63ba3ede" providerId="LiveId" clId="{D4F640EC-E248-4FA4-8A43-CDFA2F0996AA}" dt="2020-09-07T19:24:47.215" v="84" actId="1076"/>
          <ac:picMkLst>
            <pc:docMk/>
            <pc:sldMk cId="1437254859" sldId="256"/>
            <ac:picMk id="4" creationId="{00760B28-DC4C-441D-8137-838AB0EBDD0B}"/>
          </ac:picMkLst>
        </pc:picChg>
      </pc:sldChg>
      <pc:sldChg chg="addSp delSp modSp add del mod setBg setClrOvrMap delDesignElem">
        <pc:chgData name="candost yavuz" userId="8332af2b63ba3ede" providerId="LiveId" clId="{D4F640EC-E248-4FA4-8A43-CDFA2F0996AA}" dt="2020-09-07T19:19:35.566" v="15" actId="2696"/>
        <pc:sldMkLst>
          <pc:docMk/>
          <pc:sldMk cId="402491060" sldId="257"/>
        </pc:sldMkLst>
        <pc:spChg chg="del mod">
          <ac:chgData name="candost yavuz" userId="8332af2b63ba3ede" providerId="LiveId" clId="{D4F640EC-E248-4FA4-8A43-CDFA2F0996AA}" dt="2020-09-07T19:19:33.908" v="14" actId="478"/>
          <ac:spMkLst>
            <pc:docMk/>
            <pc:sldMk cId="402491060" sldId="257"/>
            <ac:spMk id="2" creationId="{B0E5E0B4-165F-4F83-95C9-0DF6BA89E280}"/>
          </ac:spMkLst>
        </pc:spChg>
        <pc:spChg chg="mo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3" creationId="{1369BE0A-1BAB-4DC5-9E05-E7064FD48EE9}"/>
          </ac:spMkLst>
        </pc:spChg>
        <pc:spChg chg="add del">
          <ac:chgData name="candost yavuz" userId="8332af2b63ba3ede" providerId="LiveId" clId="{D4F640EC-E248-4FA4-8A43-CDFA2F0996AA}" dt="2020-09-07T19:18:57.474" v="5" actId="26606"/>
          <ac:spMkLst>
            <pc:docMk/>
            <pc:sldMk cId="402491060" sldId="257"/>
            <ac:spMk id="8" creationId="{3001AFEA-2442-4A9F-BA37-8C469F306654}"/>
          </ac:spMkLst>
        </pc:spChg>
        <pc:spChg chg="add del">
          <ac:chgData name="candost yavuz" userId="8332af2b63ba3ede" providerId="LiveId" clId="{D4F640EC-E248-4FA4-8A43-CDFA2F0996AA}" dt="2020-09-07T19:19:02.465" v="7" actId="26606"/>
          <ac:spMkLst>
            <pc:docMk/>
            <pc:sldMk cId="402491060" sldId="257"/>
            <ac:spMk id="9" creationId="{0671A8AE-40A1-4631-A6B8-581AFF065482}"/>
          </ac:spMkLst>
        </pc:spChg>
        <pc:spChg chg="add del">
          <ac:chgData name="candost yavuz" userId="8332af2b63ba3ede" providerId="LiveId" clId="{D4F640EC-E248-4FA4-8A43-CDFA2F0996AA}" dt="2020-09-07T19:18:57.474" v="5" actId="26606"/>
          <ac:spMkLst>
            <pc:docMk/>
            <pc:sldMk cId="402491060" sldId="257"/>
            <ac:spMk id="10" creationId="{755E9CD0-04B0-4A3C-B291-AD913379C713}"/>
          </ac:spMkLst>
        </pc:spChg>
        <pc:spChg chg="add del">
          <ac:chgData name="candost yavuz" userId="8332af2b63ba3ede" providerId="LiveId" clId="{D4F640EC-E248-4FA4-8A43-CDFA2F0996AA}" dt="2020-09-07T19:19:02.465" v="7" actId="26606"/>
          <ac:spMkLst>
            <pc:docMk/>
            <pc:sldMk cId="402491060" sldId="257"/>
            <ac:spMk id="11" creationId="{A44CD100-6267-4E62-AA64-2182A3A6A1C0}"/>
          </ac:spMkLst>
        </pc:spChg>
        <pc:spChg chg="add del">
          <ac:chgData name="candost yavuz" userId="8332af2b63ba3ede" providerId="LiveId" clId="{D4F640EC-E248-4FA4-8A43-CDFA2F0996AA}" dt="2020-09-07T19:18:57.474" v="5" actId="26606"/>
          <ac:spMkLst>
            <pc:docMk/>
            <pc:sldMk cId="402491060" sldId="257"/>
            <ac:spMk id="12" creationId="{1DD8BF3B-6066-418C-8D1A-75C5E396FC04}"/>
          </ac:spMkLst>
        </pc:spChg>
        <pc:spChg chg="add del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13" creationId="{D278ADA9-6383-4BDD-80D2-8899A402687B}"/>
          </ac:spMkLst>
        </pc:spChg>
        <pc:spChg chg="add del">
          <ac:chgData name="candost yavuz" userId="8332af2b63ba3ede" providerId="LiveId" clId="{D4F640EC-E248-4FA4-8A43-CDFA2F0996AA}" dt="2020-09-07T19:18:57.474" v="5" actId="26606"/>
          <ac:spMkLst>
            <pc:docMk/>
            <pc:sldMk cId="402491060" sldId="257"/>
            <ac:spMk id="14" creationId="{80BC66F9-7A74-4286-AD22-1174052CC22C}"/>
          </ac:spMkLst>
        </pc:spChg>
        <pc:spChg chg="add del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15" creationId="{484B7147-B0F6-40ED-B5A2-FF72BC8198B6}"/>
          </ac:spMkLst>
        </pc:spChg>
        <pc:spChg chg="add del">
          <ac:chgData name="candost yavuz" userId="8332af2b63ba3ede" providerId="LiveId" clId="{D4F640EC-E248-4FA4-8A43-CDFA2F0996AA}" dt="2020-09-07T19:18:57.474" v="5" actId="26606"/>
          <ac:spMkLst>
            <pc:docMk/>
            <pc:sldMk cId="402491060" sldId="257"/>
            <ac:spMk id="16" creationId="{D8142CC3-2B5C-48E6-9DF0-6C8ACBAF23EF}"/>
          </ac:spMkLst>
        </pc:spChg>
        <pc:spChg chg="add del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17" creationId="{B36D2DE0-0628-4A9A-A59D-7BA8B5EB3022}"/>
          </ac:spMkLst>
        </pc:spChg>
        <pc:spChg chg="add del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19" creationId="{48E405C9-94BE-41DA-928C-DEC9A8550E9F}"/>
          </ac:spMkLst>
        </pc:spChg>
        <pc:spChg chg="add del">
          <ac:chgData name="candost yavuz" userId="8332af2b63ba3ede" providerId="LiveId" clId="{D4F640EC-E248-4FA4-8A43-CDFA2F0996AA}" dt="2020-09-07T19:18:57.474" v="5" actId="26606"/>
          <ac:spMkLst>
            <pc:docMk/>
            <pc:sldMk cId="402491060" sldId="257"/>
            <ac:spMk id="20" creationId="{46A89C79-8EF3-4AF9-B3D9-59A883F41C83}"/>
          </ac:spMkLst>
        </pc:spChg>
        <pc:spChg chg="add del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21" creationId="{D2091A72-D5BB-42AC-8FD3-F7747D90861E}"/>
          </ac:spMkLst>
        </pc:spChg>
        <pc:spChg chg="add del">
          <ac:chgData name="candost yavuz" userId="8332af2b63ba3ede" providerId="LiveId" clId="{D4F640EC-E248-4FA4-8A43-CDFA2F0996AA}" dt="2020-09-07T19:18:57.474" v="5" actId="26606"/>
          <ac:spMkLst>
            <pc:docMk/>
            <pc:sldMk cId="402491060" sldId="257"/>
            <ac:spMk id="22" creationId="{EFE5CE34-4543-42E5-B82C-1F3D12422CDD}"/>
          </ac:spMkLst>
        </pc:spChg>
        <pc:spChg chg="add del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23" creationId="{6ED12BFC-A737-46AF-8411-481112D54B0C}"/>
          </ac:spMkLst>
        </pc:spChg>
        <pc:spChg chg="add del">
          <ac:chgData name="candost yavuz" userId="8332af2b63ba3ede" providerId="LiveId" clId="{D4F640EC-E248-4FA4-8A43-CDFA2F0996AA}" dt="2020-09-07T19:18:57.474" v="5" actId="26606"/>
          <ac:spMkLst>
            <pc:docMk/>
            <pc:sldMk cId="402491060" sldId="257"/>
            <ac:spMk id="24" creationId="{72AF41FE-63D7-4695-81D2-66D2510E4486}"/>
          </ac:spMkLst>
        </pc:spChg>
        <pc:spChg chg="ad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28" creationId="{3001AFEA-2442-4A9F-BA37-8C469F306654}"/>
          </ac:spMkLst>
        </pc:spChg>
        <pc:spChg chg="ad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30" creationId="{755E9CD0-04B0-4A3C-B291-AD913379C713}"/>
          </ac:spMkLst>
        </pc:spChg>
        <pc:spChg chg="ad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32" creationId="{1DD8BF3B-6066-418C-8D1A-75C5E396FC04}"/>
          </ac:spMkLst>
        </pc:spChg>
        <pc:spChg chg="ad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34" creationId="{80BC66F9-7A74-4286-AD22-1174052CC22C}"/>
          </ac:spMkLst>
        </pc:spChg>
        <pc:spChg chg="ad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36" creationId="{D8142CC3-2B5C-48E6-9DF0-6C8ACBAF23EF}"/>
          </ac:spMkLst>
        </pc:spChg>
        <pc:spChg chg="ad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40" creationId="{46A89C79-8EF3-4AF9-B3D9-59A883F41C83}"/>
          </ac:spMkLst>
        </pc:spChg>
        <pc:spChg chg="ad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42" creationId="{EFE5CE34-4543-42E5-B82C-1F3D12422CDD}"/>
          </ac:spMkLst>
        </pc:spChg>
        <pc:spChg chg="add">
          <ac:chgData name="candost yavuz" userId="8332af2b63ba3ede" providerId="LiveId" clId="{D4F640EC-E248-4FA4-8A43-CDFA2F0996AA}" dt="2020-09-07T19:19:29.564" v="13" actId="26606"/>
          <ac:spMkLst>
            <pc:docMk/>
            <pc:sldMk cId="402491060" sldId="257"/>
            <ac:spMk id="44" creationId="{72AF41FE-63D7-4695-81D2-66D2510E4486}"/>
          </ac:spMkLst>
        </pc:spChg>
        <pc:picChg chg="add del">
          <ac:chgData name="candost yavuz" userId="8332af2b63ba3ede" providerId="LiveId" clId="{D4F640EC-E248-4FA4-8A43-CDFA2F0996AA}" dt="2020-09-07T19:19:02.465" v="7" actId="26606"/>
          <ac:picMkLst>
            <pc:docMk/>
            <pc:sldMk cId="402491060" sldId="257"/>
            <ac:picMk id="5" creationId="{BCE6ADDA-D65F-4664-AF8E-A31BE7D3A0D0}"/>
          </ac:picMkLst>
        </pc:picChg>
        <pc:cxnChg chg="add del">
          <ac:chgData name="candost yavuz" userId="8332af2b63ba3ede" providerId="LiveId" clId="{D4F640EC-E248-4FA4-8A43-CDFA2F0996AA}" dt="2020-09-07T19:18:57.474" v="5" actId="26606"/>
          <ac:cxnSpMkLst>
            <pc:docMk/>
            <pc:sldMk cId="402491060" sldId="257"/>
            <ac:cxnSpMk id="18" creationId="{7B2D303B-3DD0-4319-9EAD-361847FEC71D}"/>
          </ac:cxnSpMkLst>
        </pc:cxnChg>
        <pc:cxnChg chg="add">
          <ac:chgData name="candost yavuz" userId="8332af2b63ba3ede" providerId="LiveId" clId="{D4F640EC-E248-4FA4-8A43-CDFA2F0996AA}" dt="2020-09-07T19:19:29.564" v="13" actId="26606"/>
          <ac:cxnSpMkLst>
            <pc:docMk/>
            <pc:sldMk cId="402491060" sldId="257"/>
            <ac:cxnSpMk id="38" creationId="{7B2D303B-3DD0-4319-9EAD-361847FEC71D}"/>
          </ac:cxnSpMkLst>
        </pc:cxnChg>
      </pc:sldChg>
      <pc:sldChg chg="delSp add del">
        <pc:chgData name="candost yavuz" userId="8332af2b63ba3ede" providerId="LiveId" clId="{D4F640EC-E248-4FA4-8A43-CDFA2F0996AA}" dt="2020-09-07T19:26:07.318" v="114" actId="2696"/>
        <pc:sldMkLst>
          <pc:docMk/>
          <pc:sldMk cId="2727512653" sldId="257"/>
        </pc:sldMkLst>
        <pc:spChg chg="del">
          <ac:chgData name="candost yavuz" userId="8332af2b63ba3ede" providerId="LiveId" clId="{D4F640EC-E248-4FA4-8A43-CDFA2F0996AA}" dt="2020-09-07T19:24:08.148" v="46" actId="478"/>
          <ac:spMkLst>
            <pc:docMk/>
            <pc:sldMk cId="2727512653" sldId="257"/>
            <ac:spMk id="2" creationId="{A87308C7-5371-4FFD-B4B7-5617E9CBC843}"/>
          </ac:spMkLst>
        </pc:spChg>
        <pc:spChg chg="del">
          <ac:chgData name="candost yavuz" userId="8332af2b63ba3ede" providerId="LiveId" clId="{D4F640EC-E248-4FA4-8A43-CDFA2F0996AA}" dt="2020-09-07T19:24:10.407" v="47" actId="478"/>
          <ac:spMkLst>
            <pc:docMk/>
            <pc:sldMk cId="2727512653" sldId="257"/>
            <ac:spMk id="3" creationId="{317A1429-142D-4691-94E3-CA2C06959281}"/>
          </ac:spMkLst>
        </pc:spChg>
      </pc:sldChg>
      <pc:sldChg chg="addSp delSp modSp add setBg modAnim">
        <pc:chgData name="candost yavuz" userId="8332af2b63ba3ede" providerId="LiveId" clId="{D4F640EC-E248-4FA4-8A43-CDFA2F0996AA}" dt="2020-09-07T19:57:16.669" v="1052" actId="313"/>
        <pc:sldMkLst>
          <pc:docMk/>
          <pc:sldMk cId="3331044671" sldId="257"/>
        </pc:sldMkLst>
        <pc:spChg chg="del">
          <ac:chgData name="candost yavuz" userId="8332af2b63ba3ede" providerId="LiveId" clId="{D4F640EC-E248-4FA4-8A43-CDFA2F0996AA}" dt="2020-09-07T19:26:26.534" v="143" actId="478"/>
          <ac:spMkLst>
            <pc:docMk/>
            <pc:sldMk cId="3331044671" sldId="257"/>
            <ac:spMk id="3" creationId="{796E310C-2695-4A29-AA3E-8CB521D21DFC}"/>
          </ac:spMkLst>
        </pc:spChg>
        <pc:spChg chg="del mod">
          <ac:chgData name="candost yavuz" userId="8332af2b63ba3ede" providerId="LiveId" clId="{D4F640EC-E248-4FA4-8A43-CDFA2F0996AA}" dt="2020-09-07T19:28:47.520" v="167" actId="478"/>
          <ac:spMkLst>
            <pc:docMk/>
            <pc:sldMk cId="3331044671" sldId="257"/>
            <ac:spMk id="5" creationId="{F32E351C-A0BB-4C0F-9BB1-E2081C633CA8}"/>
          </ac:spMkLst>
        </pc:spChg>
        <pc:spChg chg="add del mod">
          <ac:chgData name="candost yavuz" userId="8332af2b63ba3ede" providerId="LiveId" clId="{D4F640EC-E248-4FA4-8A43-CDFA2F0996AA}" dt="2020-09-07T19:26:42.173" v="148" actId="478"/>
          <ac:spMkLst>
            <pc:docMk/>
            <pc:sldMk cId="3331044671" sldId="257"/>
            <ac:spMk id="6" creationId="{F9571671-AF4C-4BB3-B71F-EBC4236DB20A}"/>
          </ac:spMkLst>
        </pc:spChg>
        <pc:spChg chg="add mod">
          <ac:chgData name="candost yavuz" userId="8332af2b63ba3ede" providerId="LiveId" clId="{D4F640EC-E248-4FA4-8A43-CDFA2F0996AA}" dt="2020-09-07T19:37:45.039" v="884" actId="1076"/>
          <ac:spMkLst>
            <pc:docMk/>
            <pc:sldMk cId="3331044671" sldId="257"/>
            <ac:spMk id="7" creationId="{249740D6-0329-4F30-92C5-DC0BA77CE0DA}"/>
          </ac:spMkLst>
        </pc:spChg>
        <pc:spChg chg="del">
          <ac:chgData name="candost yavuz" userId="8332af2b63ba3ede" providerId="LiveId" clId="{D4F640EC-E248-4FA4-8A43-CDFA2F0996AA}" dt="2020-09-07T19:26:36.931" v="146" actId="478"/>
          <ac:spMkLst>
            <pc:docMk/>
            <pc:sldMk cId="3331044671" sldId="257"/>
            <ac:spMk id="8" creationId="{E90F8267-FEFA-430F-AFAD-8FB546C3B3A2}"/>
          </ac:spMkLst>
        </pc:spChg>
        <pc:spChg chg="add mod">
          <ac:chgData name="candost yavuz" userId="8332af2b63ba3ede" providerId="LiveId" clId="{D4F640EC-E248-4FA4-8A43-CDFA2F0996AA}" dt="2020-09-07T19:37:47.126" v="885" actId="1076"/>
          <ac:spMkLst>
            <pc:docMk/>
            <pc:sldMk cId="3331044671" sldId="257"/>
            <ac:spMk id="9" creationId="{E4934E65-71FE-477A-A383-34268B7CC41F}"/>
          </ac:spMkLst>
        </pc:spChg>
        <pc:spChg chg="add mod">
          <ac:chgData name="candost yavuz" userId="8332af2b63ba3ede" providerId="LiveId" clId="{D4F640EC-E248-4FA4-8A43-CDFA2F0996AA}" dt="2020-09-07T19:37:33.256" v="882" actId="1076"/>
          <ac:spMkLst>
            <pc:docMk/>
            <pc:sldMk cId="3331044671" sldId="257"/>
            <ac:spMk id="10" creationId="{FA4C34A4-6096-48C0-9F93-A036D662DB3F}"/>
          </ac:spMkLst>
        </pc:spChg>
        <pc:spChg chg="add mod">
          <ac:chgData name="candost yavuz" userId="8332af2b63ba3ede" providerId="LiveId" clId="{D4F640EC-E248-4FA4-8A43-CDFA2F0996AA}" dt="2020-09-07T19:37:33.415" v="883" actId="1076"/>
          <ac:spMkLst>
            <pc:docMk/>
            <pc:sldMk cId="3331044671" sldId="257"/>
            <ac:spMk id="11" creationId="{436B914B-C556-4C7B-AB2E-C5AC66F1CF03}"/>
          </ac:spMkLst>
        </pc:spChg>
        <pc:spChg chg="add mod">
          <ac:chgData name="candost yavuz" userId="8332af2b63ba3ede" providerId="LiveId" clId="{D4F640EC-E248-4FA4-8A43-CDFA2F0996AA}" dt="2020-09-07T19:56:37.296" v="1022" actId="1076"/>
          <ac:spMkLst>
            <pc:docMk/>
            <pc:sldMk cId="3331044671" sldId="257"/>
            <ac:spMk id="12" creationId="{10B5CC0F-A6B3-4C1B-8541-F0109641B5E1}"/>
          </ac:spMkLst>
        </pc:spChg>
        <pc:spChg chg="add mod">
          <ac:chgData name="candost yavuz" userId="8332af2b63ba3ede" providerId="LiveId" clId="{D4F640EC-E248-4FA4-8A43-CDFA2F0996AA}" dt="2020-09-07T19:37:33.256" v="882" actId="1076"/>
          <ac:spMkLst>
            <pc:docMk/>
            <pc:sldMk cId="3331044671" sldId="257"/>
            <ac:spMk id="13" creationId="{39B3827F-6422-493A-B9CA-9DDDFF17B007}"/>
          </ac:spMkLst>
        </pc:spChg>
        <pc:spChg chg="add mod">
          <ac:chgData name="candost yavuz" userId="8332af2b63ba3ede" providerId="LiveId" clId="{D4F640EC-E248-4FA4-8A43-CDFA2F0996AA}" dt="2020-09-07T19:57:16.669" v="1052" actId="313"/>
          <ac:spMkLst>
            <pc:docMk/>
            <pc:sldMk cId="3331044671" sldId="257"/>
            <ac:spMk id="14" creationId="{93C4D8E6-28E9-4E3E-AB65-17FD200EC4EB}"/>
          </ac:spMkLst>
        </pc:spChg>
        <pc:spChg chg="add mod">
          <ac:chgData name="candost yavuz" userId="8332af2b63ba3ede" providerId="LiveId" clId="{D4F640EC-E248-4FA4-8A43-CDFA2F0996AA}" dt="2020-09-07T19:37:33.415" v="883" actId="1076"/>
          <ac:spMkLst>
            <pc:docMk/>
            <pc:sldMk cId="3331044671" sldId="257"/>
            <ac:spMk id="15" creationId="{9ED2F6AC-1BCD-4A7E-8A66-811F9E2FD14D}"/>
          </ac:spMkLst>
        </pc:spChg>
        <pc:spChg chg="add mod">
          <ac:chgData name="candost yavuz" userId="8332af2b63ba3ede" providerId="LiveId" clId="{D4F640EC-E248-4FA4-8A43-CDFA2F0996AA}" dt="2020-09-07T19:38:04.853" v="888" actId="1076"/>
          <ac:spMkLst>
            <pc:docMk/>
            <pc:sldMk cId="3331044671" sldId="257"/>
            <ac:spMk id="16" creationId="{C0D0B5D8-54E7-4D6C-BD22-6A5BD340B397}"/>
          </ac:spMkLst>
        </pc:spChg>
        <pc:spChg chg="add mod">
          <ac:chgData name="candost yavuz" userId="8332af2b63ba3ede" providerId="LiveId" clId="{D4F640EC-E248-4FA4-8A43-CDFA2F0996AA}" dt="2020-09-07T19:38:12.890" v="890" actId="1076"/>
          <ac:spMkLst>
            <pc:docMk/>
            <pc:sldMk cId="3331044671" sldId="257"/>
            <ac:spMk id="17" creationId="{B9FE32F6-7A02-4C0D-BA97-1136F30AB61E}"/>
          </ac:spMkLst>
        </pc:spChg>
        <pc:spChg chg="add mod">
          <ac:chgData name="candost yavuz" userId="8332af2b63ba3ede" providerId="LiveId" clId="{D4F640EC-E248-4FA4-8A43-CDFA2F0996AA}" dt="2020-09-07T19:38:20.512" v="893" actId="14100"/>
          <ac:spMkLst>
            <pc:docMk/>
            <pc:sldMk cId="3331044671" sldId="257"/>
            <ac:spMk id="18" creationId="{D6534E94-100B-4E4C-979D-FCAFE5059EC8}"/>
          </ac:spMkLst>
        </pc:spChg>
        <pc:spChg chg="add del mod">
          <ac:chgData name="candost yavuz" userId="8332af2b63ba3ede" providerId="LiveId" clId="{D4F640EC-E248-4FA4-8A43-CDFA2F0996AA}" dt="2020-09-07T19:38:36.520" v="896" actId="478"/>
          <ac:spMkLst>
            <pc:docMk/>
            <pc:sldMk cId="3331044671" sldId="257"/>
            <ac:spMk id="19" creationId="{4A18AB02-022B-4166-B78F-08DA5EDB3460}"/>
          </ac:spMkLst>
        </pc:spChg>
        <pc:spChg chg="add mod">
          <ac:chgData name="candost yavuz" userId="8332af2b63ba3ede" providerId="LiveId" clId="{D4F640EC-E248-4FA4-8A43-CDFA2F0996AA}" dt="2020-09-07T19:39:24.196" v="905" actId="14100"/>
          <ac:spMkLst>
            <pc:docMk/>
            <pc:sldMk cId="3331044671" sldId="257"/>
            <ac:spMk id="20" creationId="{DEDA6608-4BFB-4537-9B10-A8C99AD1644B}"/>
          </ac:spMkLst>
        </pc:spChg>
        <pc:spChg chg="add del mod">
          <ac:chgData name="candost yavuz" userId="8332af2b63ba3ede" providerId="LiveId" clId="{D4F640EC-E248-4FA4-8A43-CDFA2F0996AA}" dt="2020-09-07T19:40:32.513" v="912" actId="478"/>
          <ac:spMkLst>
            <pc:docMk/>
            <pc:sldMk cId="3331044671" sldId="257"/>
            <ac:spMk id="21" creationId="{098A1AC9-C79E-4D80-92E0-AD50F9EB574F}"/>
          </ac:spMkLst>
        </pc:spChg>
        <pc:spChg chg="add mod">
          <ac:chgData name="candost yavuz" userId="8332af2b63ba3ede" providerId="LiveId" clId="{D4F640EC-E248-4FA4-8A43-CDFA2F0996AA}" dt="2020-09-07T19:42:19.785" v="926" actId="14100"/>
          <ac:spMkLst>
            <pc:docMk/>
            <pc:sldMk cId="3331044671" sldId="257"/>
            <ac:spMk id="31" creationId="{B034B054-EE68-4BF4-9A27-DA1BA91B2B14}"/>
          </ac:spMkLst>
        </pc:spChg>
        <pc:spChg chg="add mod">
          <ac:chgData name="candost yavuz" userId="8332af2b63ba3ede" providerId="LiveId" clId="{D4F640EC-E248-4FA4-8A43-CDFA2F0996AA}" dt="2020-09-07T19:42:24.705" v="928" actId="1076"/>
          <ac:spMkLst>
            <pc:docMk/>
            <pc:sldMk cId="3331044671" sldId="257"/>
            <ac:spMk id="32" creationId="{3DB861D4-F567-4E77-84C6-6E134B1367CE}"/>
          </ac:spMkLst>
        </pc:spChg>
        <pc:spChg chg="add mod">
          <ac:chgData name="candost yavuz" userId="8332af2b63ba3ede" providerId="LiveId" clId="{D4F640EC-E248-4FA4-8A43-CDFA2F0996AA}" dt="2020-09-07T19:42:35.226" v="935" actId="1076"/>
          <ac:spMkLst>
            <pc:docMk/>
            <pc:sldMk cId="3331044671" sldId="257"/>
            <ac:spMk id="33" creationId="{0E016E03-E01A-4D8E-B8EB-2F4DCF567B7E}"/>
          </ac:spMkLst>
        </pc:spChg>
        <pc:spChg chg="add del mod">
          <ac:chgData name="candost yavuz" userId="8332af2b63ba3ede" providerId="LiveId" clId="{D4F640EC-E248-4FA4-8A43-CDFA2F0996AA}" dt="2020-09-07T19:42:50.541" v="947" actId="767"/>
          <ac:spMkLst>
            <pc:docMk/>
            <pc:sldMk cId="3331044671" sldId="257"/>
            <ac:spMk id="34" creationId="{BB8DA5DC-5486-4C54-837B-5901BC681CED}"/>
          </ac:spMkLst>
        </pc:spChg>
        <pc:picChg chg="add del">
          <ac:chgData name="candost yavuz" userId="8332af2b63ba3ede" providerId="LiveId" clId="{D4F640EC-E248-4FA4-8A43-CDFA2F0996AA}" dt="2020-09-07T19:26:39.203" v="147" actId="478"/>
          <ac:picMkLst>
            <pc:docMk/>
            <pc:sldMk cId="3331044671" sldId="257"/>
            <ac:picMk id="4" creationId="{00760B28-DC4C-441D-8137-838AB0EBDD0B}"/>
          </ac:picMkLst>
        </pc:picChg>
        <pc:cxnChg chg="add del mod">
          <ac:chgData name="candost yavuz" userId="8332af2b63ba3ede" providerId="LiveId" clId="{D4F640EC-E248-4FA4-8A43-CDFA2F0996AA}" dt="2020-09-07T19:41:10.970" v="914" actId="11529"/>
          <ac:cxnSpMkLst>
            <pc:docMk/>
            <pc:sldMk cId="3331044671" sldId="257"/>
            <ac:cxnSpMk id="23" creationId="{E63AD8BE-1514-4543-89B9-C39699124E2A}"/>
          </ac:cxnSpMkLst>
        </pc:cxnChg>
        <pc:cxnChg chg="add mod">
          <ac:chgData name="candost yavuz" userId="8332af2b63ba3ede" providerId="LiveId" clId="{D4F640EC-E248-4FA4-8A43-CDFA2F0996AA}" dt="2020-09-07T19:41:24.850" v="916" actId="17032"/>
          <ac:cxnSpMkLst>
            <pc:docMk/>
            <pc:sldMk cId="3331044671" sldId="257"/>
            <ac:cxnSpMk id="25" creationId="{8D71A088-0EA3-44C7-B80F-AB27D472E485}"/>
          </ac:cxnSpMkLst>
        </pc:cxnChg>
        <pc:cxnChg chg="add mod">
          <ac:chgData name="candost yavuz" userId="8332af2b63ba3ede" providerId="LiveId" clId="{D4F640EC-E248-4FA4-8A43-CDFA2F0996AA}" dt="2020-09-07T19:41:39.362" v="921" actId="1076"/>
          <ac:cxnSpMkLst>
            <pc:docMk/>
            <pc:sldMk cId="3331044671" sldId="257"/>
            <ac:cxnSpMk id="26" creationId="{323325D8-229F-4246-B059-9F02A4917625}"/>
          </ac:cxnSpMkLst>
        </pc:cxnChg>
        <pc:cxnChg chg="add mod">
          <ac:chgData name="candost yavuz" userId="8332af2b63ba3ede" providerId="LiveId" clId="{D4F640EC-E248-4FA4-8A43-CDFA2F0996AA}" dt="2020-09-07T19:41:44.688" v="922" actId="14100"/>
          <ac:cxnSpMkLst>
            <pc:docMk/>
            <pc:sldMk cId="3331044671" sldId="257"/>
            <ac:cxnSpMk id="28" creationId="{5EA48AA4-C2DF-46AD-8614-FAF2FCF60FA6}"/>
          </ac:cxnSpMkLst>
        </pc:cxnChg>
      </pc:sldChg>
      <pc:sldChg chg="modSp add del">
        <pc:chgData name="candost yavuz" userId="8332af2b63ba3ede" providerId="LiveId" clId="{D4F640EC-E248-4FA4-8A43-CDFA2F0996AA}" dt="2020-09-07T19:26:05.648" v="113" actId="2696"/>
        <pc:sldMkLst>
          <pc:docMk/>
          <pc:sldMk cId="288753080" sldId="258"/>
        </pc:sldMkLst>
        <pc:spChg chg="mod">
          <ac:chgData name="candost yavuz" userId="8332af2b63ba3ede" providerId="LiveId" clId="{D4F640EC-E248-4FA4-8A43-CDFA2F0996AA}" dt="2020-09-07T19:26:00.785" v="112" actId="20577"/>
          <ac:spMkLst>
            <pc:docMk/>
            <pc:sldMk cId="288753080" sldId="258"/>
            <ac:spMk id="2" creationId="{FFE30162-6C32-40D6-AE48-4C35DEE5235C}"/>
          </ac:spMkLst>
        </pc:spChg>
      </pc:sldChg>
      <pc:sldChg chg="addSp delSp modSp add delAnim modAnim">
        <pc:chgData name="candost yavuz" userId="8332af2b63ba3ede" providerId="LiveId" clId="{D4F640EC-E248-4FA4-8A43-CDFA2F0996AA}" dt="2020-09-07T20:12:41.408" v="1266"/>
        <pc:sldMkLst>
          <pc:docMk/>
          <pc:sldMk cId="1881979643" sldId="258"/>
        </pc:sldMkLst>
        <pc:spChg chg="del">
          <ac:chgData name="candost yavuz" userId="8332af2b63ba3ede" providerId="LiveId" clId="{D4F640EC-E248-4FA4-8A43-CDFA2F0996AA}" dt="2020-09-07T20:05:52.901" v="1054" actId="478"/>
          <ac:spMkLst>
            <pc:docMk/>
            <pc:sldMk cId="1881979643" sldId="258"/>
            <ac:spMk id="2" creationId="{F10227D8-F95C-471E-966D-FACB3F495293}"/>
          </ac:spMkLst>
        </pc:spChg>
        <pc:spChg chg="del">
          <ac:chgData name="candost yavuz" userId="8332af2b63ba3ede" providerId="LiveId" clId="{D4F640EC-E248-4FA4-8A43-CDFA2F0996AA}" dt="2020-09-07T20:05:55.064" v="1055" actId="478"/>
          <ac:spMkLst>
            <pc:docMk/>
            <pc:sldMk cId="1881979643" sldId="258"/>
            <ac:spMk id="3" creationId="{D707D7E9-CC15-44CD-A527-BCB1453F7CB9}"/>
          </ac:spMkLst>
        </pc:spChg>
        <pc:spChg chg="add mod">
          <ac:chgData name="candost yavuz" userId="8332af2b63ba3ede" providerId="LiveId" clId="{D4F640EC-E248-4FA4-8A43-CDFA2F0996AA}" dt="2020-09-07T20:06:39.590" v="1068" actId="1076"/>
          <ac:spMkLst>
            <pc:docMk/>
            <pc:sldMk cId="1881979643" sldId="258"/>
            <ac:spMk id="4" creationId="{EB8B7999-F9F7-45CA-A626-F8E514387EA1}"/>
          </ac:spMkLst>
        </pc:spChg>
        <pc:spChg chg="add mod">
          <ac:chgData name="candost yavuz" userId="8332af2b63ba3ede" providerId="LiveId" clId="{D4F640EC-E248-4FA4-8A43-CDFA2F0996AA}" dt="2020-09-07T20:06:54.600" v="1075" actId="20577"/>
          <ac:spMkLst>
            <pc:docMk/>
            <pc:sldMk cId="1881979643" sldId="258"/>
            <ac:spMk id="5" creationId="{44CB00AB-0BF1-425A-AF79-2E843FF7BBBD}"/>
          </ac:spMkLst>
        </pc:spChg>
        <pc:spChg chg="add mod">
          <ac:chgData name="candost yavuz" userId="8332af2b63ba3ede" providerId="LiveId" clId="{D4F640EC-E248-4FA4-8A43-CDFA2F0996AA}" dt="2020-09-07T20:06:57.645" v="1077" actId="20577"/>
          <ac:spMkLst>
            <pc:docMk/>
            <pc:sldMk cId="1881979643" sldId="258"/>
            <ac:spMk id="6" creationId="{BE19F0A0-2EC9-48E1-AFFC-842FBA6EEA2E}"/>
          </ac:spMkLst>
        </pc:spChg>
        <pc:spChg chg="add mod">
          <ac:chgData name="candost yavuz" userId="8332af2b63ba3ede" providerId="LiveId" clId="{D4F640EC-E248-4FA4-8A43-CDFA2F0996AA}" dt="2020-09-07T20:07:31.680" v="1086" actId="1076"/>
          <ac:spMkLst>
            <pc:docMk/>
            <pc:sldMk cId="1881979643" sldId="258"/>
            <ac:spMk id="7" creationId="{2BFC0A3A-094D-4A1B-BA8B-7094A864669C}"/>
          </ac:spMkLst>
        </pc:spChg>
        <pc:spChg chg="add mod">
          <ac:chgData name="candost yavuz" userId="8332af2b63ba3ede" providerId="LiveId" clId="{D4F640EC-E248-4FA4-8A43-CDFA2F0996AA}" dt="2020-09-07T20:07:34.002" v="1087" actId="1076"/>
          <ac:spMkLst>
            <pc:docMk/>
            <pc:sldMk cId="1881979643" sldId="258"/>
            <ac:spMk id="8" creationId="{7D1A1E77-D538-4A0E-9B0C-D04AF3C3C379}"/>
          </ac:spMkLst>
        </pc:spChg>
        <pc:spChg chg="add mod">
          <ac:chgData name="candost yavuz" userId="8332af2b63ba3ede" providerId="LiveId" clId="{D4F640EC-E248-4FA4-8A43-CDFA2F0996AA}" dt="2020-09-07T20:08:14.759" v="1108" actId="1076"/>
          <ac:spMkLst>
            <pc:docMk/>
            <pc:sldMk cId="1881979643" sldId="258"/>
            <ac:spMk id="10" creationId="{AF940BFB-5265-4C04-AF82-BB78E3A4BED4}"/>
          </ac:spMkLst>
        </pc:spChg>
        <pc:spChg chg="add mod">
          <ac:chgData name="candost yavuz" userId="8332af2b63ba3ede" providerId="LiveId" clId="{D4F640EC-E248-4FA4-8A43-CDFA2F0996AA}" dt="2020-09-07T20:09:30.924" v="1159" actId="1076"/>
          <ac:spMkLst>
            <pc:docMk/>
            <pc:sldMk cId="1881979643" sldId="258"/>
            <ac:spMk id="11" creationId="{3C8D69F8-3F40-463E-A2A1-5101834CECE8}"/>
          </ac:spMkLst>
        </pc:spChg>
        <pc:spChg chg="add mod">
          <ac:chgData name="candost yavuz" userId="8332af2b63ba3ede" providerId="LiveId" clId="{D4F640EC-E248-4FA4-8A43-CDFA2F0996AA}" dt="2020-09-07T20:09:46.908" v="1182" actId="1076"/>
          <ac:spMkLst>
            <pc:docMk/>
            <pc:sldMk cId="1881979643" sldId="258"/>
            <ac:spMk id="12" creationId="{DD1B00BF-3DB4-40C7-9BED-AB7B6223ED41}"/>
          </ac:spMkLst>
        </pc:spChg>
        <pc:spChg chg="add mod">
          <ac:chgData name="candost yavuz" userId="8332af2b63ba3ede" providerId="LiveId" clId="{D4F640EC-E248-4FA4-8A43-CDFA2F0996AA}" dt="2020-09-07T20:10:21.112" v="1227" actId="313"/>
          <ac:spMkLst>
            <pc:docMk/>
            <pc:sldMk cId="1881979643" sldId="258"/>
            <ac:spMk id="13" creationId="{FD5794A2-3FF1-4593-A302-89638D1B72D3}"/>
          </ac:spMkLst>
        </pc:spChg>
        <pc:spChg chg="add del mod">
          <ac:chgData name="candost yavuz" userId="8332af2b63ba3ede" providerId="LiveId" clId="{D4F640EC-E248-4FA4-8A43-CDFA2F0996AA}" dt="2020-09-07T20:11:21.820" v="1248" actId="478"/>
          <ac:spMkLst>
            <pc:docMk/>
            <pc:sldMk cId="1881979643" sldId="258"/>
            <ac:spMk id="14" creationId="{048E6BDD-008C-4147-B2C5-F7C5705FACC9}"/>
          </ac:spMkLst>
        </pc:spChg>
        <pc:spChg chg="add mod">
          <ac:chgData name="candost yavuz" userId="8332af2b63ba3ede" providerId="LiveId" clId="{D4F640EC-E248-4FA4-8A43-CDFA2F0996AA}" dt="2020-09-07T20:12:04.531" v="1259" actId="1076"/>
          <ac:spMkLst>
            <pc:docMk/>
            <pc:sldMk cId="1881979643" sldId="258"/>
            <ac:spMk id="15" creationId="{D06D49AD-B9B0-41D0-9E0B-C7A9F2179264}"/>
          </ac:spMkLst>
        </pc:spChg>
        <pc:spChg chg="add del">
          <ac:chgData name="candost yavuz" userId="8332af2b63ba3ede" providerId="LiveId" clId="{D4F640EC-E248-4FA4-8A43-CDFA2F0996AA}" dt="2020-09-07T20:11:06.456" v="1236"/>
          <ac:spMkLst>
            <pc:docMk/>
            <pc:sldMk cId="1881979643" sldId="258"/>
            <ac:spMk id="16" creationId="{74F4D7BD-B5C6-4FD6-A83E-75992D59F7ED}"/>
          </ac:spMkLst>
        </pc:spChg>
        <pc:spChg chg="add mod">
          <ac:chgData name="candost yavuz" userId="8332af2b63ba3ede" providerId="LiveId" clId="{D4F640EC-E248-4FA4-8A43-CDFA2F0996AA}" dt="2020-09-07T20:11:58.672" v="1258" actId="207"/>
          <ac:spMkLst>
            <pc:docMk/>
            <pc:sldMk cId="1881979643" sldId="258"/>
            <ac:spMk id="17" creationId="{2AD99757-5CF5-4407-A4CC-B053F087AFCC}"/>
          </ac:spMkLst>
        </pc:spChg>
        <pc:picChg chg="add del">
          <ac:chgData name="candost yavuz" userId="8332af2b63ba3ede" providerId="LiveId" clId="{D4F640EC-E248-4FA4-8A43-CDFA2F0996AA}" dt="2020-09-07T20:07:44.035" v="1089"/>
          <ac:picMkLst>
            <pc:docMk/>
            <pc:sldMk cId="1881979643" sldId="258"/>
            <ac:picMk id="9" creationId="{572EF57E-9846-40A7-AB44-C609243EAD36}"/>
          </ac:picMkLst>
        </pc:picChg>
        <pc:cxnChg chg="add mod">
          <ac:chgData name="candost yavuz" userId="8332af2b63ba3ede" providerId="LiveId" clId="{D4F640EC-E248-4FA4-8A43-CDFA2F0996AA}" dt="2020-09-07T20:12:08.290" v="1260" actId="14100"/>
          <ac:cxnSpMkLst>
            <pc:docMk/>
            <pc:sldMk cId="1881979643" sldId="258"/>
            <ac:cxnSpMk id="18" creationId="{7629A57E-F3DE-46D7-943E-1577942E1B45}"/>
          </ac:cxnSpMkLst>
        </pc:cxnChg>
      </pc:sldChg>
      <pc:sldChg chg="addSp delSp modSp add delAnim modAnim">
        <pc:chgData name="candost yavuz" userId="8332af2b63ba3ede" providerId="LiveId" clId="{D4F640EC-E248-4FA4-8A43-CDFA2F0996AA}" dt="2020-09-08T08:32:50.350" v="1894" actId="14100"/>
        <pc:sldMkLst>
          <pc:docMk/>
          <pc:sldMk cId="881775081" sldId="259"/>
        </pc:sldMkLst>
        <pc:spChg chg="add del">
          <ac:chgData name="candost yavuz" userId="8332af2b63ba3ede" providerId="LiveId" clId="{D4F640EC-E248-4FA4-8A43-CDFA2F0996AA}" dt="2020-09-07T20:15:22.843" v="1319"/>
          <ac:spMkLst>
            <pc:docMk/>
            <pc:sldMk cId="881775081" sldId="259"/>
            <ac:spMk id="2" creationId="{2E3EF87E-849B-4E9F-8AE8-BA824F0A2FA3}"/>
          </ac:spMkLst>
        </pc:spChg>
        <pc:spChg chg="del mod">
          <ac:chgData name="candost yavuz" userId="8332af2b63ba3ede" providerId="LiveId" clId="{D4F640EC-E248-4FA4-8A43-CDFA2F0996AA}" dt="2020-09-07T20:14:03.460" v="1278" actId="478"/>
          <ac:spMkLst>
            <pc:docMk/>
            <pc:sldMk cId="881775081" sldId="259"/>
            <ac:spMk id="4" creationId="{EB8B7999-F9F7-45CA-A626-F8E514387EA1}"/>
          </ac:spMkLst>
        </pc:spChg>
        <pc:spChg chg="del">
          <ac:chgData name="candost yavuz" userId="8332af2b63ba3ede" providerId="LiveId" clId="{D4F640EC-E248-4FA4-8A43-CDFA2F0996AA}" dt="2020-09-07T20:14:03.460" v="1278" actId="478"/>
          <ac:spMkLst>
            <pc:docMk/>
            <pc:sldMk cId="881775081" sldId="259"/>
            <ac:spMk id="5" creationId="{44CB00AB-0BF1-425A-AF79-2E843FF7BBBD}"/>
          </ac:spMkLst>
        </pc:spChg>
        <pc:spChg chg="del">
          <ac:chgData name="candost yavuz" userId="8332af2b63ba3ede" providerId="LiveId" clId="{D4F640EC-E248-4FA4-8A43-CDFA2F0996AA}" dt="2020-09-07T20:14:03.460" v="1278" actId="478"/>
          <ac:spMkLst>
            <pc:docMk/>
            <pc:sldMk cId="881775081" sldId="259"/>
            <ac:spMk id="6" creationId="{BE19F0A0-2EC9-48E1-AFFC-842FBA6EEA2E}"/>
          </ac:spMkLst>
        </pc:spChg>
        <pc:spChg chg="del">
          <ac:chgData name="candost yavuz" userId="8332af2b63ba3ede" providerId="LiveId" clId="{D4F640EC-E248-4FA4-8A43-CDFA2F0996AA}" dt="2020-09-07T20:14:03.460" v="1278" actId="478"/>
          <ac:spMkLst>
            <pc:docMk/>
            <pc:sldMk cId="881775081" sldId="259"/>
            <ac:spMk id="7" creationId="{2BFC0A3A-094D-4A1B-BA8B-7094A864669C}"/>
          </ac:spMkLst>
        </pc:spChg>
        <pc:spChg chg="del">
          <ac:chgData name="candost yavuz" userId="8332af2b63ba3ede" providerId="LiveId" clId="{D4F640EC-E248-4FA4-8A43-CDFA2F0996AA}" dt="2020-09-07T20:14:03.460" v="1278" actId="478"/>
          <ac:spMkLst>
            <pc:docMk/>
            <pc:sldMk cId="881775081" sldId="259"/>
            <ac:spMk id="8" creationId="{7D1A1E77-D538-4A0E-9B0C-D04AF3C3C379}"/>
          </ac:spMkLst>
        </pc:spChg>
        <pc:spChg chg="mod">
          <ac:chgData name="candost yavuz" userId="8332af2b63ba3ede" providerId="LiveId" clId="{D4F640EC-E248-4FA4-8A43-CDFA2F0996AA}" dt="2020-09-07T20:13:08.170" v="1270" actId="1076"/>
          <ac:spMkLst>
            <pc:docMk/>
            <pc:sldMk cId="881775081" sldId="259"/>
            <ac:spMk id="10" creationId="{AF940BFB-5265-4C04-AF82-BB78E3A4BED4}"/>
          </ac:spMkLst>
        </pc:spChg>
        <pc:spChg chg="del">
          <ac:chgData name="candost yavuz" userId="8332af2b63ba3ede" providerId="LiveId" clId="{D4F640EC-E248-4FA4-8A43-CDFA2F0996AA}" dt="2020-09-07T20:14:03.460" v="1278" actId="478"/>
          <ac:spMkLst>
            <pc:docMk/>
            <pc:sldMk cId="881775081" sldId="259"/>
            <ac:spMk id="11" creationId="{3C8D69F8-3F40-463E-A2A1-5101834CECE8}"/>
          </ac:spMkLst>
        </pc:spChg>
        <pc:spChg chg="del">
          <ac:chgData name="candost yavuz" userId="8332af2b63ba3ede" providerId="LiveId" clId="{D4F640EC-E248-4FA4-8A43-CDFA2F0996AA}" dt="2020-09-07T20:14:03.460" v="1278" actId="478"/>
          <ac:spMkLst>
            <pc:docMk/>
            <pc:sldMk cId="881775081" sldId="259"/>
            <ac:spMk id="12" creationId="{DD1B00BF-3DB4-40C7-9BED-AB7B6223ED41}"/>
          </ac:spMkLst>
        </pc:spChg>
        <pc:spChg chg="del">
          <ac:chgData name="candost yavuz" userId="8332af2b63ba3ede" providerId="LiveId" clId="{D4F640EC-E248-4FA4-8A43-CDFA2F0996AA}" dt="2020-09-07T20:14:03.460" v="1278" actId="478"/>
          <ac:spMkLst>
            <pc:docMk/>
            <pc:sldMk cId="881775081" sldId="259"/>
            <ac:spMk id="13" creationId="{FD5794A2-3FF1-4593-A302-89638D1B72D3}"/>
          </ac:spMkLst>
        </pc:spChg>
        <pc:spChg chg="add mod">
          <ac:chgData name="candost yavuz" userId="8332af2b63ba3ede" providerId="LiveId" clId="{D4F640EC-E248-4FA4-8A43-CDFA2F0996AA}" dt="2020-09-07T20:14:56.383" v="1304" actId="404"/>
          <ac:spMkLst>
            <pc:docMk/>
            <pc:sldMk cId="881775081" sldId="259"/>
            <ac:spMk id="14" creationId="{1AA8D3A4-66B3-4F6B-A50D-6657DF89A52C}"/>
          </ac:spMkLst>
        </pc:spChg>
        <pc:spChg chg="del">
          <ac:chgData name="candost yavuz" userId="8332af2b63ba3ede" providerId="LiveId" clId="{D4F640EC-E248-4FA4-8A43-CDFA2F0996AA}" dt="2020-09-07T20:13:34.920" v="1274" actId="478"/>
          <ac:spMkLst>
            <pc:docMk/>
            <pc:sldMk cId="881775081" sldId="259"/>
            <ac:spMk id="15" creationId="{D06D49AD-B9B0-41D0-9E0B-C7A9F2179264}"/>
          </ac:spMkLst>
        </pc:spChg>
        <pc:spChg chg="add mod">
          <ac:chgData name="candost yavuz" userId="8332af2b63ba3ede" providerId="LiveId" clId="{D4F640EC-E248-4FA4-8A43-CDFA2F0996AA}" dt="2020-09-07T20:15:06.260" v="1309" actId="20577"/>
          <ac:spMkLst>
            <pc:docMk/>
            <pc:sldMk cId="881775081" sldId="259"/>
            <ac:spMk id="16" creationId="{57A0EDDA-E58E-4D72-8C1B-2ABE3E915362}"/>
          </ac:spMkLst>
        </pc:spChg>
        <pc:spChg chg="del mod">
          <ac:chgData name="candost yavuz" userId="8332af2b63ba3ede" providerId="LiveId" clId="{D4F640EC-E248-4FA4-8A43-CDFA2F0996AA}" dt="2020-09-07T20:13:41.550" v="1277" actId="478"/>
          <ac:spMkLst>
            <pc:docMk/>
            <pc:sldMk cId="881775081" sldId="259"/>
            <ac:spMk id="17" creationId="{2AD99757-5CF5-4407-A4CC-B053F087AFCC}"/>
          </ac:spMkLst>
        </pc:spChg>
        <pc:spChg chg="add mod">
          <ac:chgData name="candost yavuz" userId="8332af2b63ba3ede" providerId="LiveId" clId="{D4F640EC-E248-4FA4-8A43-CDFA2F0996AA}" dt="2020-09-07T20:15:13.617" v="1314" actId="404"/>
          <ac:spMkLst>
            <pc:docMk/>
            <pc:sldMk cId="881775081" sldId="259"/>
            <ac:spMk id="19" creationId="{7AB30BAE-84DF-4705-88B6-6508D0BCB38E}"/>
          </ac:spMkLst>
        </pc:spChg>
        <pc:spChg chg="add mod">
          <ac:chgData name="candost yavuz" userId="8332af2b63ba3ede" providerId="LiveId" clId="{D4F640EC-E248-4FA4-8A43-CDFA2F0996AA}" dt="2020-09-07T20:17:28.738" v="1399" actId="255"/>
          <ac:spMkLst>
            <pc:docMk/>
            <pc:sldMk cId="881775081" sldId="259"/>
            <ac:spMk id="20" creationId="{7BD2E45E-2F70-41BB-9F61-3F30756A34FC}"/>
          </ac:spMkLst>
        </pc:spChg>
        <pc:spChg chg="add mod">
          <ac:chgData name="candost yavuz" userId="8332af2b63ba3ede" providerId="LiveId" clId="{D4F640EC-E248-4FA4-8A43-CDFA2F0996AA}" dt="2020-09-07T20:16:48.963" v="1385" actId="20577"/>
          <ac:spMkLst>
            <pc:docMk/>
            <pc:sldMk cId="881775081" sldId="259"/>
            <ac:spMk id="21" creationId="{19790B04-1B6D-4489-AE7C-3B88098B91CF}"/>
          </ac:spMkLst>
        </pc:spChg>
        <pc:spChg chg="add mod">
          <ac:chgData name="candost yavuz" userId="8332af2b63ba3ede" providerId="LiveId" clId="{D4F640EC-E248-4FA4-8A43-CDFA2F0996AA}" dt="2020-09-07T20:18:06.955" v="1432" actId="1076"/>
          <ac:spMkLst>
            <pc:docMk/>
            <pc:sldMk cId="881775081" sldId="259"/>
            <ac:spMk id="22" creationId="{0186AFCB-EC96-4744-9FF2-8DA994502E94}"/>
          </ac:spMkLst>
        </pc:spChg>
        <pc:spChg chg="add mod">
          <ac:chgData name="candost yavuz" userId="8332af2b63ba3ede" providerId="LiveId" clId="{D4F640EC-E248-4FA4-8A43-CDFA2F0996AA}" dt="2020-09-07T20:17:40.652" v="1403" actId="1076"/>
          <ac:spMkLst>
            <pc:docMk/>
            <pc:sldMk cId="881775081" sldId="259"/>
            <ac:spMk id="23" creationId="{47ABBCA1-0109-49B6-ACE0-280F199D743D}"/>
          </ac:spMkLst>
        </pc:spChg>
        <pc:spChg chg="add mod">
          <ac:chgData name="candost yavuz" userId="8332af2b63ba3ede" providerId="LiveId" clId="{D4F640EC-E248-4FA4-8A43-CDFA2F0996AA}" dt="2020-09-07T20:14:48.680" v="1301" actId="14100"/>
          <ac:spMkLst>
            <pc:docMk/>
            <pc:sldMk cId="881775081" sldId="259"/>
            <ac:spMk id="24" creationId="{3D5A809F-A3E0-4F51-9F0C-CACA41E90077}"/>
          </ac:spMkLst>
        </pc:spChg>
        <pc:spChg chg="add mod">
          <ac:chgData name="candost yavuz" userId="8332af2b63ba3ede" providerId="LiveId" clId="{D4F640EC-E248-4FA4-8A43-CDFA2F0996AA}" dt="2020-09-07T20:14:09.807" v="1280" actId="1076"/>
          <ac:spMkLst>
            <pc:docMk/>
            <pc:sldMk cId="881775081" sldId="259"/>
            <ac:spMk id="25" creationId="{697FDF8F-3ECA-4990-9AD7-8701F189019D}"/>
          </ac:spMkLst>
        </pc:spChg>
        <pc:spChg chg="add mod">
          <ac:chgData name="candost yavuz" userId="8332af2b63ba3ede" providerId="LiveId" clId="{D4F640EC-E248-4FA4-8A43-CDFA2F0996AA}" dt="2020-09-07T20:14:09.807" v="1280" actId="1076"/>
          <ac:spMkLst>
            <pc:docMk/>
            <pc:sldMk cId="881775081" sldId="259"/>
            <ac:spMk id="26" creationId="{DB33805E-FEB6-4681-B2B0-37464F6A17FB}"/>
          </ac:spMkLst>
        </pc:spChg>
        <pc:spChg chg="add mod">
          <ac:chgData name="candost yavuz" userId="8332af2b63ba3ede" providerId="LiveId" clId="{D4F640EC-E248-4FA4-8A43-CDFA2F0996AA}" dt="2020-09-07T20:17:31.208" v="1400" actId="1076"/>
          <ac:spMkLst>
            <pc:docMk/>
            <pc:sldMk cId="881775081" sldId="259"/>
            <ac:spMk id="27" creationId="{BCB8D21B-139D-4B6B-8055-B0D67EA09630}"/>
          </ac:spMkLst>
        </pc:spChg>
        <pc:spChg chg="add mod">
          <ac:chgData name="candost yavuz" userId="8332af2b63ba3ede" providerId="LiveId" clId="{D4F640EC-E248-4FA4-8A43-CDFA2F0996AA}" dt="2020-09-08T08:32:12.412" v="1885" actId="20577"/>
          <ac:spMkLst>
            <pc:docMk/>
            <pc:sldMk cId="881775081" sldId="259"/>
            <ac:spMk id="28" creationId="{F028CD44-9A44-4A1D-B916-CF2CCD73B76A}"/>
          </ac:spMkLst>
        </pc:spChg>
        <pc:spChg chg="add del">
          <ac:chgData name="candost yavuz" userId="8332af2b63ba3ede" providerId="LiveId" clId="{D4F640EC-E248-4FA4-8A43-CDFA2F0996AA}" dt="2020-09-07T20:15:59.010" v="1326"/>
          <ac:spMkLst>
            <pc:docMk/>
            <pc:sldMk cId="881775081" sldId="259"/>
            <ac:spMk id="29" creationId="{9CBE1C11-18E8-406A-99E9-F6BEEE37327A}"/>
          </ac:spMkLst>
        </pc:spChg>
        <pc:spChg chg="add mod">
          <ac:chgData name="candost yavuz" userId="8332af2b63ba3ede" providerId="LiveId" clId="{D4F640EC-E248-4FA4-8A43-CDFA2F0996AA}" dt="2020-09-07T20:16:43.654" v="1384" actId="313"/>
          <ac:spMkLst>
            <pc:docMk/>
            <pc:sldMk cId="881775081" sldId="259"/>
            <ac:spMk id="30" creationId="{FB586964-5515-4901-AE9D-5D9B83EEEBCC}"/>
          </ac:spMkLst>
        </pc:spChg>
        <pc:spChg chg="add mod">
          <ac:chgData name="candost yavuz" userId="8332af2b63ba3ede" providerId="LiveId" clId="{D4F640EC-E248-4FA4-8A43-CDFA2F0996AA}" dt="2020-09-08T08:32:50.350" v="1894" actId="14100"/>
          <ac:spMkLst>
            <pc:docMk/>
            <pc:sldMk cId="881775081" sldId="259"/>
            <ac:spMk id="31" creationId="{657253BE-60E5-486C-B6D1-0DD77832D878}"/>
          </ac:spMkLst>
        </pc:spChg>
        <pc:spChg chg="add mod">
          <ac:chgData name="candost yavuz" userId="8332af2b63ba3ede" providerId="LiveId" clId="{D4F640EC-E248-4FA4-8A43-CDFA2F0996AA}" dt="2020-09-07T20:18:39.586" v="1455" actId="14100"/>
          <ac:spMkLst>
            <pc:docMk/>
            <pc:sldMk cId="881775081" sldId="259"/>
            <ac:spMk id="32" creationId="{4B8F6361-47CA-4B13-935E-E9A6D1748D4E}"/>
          </ac:spMkLst>
        </pc:spChg>
        <pc:spChg chg="add mod">
          <ac:chgData name="candost yavuz" userId="8332af2b63ba3ede" providerId="LiveId" clId="{D4F640EC-E248-4FA4-8A43-CDFA2F0996AA}" dt="2020-09-07T20:18:39.586" v="1455" actId="14100"/>
          <ac:spMkLst>
            <pc:docMk/>
            <pc:sldMk cId="881775081" sldId="259"/>
            <ac:spMk id="33" creationId="{FB2C3120-D732-4E69-99CC-42C5E406BE0A}"/>
          </ac:spMkLst>
        </pc:spChg>
        <pc:cxnChg chg="del mod">
          <ac:chgData name="candost yavuz" userId="8332af2b63ba3ede" providerId="LiveId" clId="{D4F640EC-E248-4FA4-8A43-CDFA2F0996AA}" dt="2020-09-07T20:13:36.673" v="1275" actId="478"/>
          <ac:cxnSpMkLst>
            <pc:docMk/>
            <pc:sldMk cId="881775081" sldId="259"/>
            <ac:cxnSpMk id="18" creationId="{7629A57E-F3DE-46D7-943E-1577942E1B45}"/>
          </ac:cxnSpMkLst>
        </pc:cxnChg>
        <pc:cxnChg chg="add mod">
          <ac:chgData name="candost yavuz" userId="8332af2b63ba3ede" providerId="LiveId" clId="{D4F640EC-E248-4FA4-8A43-CDFA2F0996AA}" dt="2020-09-07T20:18:52.330" v="1457" actId="14100"/>
          <ac:cxnSpMkLst>
            <pc:docMk/>
            <pc:sldMk cId="881775081" sldId="259"/>
            <ac:cxnSpMk id="34" creationId="{FAA50A3F-DA5B-4380-A607-9FEE0C76FD63}"/>
          </ac:cxnSpMkLst>
        </pc:cxnChg>
      </pc:sldChg>
      <pc:sldChg chg="add del">
        <pc:chgData name="candost yavuz" userId="8332af2b63ba3ede" providerId="LiveId" clId="{D4F640EC-E248-4FA4-8A43-CDFA2F0996AA}" dt="2020-09-07T20:21:25.010" v="1466" actId="2696"/>
        <pc:sldMkLst>
          <pc:docMk/>
          <pc:sldMk cId="2902023889" sldId="260"/>
        </pc:sldMkLst>
      </pc:sldChg>
      <pc:sldChg chg="delSp modSp add delAnim">
        <pc:chgData name="candost yavuz" userId="8332af2b63ba3ede" providerId="LiveId" clId="{D4F640EC-E248-4FA4-8A43-CDFA2F0996AA}" dt="2020-09-08T08:36:25.916" v="1898" actId="20577"/>
        <pc:sldMkLst>
          <pc:docMk/>
          <pc:sldMk cId="3478571321" sldId="260"/>
        </pc:sldMkLst>
        <pc:spChg chg="mod">
          <ac:chgData name="candost yavuz" userId="8332af2b63ba3ede" providerId="LiveId" clId="{D4F640EC-E248-4FA4-8A43-CDFA2F0996AA}" dt="2020-09-07T20:21:33.130" v="1473" actId="20577"/>
          <ac:spMkLst>
            <pc:docMk/>
            <pc:sldMk cId="3478571321" sldId="260"/>
            <ac:spMk id="10" creationId="{AF940BFB-5265-4C04-AF82-BB78E3A4BED4}"/>
          </ac:spMkLst>
        </pc:spChg>
        <pc:spChg chg="mod">
          <ac:chgData name="candost yavuz" userId="8332af2b63ba3ede" providerId="LiveId" clId="{D4F640EC-E248-4FA4-8A43-CDFA2F0996AA}" dt="2020-09-07T20:21:37.315" v="1476" actId="20577"/>
          <ac:spMkLst>
            <pc:docMk/>
            <pc:sldMk cId="3478571321" sldId="260"/>
            <ac:spMk id="14" creationId="{1AA8D3A4-66B3-4F6B-A50D-6657DF89A52C}"/>
          </ac:spMkLst>
        </pc:spChg>
        <pc:spChg chg="mod">
          <ac:chgData name="candost yavuz" userId="8332af2b63ba3ede" providerId="LiveId" clId="{D4F640EC-E248-4FA4-8A43-CDFA2F0996AA}" dt="2020-09-07T20:21:49.772" v="1480" actId="20577"/>
          <ac:spMkLst>
            <pc:docMk/>
            <pc:sldMk cId="3478571321" sldId="260"/>
            <ac:spMk id="16" creationId="{57A0EDDA-E58E-4D72-8C1B-2ABE3E915362}"/>
          </ac:spMkLst>
        </pc:spChg>
        <pc:spChg chg="mod">
          <ac:chgData name="candost yavuz" userId="8332af2b63ba3ede" providerId="LiveId" clId="{D4F640EC-E248-4FA4-8A43-CDFA2F0996AA}" dt="2020-09-07T20:21:52.582" v="1484" actId="20577"/>
          <ac:spMkLst>
            <pc:docMk/>
            <pc:sldMk cId="3478571321" sldId="260"/>
            <ac:spMk id="19" creationId="{7AB30BAE-84DF-4705-88B6-6508D0BCB38E}"/>
          </ac:spMkLst>
        </pc:spChg>
        <pc:spChg chg="mod">
          <ac:chgData name="candost yavuz" userId="8332af2b63ba3ede" providerId="LiveId" clId="{D4F640EC-E248-4FA4-8A43-CDFA2F0996AA}" dt="2020-09-08T08:36:25.916" v="1898" actId="20577"/>
          <ac:spMkLst>
            <pc:docMk/>
            <pc:sldMk cId="3478571321" sldId="260"/>
            <ac:spMk id="20" creationId="{7BD2E45E-2F70-41BB-9F61-3F30756A34FC}"/>
          </ac:spMkLst>
        </pc:spChg>
        <pc:spChg chg="mod">
          <ac:chgData name="candost yavuz" userId="8332af2b63ba3ede" providerId="LiveId" clId="{D4F640EC-E248-4FA4-8A43-CDFA2F0996AA}" dt="2020-09-07T20:23:04.639" v="1536" actId="1076"/>
          <ac:spMkLst>
            <pc:docMk/>
            <pc:sldMk cId="3478571321" sldId="260"/>
            <ac:spMk id="23" creationId="{47ABBCA1-0109-49B6-ACE0-280F199D743D}"/>
          </ac:spMkLst>
        </pc:spChg>
        <pc:spChg chg="del">
          <ac:chgData name="candost yavuz" userId="8332af2b63ba3ede" providerId="LiveId" clId="{D4F640EC-E248-4FA4-8A43-CDFA2F0996AA}" dt="2020-09-07T20:22:09.010" v="1488" actId="478"/>
          <ac:spMkLst>
            <pc:docMk/>
            <pc:sldMk cId="3478571321" sldId="260"/>
            <ac:spMk id="27" creationId="{BCB8D21B-139D-4B6B-8055-B0D67EA09630}"/>
          </ac:spMkLst>
        </pc:spChg>
        <pc:spChg chg="del mod">
          <ac:chgData name="candost yavuz" userId="8332af2b63ba3ede" providerId="LiveId" clId="{D4F640EC-E248-4FA4-8A43-CDFA2F0996AA}" dt="2020-09-07T20:22:07.803" v="1487" actId="478"/>
          <ac:spMkLst>
            <pc:docMk/>
            <pc:sldMk cId="3478571321" sldId="260"/>
            <ac:spMk id="28" creationId="{F028CD44-9A44-4A1D-B916-CF2CCD73B76A}"/>
          </ac:spMkLst>
        </pc:spChg>
        <pc:spChg chg="del">
          <ac:chgData name="candost yavuz" userId="8332af2b63ba3ede" providerId="LiveId" clId="{D4F640EC-E248-4FA4-8A43-CDFA2F0996AA}" dt="2020-09-07T20:22:12.241" v="1489" actId="478"/>
          <ac:spMkLst>
            <pc:docMk/>
            <pc:sldMk cId="3478571321" sldId="260"/>
            <ac:spMk id="31" creationId="{657253BE-60E5-486C-B6D1-0DD77832D878}"/>
          </ac:spMkLst>
        </pc:spChg>
        <pc:spChg chg="mod">
          <ac:chgData name="candost yavuz" userId="8332af2b63ba3ede" providerId="LiveId" clId="{D4F640EC-E248-4FA4-8A43-CDFA2F0996AA}" dt="2020-09-07T20:23:20.412" v="1539" actId="1076"/>
          <ac:spMkLst>
            <pc:docMk/>
            <pc:sldMk cId="3478571321" sldId="260"/>
            <ac:spMk id="32" creationId="{4B8F6361-47CA-4B13-935E-E9A6D1748D4E}"/>
          </ac:spMkLst>
        </pc:spChg>
        <pc:spChg chg="mod">
          <ac:chgData name="candost yavuz" userId="8332af2b63ba3ede" providerId="LiveId" clId="{D4F640EC-E248-4FA4-8A43-CDFA2F0996AA}" dt="2020-09-07T20:23:20.412" v="1539" actId="1076"/>
          <ac:spMkLst>
            <pc:docMk/>
            <pc:sldMk cId="3478571321" sldId="260"/>
            <ac:spMk id="33" creationId="{FB2C3120-D732-4E69-99CC-42C5E406BE0A}"/>
          </ac:spMkLst>
        </pc:spChg>
        <pc:cxnChg chg="mod">
          <ac:chgData name="candost yavuz" userId="8332af2b63ba3ede" providerId="LiveId" clId="{D4F640EC-E248-4FA4-8A43-CDFA2F0996AA}" dt="2020-09-07T20:23:37.890" v="1543" actId="14100"/>
          <ac:cxnSpMkLst>
            <pc:docMk/>
            <pc:sldMk cId="3478571321" sldId="260"/>
            <ac:cxnSpMk id="34" creationId="{FAA50A3F-DA5B-4380-A607-9FEE0C76FD63}"/>
          </ac:cxnSpMkLst>
        </pc:cxnChg>
      </pc:sldChg>
      <pc:sldChg chg="delSp modSp add delAnim modAnim">
        <pc:chgData name="candost yavuz" userId="8332af2b63ba3ede" providerId="LiveId" clId="{D4F640EC-E248-4FA4-8A43-CDFA2F0996AA}" dt="2020-09-07T20:27:56.955" v="1711"/>
        <pc:sldMkLst>
          <pc:docMk/>
          <pc:sldMk cId="1711283287" sldId="261"/>
        </pc:sldMkLst>
        <pc:spChg chg="del">
          <ac:chgData name="candost yavuz" userId="8332af2b63ba3ede" providerId="LiveId" clId="{D4F640EC-E248-4FA4-8A43-CDFA2F0996AA}" dt="2020-09-07T20:24:43.520" v="1553" actId="478"/>
          <ac:spMkLst>
            <pc:docMk/>
            <pc:sldMk cId="1711283287" sldId="261"/>
            <ac:spMk id="4" creationId="{EB8B7999-F9F7-45CA-A626-F8E514387EA1}"/>
          </ac:spMkLst>
        </pc:spChg>
        <pc:spChg chg="del">
          <ac:chgData name="candost yavuz" userId="8332af2b63ba3ede" providerId="LiveId" clId="{D4F640EC-E248-4FA4-8A43-CDFA2F0996AA}" dt="2020-09-07T20:24:43.520" v="1553" actId="478"/>
          <ac:spMkLst>
            <pc:docMk/>
            <pc:sldMk cId="1711283287" sldId="261"/>
            <ac:spMk id="5" creationId="{44CB00AB-0BF1-425A-AF79-2E843FF7BBBD}"/>
          </ac:spMkLst>
        </pc:spChg>
        <pc:spChg chg="mod">
          <ac:chgData name="candost yavuz" userId="8332af2b63ba3ede" providerId="LiveId" clId="{D4F640EC-E248-4FA4-8A43-CDFA2F0996AA}" dt="2020-09-07T20:25:09.960" v="1571" actId="20577"/>
          <ac:spMkLst>
            <pc:docMk/>
            <pc:sldMk cId="1711283287" sldId="261"/>
            <ac:spMk id="6" creationId="{BE19F0A0-2EC9-48E1-AFFC-842FBA6EEA2E}"/>
          </ac:spMkLst>
        </pc:spChg>
        <pc:spChg chg="del">
          <ac:chgData name="candost yavuz" userId="8332af2b63ba3ede" providerId="LiveId" clId="{D4F640EC-E248-4FA4-8A43-CDFA2F0996AA}" dt="2020-09-07T20:24:43.520" v="1553" actId="478"/>
          <ac:spMkLst>
            <pc:docMk/>
            <pc:sldMk cId="1711283287" sldId="261"/>
            <ac:spMk id="7" creationId="{2BFC0A3A-094D-4A1B-BA8B-7094A864669C}"/>
          </ac:spMkLst>
        </pc:spChg>
        <pc:spChg chg="del">
          <ac:chgData name="candost yavuz" userId="8332af2b63ba3ede" providerId="LiveId" clId="{D4F640EC-E248-4FA4-8A43-CDFA2F0996AA}" dt="2020-09-07T20:24:43.520" v="1553" actId="478"/>
          <ac:spMkLst>
            <pc:docMk/>
            <pc:sldMk cId="1711283287" sldId="261"/>
            <ac:spMk id="8" creationId="{7D1A1E77-D538-4A0E-9B0C-D04AF3C3C379}"/>
          </ac:spMkLst>
        </pc:spChg>
        <pc:spChg chg="mod">
          <ac:chgData name="candost yavuz" userId="8332af2b63ba3ede" providerId="LiveId" clId="{D4F640EC-E248-4FA4-8A43-CDFA2F0996AA}" dt="2020-09-07T20:23:56.174" v="1552" actId="20577"/>
          <ac:spMkLst>
            <pc:docMk/>
            <pc:sldMk cId="1711283287" sldId="261"/>
            <ac:spMk id="10" creationId="{AF940BFB-5265-4C04-AF82-BB78E3A4BED4}"/>
          </ac:spMkLst>
        </pc:spChg>
        <pc:spChg chg="del">
          <ac:chgData name="candost yavuz" userId="8332af2b63ba3ede" providerId="LiveId" clId="{D4F640EC-E248-4FA4-8A43-CDFA2F0996AA}" dt="2020-09-07T20:24:43.520" v="1553" actId="478"/>
          <ac:spMkLst>
            <pc:docMk/>
            <pc:sldMk cId="1711283287" sldId="261"/>
            <ac:spMk id="11" creationId="{3C8D69F8-3F40-463E-A2A1-5101834CECE8}"/>
          </ac:spMkLst>
        </pc:spChg>
        <pc:spChg chg="del">
          <ac:chgData name="candost yavuz" userId="8332af2b63ba3ede" providerId="LiveId" clId="{D4F640EC-E248-4FA4-8A43-CDFA2F0996AA}" dt="2020-09-07T20:24:43.520" v="1553" actId="478"/>
          <ac:spMkLst>
            <pc:docMk/>
            <pc:sldMk cId="1711283287" sldId="261"/>
            <ac:spMk id="12" creationId="{DD1B00BF-3DB4-40C7-9BED-AB7B6223ED41}"/>
          </ac:spMkLst>
        </pc:spChg>
        <pc:spChg chg="mod">
          <ac:chgData name="candost yavuz" userId="8332af2b63ba3ede" providerId="LiveId" clId="{D4F640EC-E248-4FA4-8A43-CDFA2F0996AA}" dt="2020-09-07T20:26:14.112" v="1678" actId="1076"/>
          <ac:spMkLst>
            <pc:docMk/>
            <pc:sldMk cId="1711283287" sldId="261"/>
            <ac:spMk id="13" creationId="{FD5794A2-3FF1-4593-A302-89638D1B72D3}"/>
          </ac:spMkLst>
        </pc:spChg>
        <pc:spChg chg="mod">
          <ac:chgData name="candost yavuz" userId="8332af2b63ba3ede" providerId="LiveId" clId="{D4F640EC-E248-4FA4-8A43-CDFA2F0996AA}" dt="2020-09-07T20:25:31.405" v="1575" actId="1076"/>
          <ac:spMkLst>
            <pc:docMk/>
            <pc:sldMk cId="1711283287" sldId="261"/>
            <ac:spMk id="15" creationId="{D06D49AD-B9B0-41D0-9E0B-C7A9F2179264}"/>
          </ac:spMkLst>
        </pc:spChg>
        <pc:spChg chg="mod">
          <ac:chgData name="candost yavuz" userId="8332af2b63ba3ede" providerId="LiveId" clId="{D4F640EC-E248-4FA4-8A43-CDFA2F0996AA}" dt="2020-09-07T20:25:31.405" v="1575" actId="1076"/>
          <ac:spMkLst>
            <pc:docMk/>
            <pc:sldMk cId="1711283287" sldId="261"/>
            <ac:spMk id="17" creationId="{2AD99757-5CF5-4407-A4CC-B053F087AFCC}"/>
          </ac:spMkLst>
        </pc:spChg>
        <pc:cxnChg chg="mod">
          <ac:chgData name="candost yavuz" userId="8332af2b63ba3ede" providerId="LiveId" clId="{D4F640EC-E248-4FA4-8A43-CDFA2F0996AA}" dt="2020-09-07T20:25:24.322" v="1574" actId="14100"/>
          <ac:cxnSpMkLst>
            <pc:docMk/>
            <pc:sldMk cId="1711283287" sldId="261"/>
            <ac:cxnSpMk id="18" creationId="{7629A57E-F3DE-46D7-943E-1577942E1B45}"/>
          </ac:cxnSpMkLst>
        </pc:cxnChg>
      </pc:sldChg>
      <pc:sldChg chg="modSp add">
        <pc:chgData name="candost yavuz" userId="8332af2b63ba3ede" providerId="LiveId" clId="{D4F640EC-E248-4FA4-8A43-CDFA2F0996AA}" dt="2020-09-07T20:27:39.109" v="1709" actId="20577"/>
        <pc:sldMkLst>
          <pc:docMk/>
          <pc:sldMk cId="1524675514" sldId="262"/>
        </pc:sldMkLst>
        <pc:spChg chg="mod">
          <ac:chgData name="candost yavuz" userId="8332af2b63ba3ede" providerId="LiveId" clId="{D4F640EC-E248-4FA4-8A43-CDFA2F0996AA}" dt="2020-09-07T20:26:59.120" v="1695" actId="20577"/>
          <ac:spMkLst>
            <pc:docMk/>
            <pc:sldMk cId="1524675514" sldId="262"/>
            <ac:spMk id="4" creationId="{EB8B7999-F9F7-45CA-A626-F8E514387EA1}"/>
          </ac:spMkLst>
        </pc:spChg>
        <pc:spChg chg="mod">
          <ac:chgData name="candost yavuz" userId="8332af2b63ba3ede" providerId="LiveId" clId="{D4F640EC-E248-4FA4-8A43-CDFA2F0996AA}" dt="2020-09-07T20:27:05.496" v="1698" actId="20577"/>
          <ac:spMkLst>
            <pc:docMk/>
            <pc:sldMk cId="1524675514" sldId="262"/>
            <ac:spMk id="5" creationId="{44CB00AB-0BF1-425A-AF79-2E843FF7BBBD}"/>
          </ac:spMkLst>
        </pc:spChg>
        <pc:spChg chg="mod">
          <ac:chgData name="candost yavuz" userId="8332af2b63ba3ede" providerId="LiveId" clId="{D4F640EC-E248-4FA4-8A43-CDFA2F0996AA}" dt="2020-09-07T20:27:11.283" v="1703" actId="20577"/>
          <ac:spMkLst>
            <pc:docMk/>
            <pc:sldMk cId="1524675514" sldId="262"/>
            <ac:spMk id="6" creationId="{BE19F0A0-2EC9-48E1-AFFC-842FBA6EEA2E}"/>
          </ac:spMkLst>
        </pc:spChg>
        <pc:spChg chg="mod">
          <ac:chgData name="candost yavuz" userId="8332af2b63ba3ede" providerId="LiveId" clId="{D4F640EC-E248-4FA4-8A43-CDFA2F0996AA}" dt="2020-09-07T20:26:49.819" v="1683" actId="20577"/>
          <ac:spMkLst>
            <pc:docMk/>
            <pc:sldMk cId="1524675514" sldId="262"/>
            <ac:spMk id="10" creationId="{AF940BFB-5265-4C04-AF82-BB78E3A4BED4}"/>
          </ac:spMkLst>
        </pc:spChg>
        <pc:spChg chg="mod">
          <ac:chgData name="candost yavuz" userId="8332af2b63ba3ede" providerId="LiveId" clId="{D4F640EC-E248-4FA4-8A43-CDFA2F0996AA}" dt="2020-09-07T20:27:31.205" v="1706" actId="20577"/>
          <ac:spMkLst>
            <pc:docMk/>
            <pc:sldMk cId="1524675514" sldId="262"/>
            <ac:spMk id="12" creationId="{DD1B00BF-3DB4-40C7-9BED-AB7B6223ED41}"/>
          </ac:spMkLst>
        </pc:spChg>
        <pc:spChg chg="mod">
          <ac:chgData name="candost yavuz" userId="8332af2b63ba3ede" providerId="LiveId" clId="{D4F640EC-E248-4FA4-8A43-CDFA2F0996AA}" dt="2020-09-07T20:27:39.109" v="1709" actId="20577"/>
          <ac:spMkLst>
            <pc:docMk/>
            <pc:sldMk cId="1524675514" sldId="262"/>
            <ac:spMk id="13" creationId="{FD5794A2-3FF1-4593-A302-89638D1B72D3}"/>
          </ac:spMkLst>
        </pc:spChg>
      </pc:sldChg>
      <pc:sldChg chg="addSp delSp modSp add delAnim modAnim">
        <pc:chgData name="candost yavuz" userId="8332af2b63ba3ede" providerId="LiveId" clId="{D4F640EC-E248-4FA4-8A43-CDFA2F0996AA}" dt="2020-09-07T20:34:59.339" v="1883"/>
        <pc:sldMkLst>
          <pc:docMk/>
          <pc:sldMk cId="2831158090" sldId="263"/>
        </pc:sldMkLst>
        <pc:spChg chg="mod">
          <ac:chgData name="candost yavuz" userId="8332af2b63ba3ede" providerId="LiveId" clId="{D4F640EC-E248-4FA4-8A43-CDFA2F0996AA}" dt="2020-09-07T20:29:21.583" v="1748" actId="20577"/>
          <ac:spMkLst>
            <pc:docMk/>
            <pc:sldMk cId="2831158090" sldId="263"/>
            <ac:spMk id="4" creationId="{EB8B7999-F9F7-45CA-A626-F8E514387EA1}"/>
          </ac:spMkLst>
        </pc:spChg>
        <pc:spChg chg="mod">
          <ac:chgData name="candost yavuz" userId="8332af2b63ba3ede" providerId="LiveId" clId="{D4F640EC-E248-4FA4-8A43-CDFA2F0996AA}" dt="2020-09-07T20:29:27.299" v="1751" actId="20577"/>
          <ac:spMkLst>
            <pc:docMk/>
            <pc:sldMk cId="2831158090" sldId="263"/>
            <ac:spMk id="5" creationId="{44CB00AB-0BF1-425A-AF79-2E843FF7BBBD}"/>
          </ac:spMkLst>
        </pc:spChg>
        <pc:spChg chg="mod">
          <ac:chgData name="candost yavuz" userId="8332af2b63ba3ede" providerId="LiveId" clId="{D4F640EC-E248-4FA4-8A43-CDFA2F0996AA}" dt="2020-09-07T20:29:30.273" v="1754" actId="20577"/>
          <ac:spMkLst>
            <pc:docMk/>
            <pc:sldMk cId="2831158090" sldId="263"/>
            <ac:spMk id="6" creationId="{BE19F0A0-2EC9-48E1-AFFC-842FBA6EEA2E}"/>
          </ac:spMkLst>
        </pc:spChg>
        <pc:spChg chg="mod">
          <ac:chgData name="candost yavuz" userId="8332af2b63ba3ede" providerId="LiveId" clId="{D4F640EC-E248-4FA4-8A43-CDFA2F0996AA}" dt="2020-09-07T20:28:54.178" v="1735" actId="1076"/>
          <ac:spMkLst>
            <pc:docMk/>
            <pc:sldMk cId="2831158090" sldId="263"/>
            <ac:spMk id="7" creationId="{2BFC0A3A-094D-4A1B-BA8B-7094A864669C}"/>
          </ac:spMkLst>
        </pc:spChg>
        <pc:spChg chg="mod">
          <ac:chgData name="candost yavuz" userId="8332af2b63ba3ede" providerId="LiveId" clId="{D4F640EC-E248-4FA4-8A43-CDFA2F0996AA}" dt="2020-09-07T20:28:54.178" v="1735" actId="1076"/>
          <ac:spMkLst>
            <pc:docMk/>
            <pc:sldMk cId="2831158090" sldId="263"/>
            <ac:spMk id="8" creationId="{7D1A1E77-D538-4A0E-9B0C-D04AF3C3C379}"/>
          </ac:spMkLst>
        </pc:spChg>
        <pc:spChg chg="mod">
          <ac:chgData name="candost yavuz" userId="8332af2b63ba3ede" providerId="LiveId" clId="{D4F640EC-E248-4FA4-8A43-CDFA2F0996AA}" dt="2020-09-07T20:28:42.233" v="1733" actId="1076"/>
          <ac:spMkLst>
            <pc:docMk/>
            <pc:sldMk cId="2831158090" sldId="263"/>
            <ac:spMk id="10" creationId="{AF940BFB-5265-4C04-AF82-BB78E3A4BED4}"/>
          </ac:spMkLst>
        </pc:spChg>
        <pc:spChg chg="mod">
          <ac:chgData name="candost yavuz" userId="8332af2b63ba3ede" providerId="LiveId" clId="{D4F640EC-E248-4FA4-8A43-CDFA2F0996AA}" dt="2020-09-07T20:30:29.170" v="1763" actId="1076"/>
          <ac:spMkLst>
            <pc:docMk/>
            <pc:sldMk cId="2831158090" sldId="263"/>
            <ac:spMk id="11" creationId="{3C8D69F8-3F40-463E-A2A1-5101834CECE8}"/>
          </ac:spMkLst>
        </pc:spChg>
        <pc:spChg chg="mod">
          <ac:chgData name="candost yavuz" userId="8332af2b63ba3ede" providerId="LiveId" clId="{D4F640EC-E248-4FA4-8A43-CDFA2F0996AA}" dt="2020-09-07T20:30:36.437" v="1764" actId="1076"/>
          <ac:spMkLst>
            <pc:docMk/>
            <pc:sldMk cId="2831158090" sldId="263"/>
            <ac:spMk id="12" creationId="{DD1B00BF-3DB4-40C7-9BED-AB7B6223ED41}"/>
          </ac:spMkLst>
        </pc:spChg>
        <pc:spChg chg="mod">
          <ac:chgData name="candost yavuz" userId="8332af2b63ba3ede" providerId="LiveId" clId="{D4F640EC-E248-4FA4-8A43-CDFA2F0996AA}" dt="2020-09-07T20:28:57.994" v="1736" actId="1076"/>
          <ac:spMkLst>
            <pc:docMk/>
            <pc:sldMk cId="2831158090" sldId="263"/>
            <ac:spMk id="13" creationId="{FD5794A2-3FF1-4593-A302-89638D1B72D3}"/>
          </ac:spMkLst>
        </pc:spChg>
        <pc:spChg chg="mod">
          <ac:chgData name="candost yavuz" userId="8332af2b63ba3ede" providerId="LiveId" clId="{D4F640EC-E248-4FA4-8A43-CDFA2F0996AA}" dt="2020-09-07T20:29:04.282" v="1739" actId="1076"/>
          <ac:spMkLst>
            <pc:docMk/>
            <pc:sldMk cId="2831158090" sldId="263"/>
            <ac:spMk id="15" creationId="{D06D49AD-B9B0-41D0-9E0B-C7A9F2179264}"/>
          </ac:spMkLst>
        </pc:spChg>
        <pc:spChg chg="mod">
          <ac:chgData name="candost yavuz" userId="8332af2b63ba3ede" providerId="LiveId" clId="{D4F640EC-E248-4FA4-8A43-CDFA2F0996AA}" dt="2020-09-07T20:29:08.931" v="1740" actId="1076"/>
          <ac:spMkLst>
            <pc:docMk/>
            <pc:sldMk cId="2831158090" sldId="263"/>
            <ac:spMk id="17" creationId="{2AD99757-5CF5-4407-A4CC-B053F087AFCC}"/>
          </ac:spMkLst>
        </pc:spChg>
        <pc:spChg chg="add del mod">
          <ac:chgData name="candost yavuz" userId="8332af2b63ba3ede" providerId="LiveId" clId="{D4F640EC-E248-4FA4-8A43-CDFA2F0996AA}" dt="2020-09-07T20:31:13.596" v="1780" actId="478"/>
          <ac:spMkLst>
            <pc:docMk/>
            <pc:sldMk cId="2831158090" sldId="263"/>
            <ac:spMk id="21" creationId="{0B32B834-7067-4D00-B5CB-56F6113D5413}"/>
          </ac:spMkLst>
        </pc:spChg>
        <pc:spChg chg="add mod">
          <ac:chgData name="candost yavuz" userId="8332af2b63ba3ede" providerId="LiveId" clId="{D4F640EC-E248-4FA4-8A43-CDFA2F0996AA}" dt="2020-09-07T20:31:45.804" v="1798" actId="14100"/>
          <ac:spMkLst>
            <pc:docMk/>
            <pc:sldMk cId="2831158090" sldId="263"/>
            <ac:spMk id="23" creationId="{D362293E-C659-49F7-B45D-70F993A1D855}"/>
          </ac:spMkLst>
        </pc:spChg>
        <pc:spChg chg="add mod">
          <ac:chgData name="candost yavuz" userId="8332af2b63ba3ede" providerId="LiveId" clId="{D4F640EC-E248-4FA4-8A43-CDFA2F0996AA}" dt="2020-09-07T20:32:12.784" v="1807" actId="20577"/>
          <ac:spMkLst>
            <pc:docMk/>
            <pc:sldMk cId="2831158090" sldId="263"/>
            <ac:spMk id="27" creationId="{68CF60B2-F1D9-4C81-8E2C-6F31AD2DEB47}"/>
          </ac:spMkLst>
        </pc:spChg>
        <pc:spChg chg="add mod">
          <ac:chgData name="candost yavuz" userId="8332af2b63ba3ede" providerId="LiveId" clId="{D4F640EC-E248-4FA4-8A43-CDFA2F0996AA}" dt="2020-09-07T20:32:41.941" v="1829" actId="1076"/>
          <ac:spMkLst>
            <pc:docMk/>
            <pc:sldMk cId="2831158090" sldId="263"/>
            <ac:spMk id="28" creationId="{486B9DF0-0BEF-45DD-879D-B9D5A7D4D4CD}"/>
          </ac:spMkLst>
        </pc:spChg>
        <pc:spChg chg="add mod">
          <ac:chgData name="candost yavuz" userId="8332af2b63ba3ede" providerId="LiveId" clId="{D4F640EC-E248-4FA4-8A43-CDFA2F0996AA}" dt="2020-09-07T20:32:51.823" v="1832" actId="1076"/>
          <ac:spMkLst>
            <pc:docMk/>
            <pc:sldMk cId="2831158090" sldId="263"/>
            <ac:spMk id="29" creationId="{3B75A1B1-822E-4379-9C8F-C99477A002AA}"/>
          </ac:spMkLst>
        </pc:spChg>
        <pc:spChg chg="add mod">
          <ac:chgData name="candost yavuz" userId="8332af2b63ba3ede" providerId="LiveId" clId="{D4F640EC-E248-4FA4-8A43-CDFA2F0996AA}" dt="2020-09-07T20:32:51.823" v="1832" actId="1076"/>
          <ac:spMkLst>
            <pc:docMk/>
            <pc:sldMk cId="2831158090" sldId="263"/>
            <ac:spMk id="30" creationId="{63A7946F-C97C-44F8-BA2F-456FB7935F22}"/>
          </ac:spMkLst>
        </pc:spChg>
        <pc:spChg chg="add mod">
          <ac:chgData name="candost yavuz" userId="8332af2b63ba3ede" providerId="LiveId" clId="{D4F640EC-E248-4FA4-8A43-CDFA2F0996AA}" dt="2020-09-07T20:33:37.078" v="1865" actId="1076"/>
          <ac:spMkLst>
            <pc:docMk/>
            <pc:sldMk cId="2831158090" sldId="263"/>
            <ac:spMk id="33" creationId="{75CFC1B8-7944-4599-9554-270BE42AA36E}"/>
          </ac:spMkLst>
        </pc:spChg>
        <pc:spChg chg="add mod">
          <ac:chgData name="candost yavuz" userId="8332af2b63ba3ede" providerId="LiveId" clId="{D4F640EC-E248-4FA4-8A43-CDFA2F0996AA}" dt="2020-09-07T20:33:44.304" v="1871" actId="20577"/>
          <ac:spMkLst>
            <pc:docMk/>
            <pc:sldMk cId="2831158090" sldId="263"/>
            <ac:spMk id="34" creationId="{CFA64C94-5719-45DC-98A7-657F2250506D}"/>
          </ac:spMkLst>
        </pc:spChg>
        <pc:cxnChg chg="add del mod">
          <ac:chgData name="candost yavuz" userId="8332af2b63ba3ede" providerId="LiveId" clId="{D4F640EC-E248-4FA4-8A43-CDFA2F0996AA}" dt="2020-09-07T20:29:53.015" v="1759" actId="478"/>
          <ac:cxnSpMkLst>
            <pc:docMk/>
            <pc:sldMk cId="2831158090" sldId="263"/>
            <ac:cxnSpMk id="16" creationId="{7AF0507E-B6E7-4994-9C2D-E8B8C81FF40B}"/>
          </ac:cxnSpMkLst>
        </pc:cxnChg>
        <pc:cxnChg chg="mod">
          <ac:chgData name="candost yavuz" userId="8332af2b63ba3ede" providerId="LiveId" clId="{D4F640EC-E248-4FA4-8A43-CDFA2F0996AA}" dt="2020-09-07T20:29:04.282" v="1739" actId="1076"/>
          <ac:cxnSpMkLst>
            <pc:docMk/>
            <pc:sldMk cId="2831158090" sldId="263"/>
            <ac:cxnSpMk id="18" creationId="{7629A57E-F3DE-46D7-943E-1577942E1B45}"/>
          </ac:cxnSpMkLst>
        </pc:cxnChg>
        <pc:cxnChg chg="add mod">
          <ac:chgData name="candost yavuz" userId="8332af2b63ba3ede" providerId="LiveId" clId="{D4F640EC-E248-4FA4-8A43-CDFA2F0996AA}" dt="2020-09-07T20:31:13.596" v="1780" actId="478"/>
          <ac:cxnSpMkLst>
            <pc:docMk/>
            <pc:sldMk cId="2831158090" sldId="263"/>
            <ac:cxnSpMk id="19" creationId="{67A21D3C-D8D3-4DF2-8881-102244C60054}"/>
          </ac:cxnSpMkLst>
        </pc:cxnChg>
        <pc:cxnChg chg="add mod">
          <ac:chgData name="candost yavuz" userId="8332af2b63ba3ede" providerId="LiveId" clId="{D4F640EC-E248-4FA4-8A43-CDFA2F0996AA}" dt="2020-09-07T20:32:03.867" v="1803" actId="14100"/>
          <ac:cxnSpMkLst>
            <pc:docMk/>
            <pc:sldMk cId="2831158090" sldId="263"/>
            <ac:cxnSpMk id="24" creationId="{7E881C75-09FE-4670-8EF8-19E8353B2903}"/>
          </ac:cxnSpMkLst>
        </pc:cxnChg>
        <pc:cxnChg chg="add mod">
          <ac:chgData name="candost yavuz" userId="8332af2b63ba3ede" providerId="LiveId" clId="{D4F640EC-E248-4FA4-8A43-CDFA2F0996AA}" dt="2020-09-07T20:33:03.623" v="1834" actId="14100"/>
          <ac:cxnSpMkLst>
            <pc:docMk/>
            <pc:sldMk cId="2831158090" sldId="263"/>
            <ac:cxnSpMk id="31" creationId="{6002779F-280F-45BE-A656-78FAEB672EFA}"/>
          </ac:cxnSpMkLst>
        </pc:cxnChg>
      </pc:sldChg>
      <pc:sldChg chg="add setBg">
        <pc:chgData name="candost yavuz" userId="8332af2b63ba3ede" providerId="LiveId" clId="{D4F640EC-E248-4FA4-8A43-CDFA2F0996AA}" dt="2020-09-08T09:06:24.036" v="1899"/>
        <pc:sldMkLst>
          <pc:docMk/>
          <pc:sldMk cId="1752340626" sldId="264"/>
        </pc:sldMkLst>
      </pc:sldChg>
      <pc:sldChg chg="addSp modSp add mod setBg">
        <pc:chgData name="candost yavuz" userId="8332af2b63ba3ede" providerId="LiveId" clId="{D4F640EC-E248-4FA4-8A43-CDFA2F0996AA}" dt="2020-09-08T09:09:54.462" v="2007" actId="1076"/>
        <pc:sldMkLst>
          <pc:docMk/>
          <pc:sldMk cId="3716518172" sldId="265"/>
        </pc:sldMkLst>
        <pc:spChg chg="mod">
          <ac:chgData name="candost yavuz" userId="8332af2b63ba3ede" providerId="LiveId" clId="{D4F640EC-E248-4FA4-8A43-CDFA2F0996AA}" dt="2020-09-08T09:09:32.625" v="1954" actId="20577"/>
          <ac:spMkLst>
            <pc:docMk/>
            <pc:sldMk cId="3716518172" sldId="265"/>
            <ac:spMk id="2" creationId="{9436FE9C-365A-446C-ADD9-6111417C2B60}"/>
          </ac:spMkLst>
        </pc:spChg>
        <pc:spChg chg="mod">
          <ac:chgData name="candost yavuz" userId="8332af2b63ba3ede" providerId="LiveId" clId="{D4F640EC-E248-4FA4-8A43-CDFA2F0996AA}" dt="2020-09-08T09:09:54.462" v="2007" actId="1076"/>
          <ac:spMkLst>
            <pc:docMk/>
            <pc:sldMk cId="3716518172" sldId="265"/>
            <ac:spMk id="3" creationId="{AF5EF202-56F4-4409-9AFD-F5746B56B741}"/>
          </ac:spMkLst>
        </pc:spChg>
        <pc:picChg chg="add mod">
          <ac:chgData name="candost yavuz" userId="8332af2b63ba3ede" providerId="LiveId" clId="{D4F640EC-E248-4FA4-8A43-CDFA2F0996AA}" dt="2020-09-08T09:09:50.372" v="2006" actId="1076"/>
          <ac:picMkLst>
            <pc:docMk/>
            <pc:sldMk cId="3716518172" sldId="265"/>
            <ac:picMk id="4" creationId="{04A5DC5B-6A4D-43EC-8295-96D5C497E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1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6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6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60B28-DC4C-441D-8137-838AB0EBD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30" b="2357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796E310C-2695-4A29-AA3E-8CB521D2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261" y="1408249"/>
            <a:ext cx="5037616" cy="1655762"/>
          </a:xfrm>
        </p:spPr>
        <p:txBody>
          <a:bodyPr>
            <a:normAutofit/>
          </a:bodyPr>
          <a:lstStyle/>
          <a:p>
            <a:r>
              <a:rPr lang="tr-TR" dirty="0"/>
              <a:t>SONLU DURUM MAKİNESİ STATE’LERİ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32E351C-A0BB-4C0F-9BB1-E2081C633CA8}"/>
              </a:ext>
            </a:extLst>
          </p:cNvPr>
          <p:cNvSpPr/>
          <p:nvPr/>
        </p:nvSpPr>
        <p:spPr>
          <a:xfrm>
            <a:off x="198994" y="484919"/>
            <a:ext cx="5533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control_unit.vhd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90F8267-FEFA-430F-AFAD-8FB546C3B3A2}"/>
              </a:ext>
            </a:extLst>
          </p:cNvPr>
          <p:cNvSpPr/>
          <p:nvPr/>
        </p:nvSpPr>
        <p:spPr>
          <a:xfrm>
            <a:off x="635078" y="1920248"/>
            <a:ext cx="221086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800" b="0" cap="none" spc="0" dirty="0" err="1">
                <a:ln w="0"/>
                <a:solidFill>
                  <a:schemeClr val="accent1"/>
                </a:solidFill>
              </a:rPr>
              <a:t>Fetch</a:t>
            </a:r>
            <a:endParaRPr lang="tr-TR" sz="2800" b="0" cap="none" spc="0" dirty="0">
              <a:ln w="0"/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800" dirty="0" err="1">
                <a:ln w="0"/>
                <a:solidFill>
                  <a:schemeClr val="accent1"/>
                </a:solidFill>
              </a:rPr>
              <a:t>Decode</a:t>
            </a:r>
            <a:endParaRPr lang="tr-TR" sz="2800" dirty="0">
              <a:ln w="0"/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800" b="0" cap="none" spc="0" dirty="0" err="1">
                <a:ln w="0"/>
                <a:solidFill>
                  <a:schemeClr val="accent1"/>
                </a:solidFill>
              </a:rPr>
              <a:t>Execute</a:t>
            </a:r>
            <a:endParaRPr lang="tr-TR" sz="2800" b="0" cap="none" spc="0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5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36FE9C-365A-446C-ADD9-6111417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tr-TR" sz="2800" dirty="0"/>
              <a:t>SONLU DURUM MAKİNESİ MODELİ:</a:t>
            </a:r>
            <a:endParaRPr lang="en-US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5EF202-56F4-4409-9AFD-F5746B56B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458056"/>
            <a:ext cx="3643674" cy="3216276"/>
          </a:xfrm>
        </p:spPr>
        <p:txBody>
          <a:bodyPr>
            <a:normAutofit/>
          </a:bodyPr>
          <a:lstStyle/>
          <a:p>
            <a:r>
              <a:rPr lang="tr-TR" sz="1800" dirty="0" err="1"/>
              <a:t>Current</a:t>
            </a:r>
            <a:r>
              <a:rPr lang="tr-TR" sz="1800" dirty="0"/>
              <a:t> </a:t>
            </a:r>
            <a:r>
              <a:rPr lang="tr-TR" sz="1800" dirty="0" err="1"/>
              <a:t>state</a:t>
            </a:r>
            <a:r>
              <a:rPr lang="tr-TR" sz="1800" dirty="0"/>
              <a:t> </a:t>
            </a:r>
            <a:r>
              <a:rPr lang="tr-TR" sz="1800" dirty="0" err="1"/>
              <a:t>logic</a:t>
            </a:r>
            <a:endParaRPr lang="tr-TR" sz="1800" dirty="0"/>
          </a:p>
          <a:p>
            <a:r>
              <a:rPr lang="tr-TR" sz="1800" dirty="0" err="1"/>
              <a:t>Next</a:t>
            </a:r>
            <a:r>
              <a:rPr lang="tr-TR" sz="1800" dirty="0"/>
              <a:t> </a:t>
            </a:r>
            <a:r>
              <a:rPr lang="tr-TR" sz="1800" dirty="0" err="1"/>
              <a:t>state</a:t>
            </a:r>
            <a:r>
              <a:rPr lang="tr-TR" sz="1800" dirty="0"/>
              <a:t> </a:t>
            </a:r>
            <a:r>
              <a:rPr lang="tr-TR" sz="1800" dirty="0" err="1"/>
              <a:t>logic</a:t>
            </a:r>
            <a:endParaRPr lang="en-US" sz="1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4A5DC5B-6A4D-43EC-8295-96D5C497E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2" r="2" b="9451"/>
          <a:stretch/>
        </p:blipFill>
        <p:spPr>
          <a:xfrm>
            <a:off x="4632175" y="7213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1651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49740D6-0329-4F30-92C5-DC0BA77CE0DA}"/>
              </a:ext>
            </a:extLst>
          </p:cNvPr>
          <p:cNvSpPr/>
          <p:nvPr/>
        </p:nvSpPr>
        <p:spPr>
          <a:xfrm>
            <a:off x="668020" y="339088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S_FETCH_0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934E65-71FE-477A-A383-34268B7CC41F}"/>
              </a:ext>
            </a:extLst>
          </p:cNvPr>
          <p:cNvSpPr/>
          <p:nvPr/>
        </p:nvSpPr>
        <p:spPr>
          <a:xfrm>
            <a:off x="3309278" y="339087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S_FETCH_1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4C34A4-6096-48C0-9F93-A036D662DB3F}"/>
              </a:ext>
            </a:extLst>
          </p:cNvPr>
          <p:cNvSpPr/>
          <p:nvPr/>
        </p:nvSpPr>
        <p:spPr>
          <a:xfrm>
            <a:off x="5950536" y="339088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S_FETCH_2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B914B-C556-4C7B-AB2E-C5AC66F1CF03}"/>
              </a:ext>
            </a:extLst>
          </p:cNvPr>
          <p:cNvSpPr/>
          <p:nvPr/>
        </p:nvSpPr>
        <p:spPr>
          <a:xfrm>
            <a:off x="8787520" y="339088"/>
            <a:ext cx="2354874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S_DECODE_3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0B5CC0F-A6B3-4C1B-8541-F0109641B5E1}"/>
              </a:ext>
            </a:extLst>
          </p:cNvPr>
          <p:cNvSpPr txBox="1"/>
          <p:nvPr/>
        </p:nvSpPr>
        <p:spPr>
          <a:xfrm>
            <a:off x="397911" y="1486485"/>
            <a:ext cx="243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BUS1_Sel &lt;=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BUS1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MAR_Load</a:t>
            </a:r>
            <a:r>
              <a:rPr lang="tr-TR" dirty="0"/>
              <a:t> &lt;= ‘1’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9B3827F-6422-493A-B9CA-9DDDFF17B007}"/>
              </a:ext>
            </a:extLst>
          </p:cNvPr>
          <p:cNvSpPr txBox="1"/>
          <p:nvPr/>
        </p:nvSpPr>
        <p:spPr>
          <a:xfrm>
            <a:off x="2864827" y="1486486"/>
            <a:ext cx="2781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Adres bilgisi Program Belleğine iletildi.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Bellekten okunan veri, sonraki saat darbesinde elde edilebilir.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PC = PC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3C4D8E6-28E9-4E3E-AB65-17FD200EC4EB}"/>
              </a:ext>
            </a:extLst>
          </p:cNvPr>
          <p:cNvSpPr txBox="1"/>
          <p:nvPr/>
        </p:nvSpPr>
        <p:spPr>
          <a:xfrm>
            <a:off x="5645053" y="1486486"/>
            <a:ext cx="313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 &lt;= </a:t>
            </a:r>
            <a:r>
              <a:rPr lang="tr-TR" dirty="0" err="1"/>
              <a:t>from_memory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IR_Load</a:t>
            </a:r>
            <a:r>
              <a:rPr lang="tr-TR" dirty="0"/>
              <a:t> &lt;= ‘1’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ED2F6AC-1BCD-4A7E-8A66-811F9E2FD14D}"/>
              </a:ext>
            </a:extLst>
          </p:cNvPr>
          <p:cNvSpPr txBox="1"/>
          <p:nvPr/>
        </p:nvSpPr>
        <p:spPr>
          <a:xfrm>
            <a:off x="8574258" y="1486485"/>
            <a:ext cx="2781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Okunan </a:t>
            </a:r>
            <a:r>
              <a:rPr lang="tr-TR" dirty="0" err="1"/>
              <a:t>opCode’un</a:t>
            </a:r>
            <a:r>
              <a:rPr lang="tr-TR" dirty="0"/>
              <a:t> değerine bakılır ve komutun kimliği tespit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C0D0B5D8-54E7-4D6C-BD22-6A5BD340B397}"/>
              </a:ext>
            </a:extLst>
          </p:cNvPr>
          <p:cNvSpPr/>
          <p:nvPr/>
        </p:nvSpPr>
        <p:spPr>
          <a:xfrm>
            <a:off x="2567110" y="616731"/>
            <a:ext cx="742168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B9FE32F6-7A02-4C0D-BA97-1136F30AB61E}"/>
              </a:ext>
            </a:extLst>
          </p:cNvPr>
          <p:cNvSpPr/>
          <p:nvPr/>
        </p:nvSpPr>
        <p:spPr>
          <a:xfrm>
            <a:off x="5208368" y="642667"/>
            <a:ext cx="742168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D6534E94-100B-4E4C-979D-FCAFE5059EC8}"/>
              </a:ext>
            </a:extLst>
          </p:cNvPr>
          <p:cNvSpPr/>
          <p:nvPr/>
        </p:nvSpPr>
        <p:spPr>
          <a:xfrm>
            <a:off x="7849626" y="616731"/>
            <a:ext cx="937894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k: Bükülü 19">
            <a:extLst>
              <a:ext uri="{FF2B5EF4-FFF2-40B4-BE49-F238E27FC236}">
                <a16:creationId xmlns:a16="http://schemas.microsoft.com/office/drawing/2014/main" id="{DEDA6608-4BFB-4537-9B10-A8C99AD1644B}"/>
              </a:ext>
            </a:extLst>
          </p:cNvPr>
          <p:cNvSpPr/>
          <p:nvPr/>
        </p:nvSpPr>
        <p:spPr>
          <a:xfrm rot="5400000">
            <a:off x="9760559" y="2132940"/>
            <a:ext cx="3329916" cy="552523"/>
          </a:xfrm>
          <a:prstGeom prst="bentArrow">
            <a:avLst>
              <a:gd name="adj1" fmla="val 25000"/>
              <a:gd name="adj2" fmla="val 33275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8D71A088-0EA3-44C7-B80F-AB27D472E485}"/>
              </a:ext>
            </a:extLst>
          </p:cNvPr>
          <p:cNvCxnSpPr/>
          <p:nvPr/>
        </p:nvCxnSpPr>
        <p:spPr>
          <a:xfrm flipH="1">
            <a:off x="8890000" y="4074160"/>
            <a:ext cx="2252394" cy="7620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323325D8-229F-4246-B059-9F02A4917625}"/>
              </a:ext>
            </a:extLst>
          </p:cNvPr>
          <p:cNvCxnSpPr>
            <a:cxnSpLocks/>
          </p:cNvCxnSpPr>
          <p:nvPr/>
        </p:nvCxnSpPr>
        <p:spPr>
          <a:xfrm flipH="1">
            <a:off x="10902462" y="4338320"/>
            <a:ext cx="708074" cy="13004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5EA48AA4-C2DF-46AD-8614-FAF2FCF60FA6}"/>
              </a:ext>
            </a:extLst>
          </p:cNvPr>
          <p:cNvCxnSpPr>
            <a:cxnSpLocks/>
          </p:cNvCxnSpPr>
          <p:nvPr/>
        </p:nvCxnSpPr>
        <p:spPr>
          <a:xfrm flipH="1">
            <a:off x="9652000" y="4226560"/>
            <a:ext cx="1642794" cy="129032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34B054-EE68-4BF4-9A27-DA1BA91B2B14}"/>
              </a:ext>
            </a:extLst>
          </p:cNvPr>
          <p:cNvSpPr/>
          <p:nvPr/>
        </p:nvSpPr>
        <p:spPr>
          <a:xfrm>
            <a:off x="6878320" y="4338320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B861D4-F567-4E77-84C6-6E134B1367CE}"/>
              </a:ext>
            </a:extLst>
          </p:cNvPr>
          <p:cNvSpPr/>
          <p:nvPr/>
        </p:nvSpPr>
        <p:spPr>
          <a:xfrm>
            <a:off x="7849626" y="5429910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016E03-E01A-4D8E-B8EB-2F4DCF567B7E}"/>
              </a:ext>
            </a:extLst>
          </p:cNvPr>
          <p:cNvSpPr/>
          <p:nvPr/>
        </p:nvSpPr>
        <p:spPr>
          <a:xfrm>
            <a:off x="9947862" y="5638800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2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8B7999-F9F7-45CA-A626-F8E514387EA1}"/>
              </a:ext>
            </a:extLst>
          </p:cNvPr>
          <p:cNvSpPr/>
          <p:nvPr/>
        </p:nvSpPr>
        <p:spPr>
          <a:xfrm>
            <a:off x="4528820" y="55244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S_LDA_IMM_4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CB00AB-0BF1-425A-AF79-2E843FF7BBBD}"/>
              </a:ext>
            </a:extLst>
          </p:cNvPr>
          <p:cNvSpPr/>
          <p:nvPr/>
        </p:nvSpPr>
        <p:spPr>
          <a:xfrm>
            <a:off x="4528820" y="254380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S_LDA_IMM_5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19F0A0-2EC9-48E1-AFFC-842FBA6EEA2E}"/>
              </a:ext>
            </a:extLst>
          </p:cNvPr>
          <p:cNvSpPr/>
          <p:nvPr/>
        </p:nvSpPr>
        <p:spPr>
          <a:xfrm>
            <a:off x="4528820" y="453516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S_LDA_IMM_6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2BFC0A3A-094D-4A1B-BA8B-7094A864669C}"/>
              </a:ext>
            </a:extLst>
          </p:cNvPr>
          <p:cNvSpPr/>
          <p:nvPr/>
        </p:nvSpPr>
        <p:spPr>
          <a:xfrm rot="5400000">
            <a:off x="5589271" y="2152653"/>
            <a:ext cx="491488" cy="31623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7D1A1E77-D538-4A0E-9B0C-D04AF3C3C379}"/>
              </a:ext>
            </a:extLst>
          </p:cNvPr>
          <p:cNvSpPr/>
          <p:nvPr/>
        </p:nvSpPr>
        <p:spPr>
          <a:xfrm rot="5400000">
            <a:off x="5614036" y="4131309"/>
            <a:ext cx="491488" cy="31623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F940BFB-5265-4C04-AF82-BB78E3A4BED4}"/>
              </a:ext>
            </a:extLst>
          </p:cNvPr>
          <p:cNvSpPr/>
          <p:nvPr/>
        </p:nvSpPr>
        <p:spPr>
          <a:xfrm>
            <a:off x="0" y="260060"/>
            <a:ext cx="287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YÜKLE_SBT_A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C8D69F8-3F40-463E-A2A1-5101834CECE8}"/>
              </a:ext>
            </a:extLst>
          </p:cNvPr>
          <p:cNvSpPr/>
          <p:nvPr/>
        </p:nvSpPr>
        <p:spPr>
          <a:xfrm>
            <a:off x="7487920" y="840719"/>
            <a:ext cx="297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BUS1_Sel &lt;=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BUS1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MAR_Load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D1B00BF-3DB4-40C7-9BED-AB7B6223ED41}"/>
              </a:ext>
            </a:extLst>
          </p:cNvPr>
          <p:cNvSpPr/>
          <p:nvPr/>
        </p:nvSpPr>
        <p:spPr>
          <a:xfrm>
            <a:off x="7487920" y="3059668"/>
            <a:ext cx="297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PC_Inc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D5794A2-3FF1-4593-A302-89638D1B72D3}"/>
              </a:ext>
            </a:extLst>
          </p:cNvPr>
          <p:cNvSpPr/>
          <p:nvPr/>
        </p:nvSpPr>
        <p:spPr>
          <a:xfrm>
            <a:off x="7487920" y="4823439"/>
            <a:ext cx="366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</a:t>
            </a:r>
            <a:r>
              <a:rPr lang="tr-TR" dirty="0" err="1"/>
              <a:t>from_memory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A_Load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6D49AD-B9B0-41D0-9E0B-C7A9F2179264}"/>
              </a:ext>
            </a:extLst>
          </p:cNvPr>
          <p:cNvSpPr/>
          <p:nvPr/>
        </p:nvSpPr>
        <p:spPr>
          <a:xfrm>
            <a:off x="883970" y="3772827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AD99757-5CF5-4407-A4CC-B053F087AFCC}"/>
              </a:ext>
            </a:extLst>
          </p:cNvPr>
          <p:cNvSpPr txBox="1"/>
          <p:nvPr/>
        </p:nvSpPr>
        <p:spPr>
          <a:xfrm>
            <a:off x="1169957" y="410475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S_FETCH_0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629A57E-F3DE-46D7-943E-1577942E1B4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 flipV="1">
            <a:off x="2513574" y="4654713"/>
            <a:ext cx="2015246" cy="6303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F940BFB-5265-4C04-AF82-BB78E3A4BED4}"/>
              </a:ext>
            </a:extLst>
          </p:cNvPr>
          <p:cNvSpPr/>
          <p:nvPr/>
        </p:nvSpPr>
        <p:spPr>
          <a:xfrm>
            <a:off x="-82110" y="260060"/>
            <a:ext cx="287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YÜKLE_A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A8D3A4-66B3-4F6B-A50D-6657DF89A52C}"/>
              </a:ext>
            </a:extLst>
          </p:cNvPr>
          <p:cNvSpPr/>
          <p:nvPr/>
        </p:nvSpPr>
        <p:spPr>
          <a:xfrm>
            <a:off x="495300" y="1791968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bg1"/>
                </a:solidFill>
              </a:rPr>
              <a:t>S_LDA_DIR_4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0EDDA-E58E-4D72-8C1B-2ABE3E915362}"/>
              </a:ext>
            </a:extLst>
          </p:cNvPr>
          <p:cNvSpPr/>
          <p:nvPr/>
        </p:nvSpPr>
        <p:spPr>
          <a:xfrm>
            <a:off x="3136558" y="1791967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bg1"/>
                </a:solidFill>
              </a:rPr>
              <a:t>S_LDA_DIR_5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B30BAE-84DF-4705-88B6-6508D0BCB38E}"/>
              </a:ext>
            </a:extLst>
          </p:cNvPr>
          <p:cNvSpPr/>
          <p:nvPr/>
        </p:nvSpPr>
        <p:spPr>
          <a:xfrm>
            <a:off x="5777816" y="1791968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bg1"/>
                </a:solidFill>
              </a:rPr>
              <a:t>S_LDA_DIR_6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D2E45E-2F70-41BB-9F61-3F30756A34FC}"/>
              </a:ext>
            </a:extLst>
          </p:cNvPr>
          <p:cNvSpPr/>
          <p:nvPr/>
        </p:nvSpPr>
        <p:spPr>
          <a:xfrm>
            <a:off x="8614800" y="1791968"/>
            <a:ext cx="2016975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chemeClr val="bg1"/>
                </a:solidFill>
              </a:rPr>
              <a:t>S_LDA_DIR_7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19790B04-1B6D-4489-AE7C-3B88098B91CF}"/>
              </a:ext>
            </a:extLst>
          </p:cNvPr>
          <p:cNvSpPr txBox="1"/>
          <p:nvPr/>
        </p:nvSpPr>
        <p:spPr>
          <a:xfrm>
            <a:off x="2692107" y="2939366"/>
            <a:ext cx="27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PC = PC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186AFCB-EC96-4744-9FF2-8DA994502E94}"/>
              </a:ext>
            </a:extLst>
          </p:cNvPr>
          <p:cNvSpPr txBox="1"/>
          <p:nvPr/>
        </p:nvSpPr>
        <p:spPr>
          <a:xfrm>
            <a:off x="5191509" y="2939366"/>
            <a:ext cx="354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 _Sel &lt;= </a:t>
            </a:r>
            <a:r>
              <a:rPr lang="tr-TR" dirty="0" err="1"/>
              <a:t>from_memory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MAR_Load</a:t>
            </a:r>
            <a:r>
              <a:rPr lang="tr-TR" dirty="0"/>
              <a:t> &lt;= ‘1’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7ABBCA1-0109-49B6-ACE0-280F199D743D}"/>
              </a:ext>
            </a:extLst>
          </p:cNvPr>
          <p:cNvSpPr txBox="1"/>
          <p:nvPr/>
        </p:nvSpPr>
        <p:spPr>
          <a:xfrm>
            <a:off x="8927775" y="2962301"/>
            <a:ext cx="27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BOŞ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Ok: Sağ 23">
            <a:extLst>
              <a:ext uri="{FF2B5EF4-FFF2-40B4-BE49-F238E27FC236}">
                <a16:creationId xmlns:a16="http://schemas.microsoft.com/office/drawing/2014/main" id="{3D5A809F-A3E0-4F51-9F0C-CACA41E90077}"/>
              </a:ext>
            </a:extLst>
          </p:cNvPr>
          <p:cNvSpPr/>
          <p:nvPr/>
        </p:nvSpPr>
        <p:spPr>
          <a:xfrm>
            <a:off x="2394390" y="2069611"/>
            <a:ext cx="742168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k: Sağ 24">
            <a:extLst>
              <a:ext uri="{FF2B5EF4-FFF2-40B4-BE49-F238E27FC236}">
                <a16:creationId xmlns:a16="http://schemas.microsoft.com/office/drawing/2014/main" id="{697FDF8F-3ECA-4990-9AD7-8701F189019D}"/>
              </a:ext>
            </a:extLst>
          </p:cNvPr>
          <p:cNvSpPr/>
          <p:nvPr/>
        </p:nvSpPr>
        <p:spPr>
          <a:xfrm>
            <a:off x="5035648" y="2095547"/>
            <a:ext cx="742168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k: Sağ 25">
            <a:extLst>
              <a:ext uri="{FF2B5EF4-FFF2-40B4-BE49-F238E27FC236}">
                <a16:creationId xmlns:a16="http://schemas.microsoft.com/office/drawing/2014/main" id="{DB33805E-FEB6-4681-B2B0-37464F6A17FB}"/>
              </a:ext>
            </a:extLst>
          </p:cNvPr>
          <p:cNvSpPr/>
          <p:nvPr/>
        </p:nvSpPr>
        <p:spPr>
          <a:xfrm>
            <a:off x="7676906" y="2069611"/>
            <a:ext cx="937894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k: Bükülü 26">
            <a:extLst>
              <a:ext uri="{FF2B5EF4-FFF2-40B4-BE49-F238E27FC236}">
                <a16:creationId xmlns:a16="http://schemas.microsoft.com/office/drawing/2014/main" id="{BCB8D21B-139D-4B6B-8055-B0D67EA09630}"/>
              </a:ext>
            </a:extLst>
          </p:cNvPr>
          <p:cNvSpPr/>
          <p:nvPr/>
        </p:nvSpPr>
        <p:spPr>
          <a:xfrm rot="5400000">
            <a:off x="10213750" y="2637168"/>
            <a:ext cx="1388573" cy="552523"/>
          </a:xfrm>
          <a:prstGeom prst="bentArrow">
            <a:avLst>
              <a:gd name="adj1" fmla="val 25000"/>
              <a:gd name="adj2" fmla="val 33275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28CD44-9A44-4A1D-B916-CF2CCD73B76A}"/>
              </a:ext>
            </a:extLst>
          </p:cNvPr>
          <p:cNvSpPr/>
          <p:nvPr/>
        </p:nvSpPr>
        <p:spPr>
          <a:xfrm>
            <a:off x="9792682" y="3607716"/>
            <a:ext cx="2354874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S_LDA_DIR_8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FB586964-5515-4901-AE9D-5D9B83EEEBCC}"/>
              </a:ext>
            </a:extLst>
          </p:cNvPr>
          <p:cNvSpPr txBox="1"/>
          <p:nvPr/>
        </p:nvSpPr>
        <p:spPr>
          <a:xfrm>
            <a:off x="50507" y="2913430"/>
            <a:ext cx="278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BUS1_Sel &lt;=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Bus1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MAR_Load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657253BE-60E5-486C-B6D1-0DD77832D878}"/>
              </a:ext>
            </a:extLst>
          </p:cNvPr>
          <p:cNvSpPr txBox="1"/>
          <p:nvPr/>
        </p:nvSpPr>
        <p:spPr>
          <a:xfrm>
            <a:off x="8293768" y="4736639"/>
            <a:ext cx="385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</a:t>
            </a:r>
            <a:r>
              <a:rPr lang="tr-TR" dirty="0" err="1"/>
              <a:t>from_memory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A_Load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8F6361-47CA-4B13-935E-E9A6D1748D4E}"/>
              </a:ext>
            </a:extLst>
          </p:cNvPr>
          <p:cNvSpPr/>
          <p:nvPr/>
        </p:nvSpPr>
        <p:spPr>
          <a:xfrm>
            <a:off x="4850426" y="4552889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FB2C3120-D732-4E69-99CC-42C5E406BE0A}"/>
              </a:ext>
            </a:extLst>
          </p:cNvPr>
          <p:cNvSpPr txBox="1"/>
          <p:nvPr/>
        </p:nvSpPr>
        <p:spPr>
          <a:xfrm>
            <a:off x="5136413" y="4884820"/>
            <a:ext cx="13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S_FETCH_0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FAA50A3F-DA5B-4380-A607-9FEE0C76FD63}"/>
              </a:ext>
            </a:extLst>
          </p:cNvPr>
          <p:cNvCxnSpPr>
            <a:cxnSpLocks/>
            <a:stCxn id="28" idx="2"/>
            <a:endCxn id="32" idx="7"/>
          </p:cNvCxnSpPr>
          <p:nvPr/>
        </p:nvCxnSpPr>
        <p:spPr>
          <a:xfrm flipH="1">
            <a:off x="6480030" y="4080303"/>
            <a:ext cx="3312652" cy="6238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F940BFB-5265-4C04-AF82-BB78E3A4BED4}"/>
              </a:ext>
            </a:extLst>
          </p:cNvPr>
          <p:cNvSpPr/>
          <p:nvPr/>
        </p:nvSpPr>
        <p:spPr>
          <a:xfrm>
            <a:off x="-82110" y="260060"/>
            <a:ext cx="287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KAYDET_A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A8D3A4-66B3-4F6B-A50D-6657DF89A52C}"/>
              </a:ext>
            </a:extLst>
          </p:cNvPr>
          <p:cNvSpPr/>
          <p:nvPr/>
        </p:nvSpPr>
        <p:spPr>
          <a:xfrm>
            <a:off x="495300" y="1791968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bg1"/>
                </a:solidFill>
              </a:rPr>
              <a:t>S_STA_DIR_4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0EDDA-E58E-4D72-8C1B-2ABE3E915362}"/>
              </a:ext>
            </a:extLst>
          </p:cNvPr>
          <p:cNvSpPr/>
          <p:nvPr/>
        </p:nvSpPr>
        <p:spPr>
          <a:xfrm>
            <a:off x="3136558" y="1791967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bg1"/>
                </a:solidFill>
              </a:rPr>
              <a:t>S_STA_DIR_5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B30BAE-84DF-4705-88B6-6508D0BCB38E}"/>
              </a:ext>
            </a:extLst>
          </p:cNvPr>
          <p:cNvSpPr/>
          <p:nvPr/>
        </p:nvSpPr>
        <p:spPr>
          <a:xfrm>
            <a:off x="5777816" y="1791968"/>
            <a:ext cx="1891812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bg1"/>
                </a:solidFill>
              </a:rPr>
              <a:t>S_STA_DIR_6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D2E45E-2F70-41BB-9F61-3F30756A34FC}"/>
              </a:ext>
            </a:extLst>
          </p:cNvPr>
          <p:cNvSpPr/>
          <p:nvPr/>
        </p:nvSpPr>
        <p:spPr>
          <a:xfrm>
            <a:off x="8614800" y="1791968"/>
            <a:ext cx="2016975" cy="9451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chemeClr val="bg1"/>
                </a:solidFill>
              </a:rPr>
              <a:t>S_STA_DIR_7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19790B04-1B6D-4489-AE7C-3B88098B91CF}"/>
              </a:ext>
            </a:extLst>
          </p:cNvPr>
          <p:cNvSpPr txBox="1"/>
          <p:nvPr/>
        </p:nvSpPr>
        <p:spPr>
          <a:xfrm>
            <a:off x="2692107" y="2939366"/>
            <a:ext cx="27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PC = PC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186AFCB-EC96-4744-9FF2-8DA994502E94}"/>
              </a:ext>
            </a:extLst>
          </p:cNvPr>
          <p:cNvSpPr txBox="1"/>
          <p:nvPr/>
        </p:nvSpPr>
        <p:spPr>
          <a:xfrm>
            <a:off x="5191509" y="2939366"/>
            <a:ext cx="354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 _Sel &lt;= </a:t>
            </a:r>
            <a:r>
              <a:rPr lang="tr-TR" dirty="0" err="1"/>
              <a:t>from_memory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MAR_Load</a:t>
            </a:r>
            <a:r>
              <a:rPr lang="tr-TR" dirty="0"/>
              <a:t> &lt;= ‘1’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7ABBCA1-0109-49B6-ACE0-280F199D743D}"/>
              </a:ext>
            </a:extLst>
          </p:cNvPr>
          <p:cNvSpPr txBox="1"/>
          <p:nvPr/>
        </p:nvSpPr>
        <p:spPr>
          <a:xfrm>
            <a:off x="8897295" y="2967335"/>
            <a:ext cx="278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BUS1_Sel &lt;= </a:t>
            </a:r>
            <a:r>
              <a:rPr lang="tr-TR" dirty="0" err="1"/>
              <a:t>A_reg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write_en</a:t>
            </a:r>
            <a:r>
              <a:rPr lang="tr-TR" dirty="0"/>
              <a:t> &lt;= ‘1’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Ok: Sağ 23">
            <a:extLst>
              <a:ext uri="{FF2B5EF4-FFF2-40B4-BE49-F238E27FC236}">
                <a16:creationId xmlns:a16="http://schemas.microsoft.com/office/drawing/2014/main" id="{3D5A809F-A3E0-4F51-9F0C-CACA41E90077}"/>
              </a:ext>
            </a:extLst>
          </p:cNvPr>
          <p:cNvSpPr/>
          <p:nvPr/>
        </p:nvSpPr>
        <p:spPr>
          <a:xfrm>
            <a:off x="2394390" y="2069611"/>
            <a:ext cx="742168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k: Sağ 24">
            <a:extLst>
              <a:ext uri="{FF2B5EF4-FFF2-40B4-BE49-F238E27FC236}">
                <a16:creationId xmlns:a16="http://schemas.microsoft.com/office/drawing/2014/main" id="{697FDF8F-3ECA-4990-9AD7-8701F189019D}"/>
              </a:ext>
            </a:extLst>
          </p:cNvPr>
          <p:cNvSpPr/>
          <p:nvPr/>
        </p:nvSpPr>
        <p:spPr>
          <a:xfrm>
            <a:off x="5035648" y="2095547"/>
            <a:ext cx="742168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k: Sağ 25">
            <a:extLst>
              <a:ext uri="{FF2B5EF4-FFF2-40B4-BE49-F238E27FC236}">
                <a16:creationId xmlns:a16="http://schemas.microsoft.com/office/drawing/2014/main" id="{DB33805E-FEB6-4681-B2B0-37464F6A17FB}"/>
              </a:ext>
            </a:extLst>
          </p:cNvPr>
          <p:cNvSpPr/>
          <p:nvPr/>
        </p:nvSpPr>
        <p:spPr>
          <a:xfrm>
            <a:off x="7676906" y="2069611"/>
            <a:ext cx="937894" cy="3352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FB586964-5515-4901-AE9D-5D9B83EEEBCC}"/>
              </a:ext>
            </a:extLst>
          </p:cNvPr>
          <p:cNvSpPr txBox="1"/>
          <p:nvPr/>
        </p:nvSpPr>
        <p:spPr>
          <a:xfrm>
            <a:off x="50507" y="2913430"/>
            <a:ext cx="278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BUS1_Sel &lt;=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Bus1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MAR_Load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8F6361-47CA-4B13-935E-E9A6D1748D4E}"/>
              </a:ext>
            </a:extLst>
          </p:cNvPr>
          <p:cNvSpPr/>
          <p:nvPr/>
        </p:nvSpPr>
        <p:spPr>
          <a:xfrm>
            <a:off x="8274346" y="323011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FB2C3120-D732-4E69-99CC-42C5E406BE0A}"/>
              </a:ext>
            </a:extLst>
          </p:cNvPr>
          <p:cNvSpPr txBox="1"/>
          <p:nvPr/>
        </p:nvSpPr>
        <p:spPr>
          <a:xfrm>
            <a:off x="8560333" y="654942"/>
            <a:ext cx="13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S_FETCH_0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FAA50A3F-DA5B-4380-A607-9FEE0C76FD63}"/>
              </a:ext>
            </a:extLst>
          </p:cNvPr>
          <p:cNvCxnSpPr>
            <a:cxnSpLocks/>
            <a:stCxn id="32" idx="5"/>
            <a:endCxn id="20" idx="7"/>
          </p:cNvCxnSpPr>
          <p:nvPr/>
        </p:nvCxnSpPr>
        <p:spPr>
          <a:xfrm>
            <a:off x="9903950" y="1204897"/>
            <a:ext cx="432446" cy="725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30" grpId="0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19F0A0-2EC9-48E1-AFFC-842FBA6EEA2E}"/>
              </a:ext>
            </a:extLst>
          </p:cNvPr>
          <p:cNvSpPr/>
          <p:nvPr/>
        </p:nvSpPr>
        <p:spPr>
          <a:xfrm>
            <a:off x="4488180" y="204596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S_ADD_AB_4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F940BFB-5265-4C04-AF82-BB78E3A4BED4}"/>
              </a:ext>
            </a:extLst>
          </p:cNvPr>
          <p:cNvSpPr/>
          <p:nvPr/>
        </p:nvSpPr>
        <p:spPr>
          <a:xfrm>
            <a:off x="0" y="260060"/>
            <a:ext cx="287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TOPLA_AB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D5794A2-3FF1-4593-A302-89638D1B72D3}"/>
              </a:ext>
            </a:extLst>
          </p:cNvPr>
          <p:cNvSpPr/>
          <p:nvPr/>
        </p:nvSpPr>
        <p:spPr>
          <a:xfrm>
            <a:off x="7152640" y="2068512"/>
            <a:ext cx="3667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BUS1_Sel &lt;= </a:t>
            </a:r>
            <a:r>
              <a:rPr lang="tr-TR" dirty="0" err="1"/>
              <a:t>A_reg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</a:t>
            </a:r>
            <a:r>
              <a:rPr lang="tr-TR" dirty="0" err="1"/>
              <a:t>ALU_Result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ALU_Sel</a:t>
            </a:r>
            <a:r>
              <a:rPr lang="tr-TR" dirty="0"/>
              <a:t> &lt;= ‘toplama’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A_Load</a:t>
            </a:r>
            <a:r>
              <a:rPr lang="tr-TR" dirty="0"/>
              <a:t> &lt;= ‘1’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CCR_Load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6D49AD-B9B0-41D0-9E0B-C7A9F2179264}"/>
              </a:ext>
            </a:extLst>
          </p:cNvPr>
          <p:cNvSpPr/>
          <p:nvPr/>
        </p:nvSpPr>
        <p:spPr>
          <a:xfrm>
            <a:off x="4674040" y="4155440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AD99757-5CF5-4407-A4CC-B053F087AFCC}"/>
              </a:ext>
            </a:extLst>
          </p:cNvPr>
          <p:cNvSpPr txBox="1"/>
          <p:nvPr/>
        </p:nvSpPr>
        <p:spPr>
          <a:xfrm>
            <a:off x="4960027" y="448737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S_FETCH_0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629A57E-F3DE-46D7-943E-1577942E1B45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5628640" y="3545840"/>
            <a:ext cx="146050" cy="6096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8B7999-F9F7-45CA-A626-F8E514387EA1}"/>
              </a:ext>
            </a:extLst>
          </p:cNvPr>
          <p:cNvSpPr/>
          <p:nvPr/>
        </p:nvSpPr>
        <p:spPr>
          <a:xfrm>
            <a:off x="4528820" y="55244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S_BRA_4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CB00AB-0BF1-425A-AF79-2E843FF7BBBD}"/>
              </a:ext>
            </a:extLst>
          </p:cNvPr>
          <p:cNvSpPr/>
          <p:nvPr/>
        </p:nvSpPr>
        <p:spPr>
          <a:xfrm>
            <a:off x="4528820" y="254380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S_BRA_5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19F0A0-2EC9-48E1-AFFC-842FBA6EEA2E}"/>
              </a:ext>
            </a:extLst>
          </p:cNvPr>
          <p:cNvSpPr/>
          <p:nvPr/>
        </p:nvSpPr>
        <p:spPr>
          <a:xfrm>
            <a:off x="4528820" y="453516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S_BRA_6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2BFC0A3A-094D-4A1B-BA8B-7094A864669C}"/>
              </a:ext>
            </a:extLst>
          </p:cNvPr>
          <p:cNvSpPr/>
          <p:nvPr/>
        </p:nvSpPr>
        <p:spPr>
          <a:xfrm rot="5400000">
            <a:off x="5589271" y="2152653"/>
            <a:ext cx="491488" cy="31623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7D1A1E77-D538-4A0E-9B0C-D04AF3C3C379}"/>
              </a:ext>
            </a:extLst>
          </p:cNvPr>
          <p:cNvSpPr/>
          <p:nvPr/>
        </p:nvSpPr>
        <p:spPr>
          <a:xfrm rot="5400000">
            <a:off x="5614036" y="4131309"/>
            <a:ext cx="491488" cy="31623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F940BFB-5265-4C04-AF82-BB78E3A4BED4}"/>
              </a:ext>
            </a:extLst>
          </p:cNvPr>
          <p:cNvSpPr/>
          <p:nvPr/>
        </p:nvSpPr>
        <p:spPr>
          <a:xfrm>
            <a:off x="0" y="260060"/>
            <a:ext cx="287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ATLA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C8D69F8-3F40-463E-A2A1-5101834CECE8}"/>
              </a:ext>
            </a:extLst>
          </p:cNvPr>
          <p:cNvSpPr/>
          <p:nvPr/>
        </p:nvSpPr>
        <p:spPr>
          <a:xfrm>
            <a:off x="7487920" y="840719"/>
            <a:ext cx="297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BUS1_Sel &lt;=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BUS1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MAR_Load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D1B00BF-3DB4-40C7-9BED-AB7B6223ED41}"/>
              </a:ext>
            </a:extLst>
          </p:cNvPr>
          <p:cNvSpPr/>
          <p:nvPr/>
        </p:nvSpPr>
        <p:spPr>
          <a:xfrm>
            <a:off x="7487920" y="3059668"/>
            <a:ext cx="297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BOŞ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D5794A2-3FF1-4593-A302-89638D1B72D3}"/>
              </a:ext>
            </a:extLst>
          </p:cNvPr>
          <p:cNvSpPr/>
          <p:nvPr/>
        </p:nvSpPr>
        <p:spPr>
          <a:xfrm>
            <a:off x="7487920" y="4823439"/>
            <a:ext cx="366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</a:t>
            </a:r>
            <a:r>
              <a:rPr lang="tr-TR" dirty="0" err="1"/>
              <a:t>from_memory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PC_Load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6D49AD-B9B0-41D0-9E0B-C7A9F2179264}"/>
              </a:ext>
            </a:extLst>
          </p:cNvPr>
          <p:cNvSpPr/>
          <p:nvPr/>
        </p:nvSpPr>
        <p:spPr>
          <a:xfrm>
            <a:off x="883970" y="3772827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AD99757-5CF5-4407-A4CC-B053F087AFCC}"/>
              </a:ext>
            </a:extLst>
          </p:cNvPr>
          <p:cNvSpPr txBox="1"/>
          <p:nvPr/>
        </p:nvSpPr>
        <p:spPr>
          <a:xfrm>
            <a:off x="1169957" y="410475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S_FETCH_0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629A57E-F3DE-46D7-943E-1577942E1B4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 flipV="1">
            <a:off x="2513574" y="4654713"/>
            <a:ext cx="2015246" cy="6303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8B7999-F9F7-45CA-A626-F8E514387EA1}"/>
              </a:ext>
            </a:extLst>
          </p:cNvPr>
          <p:cNvSpPr/>
          <p:nvPr/>
        </p:nvSpPr>
        <p:spPr>
          <a:xfrm>
            <a:off x="2344420" y="111534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S_BEQ_4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CB00AB-0BF1-425A-AF79-2E843FF7BBBD}"/>
              </a:ext>
            </a:extLst>
          </p:cNvPr>
          <p:cNvSpPr/>
          <p:nvPr/>
        </p:nvSpPr>
        <p:spPr>
          <a:xfrm>
            <a:off x="2344420" y="310670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S_BEQ_5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19F0A0-2EC9-48E1-AFFC-842FBA6EEA2E}"/>
              </a:ext>
            </a:extLst>
          </p:cNvPr>
          <p:cNvSpPr/>
          <p:nvPr/>
        </p:nvSpPr>
        <p:spPr>
          <a:xfrm>
            <a:off x="2344420" y="5098068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S_BEQ_6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2BFC0A3A-094D-4A1B-BA8B-7094A864669C}"/>
              </a:ext>
            </a:extLst>
          </p:cNvPr>
          <p:cNvSpPr/>
          <p:nvPr/>
        </p:nvSpPr>
        <p:spPr>
          <a:xfrm rot="5400000">
            <a:off x="3404871" y="2715553"/>
            <a:ext cx="491488" cy="31623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7D1A1E77-D538-4A0E-9B0C-D04AF3C3C379}"/>
              </a:ext>
            </a:extLst>
          </p:cNvPr>
          <p:cNvSpPr/>
          <p:nvPr/>
        </p:nvSpPr>
        <p:spPr>
          <a:xfrm rot="5400000">
            <a:off x="3429636" y="4694209"/>
            <a:ext cx="491488" cy="31623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F940BFB-5265-4C04-AF82-BB78E3A4BED4}"/>
              </a:ext>
            </a:extLst>
          </p:cNvPr>
          <p:cNvSpPr/>
          <p:nvPr/>
        </p:nvSpPr>
        <p:spPr>
          <a:xfrm>
            <a:off x="0" y="260060"/>
            <a:ext cx="3774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ATLA_EŞİTSE_SIFIR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C8D69F8-3F40-463E-A2A1-5101834CECE8}"/>
              </a:ext>
            </a:extLst>
          </p:cNvPr>
          <p:cNvSpPr/>
          <p:nvPr/>
        </p:nvSpPr>
        <p:spPr>
          <a:xfrm>
            <a:off x="0" y="1377434"/>
            <a:ext cx="297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BUS1_Sel &lt;=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BUS1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MAR_Load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D1B00BF-3DB4-40C7-9BED-AB7B6223ED41}"/>
              </a:ext>
            </a:extLst>
          </p:cNvPr>
          <p:cNvSpPr/>
          <p:nvPr/>
        </p:nvSpPr>
        <p:spPr>
          <a:xfrm>
            <a:off x="1207875" y="3568546"/>
            <a:ext cx="297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BOŞ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D5794A2-3FF1-4593-A302-89638D1B72D3}"/>
              </a:ext>
            </a:extLst>
          </p:cNvPr>
          <p:cNvSpPr/>
          <p:nvPr/>
        </p:nvSpPr>
        <p:spPr>
          <a:xfrm>
            <a:off x="4958080" y="5636239"/>
            <a:ext cx="366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BUS2_Sel &lt;= </a:t>
            </a:r>
            <a:r>
              <a:rPr lang="tr-TR" dirty="0" err="1"/>
              <a:t>from_memory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PC_Load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6D49AD-B9B0-41D0-9E0B-C7A9F2179264}"/>
              </a:ext>
            </a:extLst>
          </p:cNvPr>
          <p:cNvSpPr/>
          <p:nvPr/>
        </p:nvSpPr>
        <p:spPr>
          <a:xfrm>
            <a:off x="253275" y="4520393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AD99757-5CF5-4407-A4CC-B053F087AFCC}"/>
              </a:ext>
            </a:extLst>
          </p:cNvPr>
          <p:cNvSpPr txBox="1"/>
          <p:nvPr/>
        </p:nvSpPr>
        <p:spPr>
          <a:xfrm>
            <a:off x="539262" y="485232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S_FETCH_0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629A57E-F3DE-46D7-943E-1577942E1B4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 flipV="1">
            <a:off x="1882879" y="5402279"/>
            <a:ext cx="461541" cy="4457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67A21D3C-D8D3-4DF2-8881-102244C60054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4540630" y="569919"/>
            <a:ext cx="1555370" cy="765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362293E-C659-49F7-B45D-70F993A1D855}"/>
              </a:ext>
            </a:extLst>
          </p:cNvPr>
          <p:cNvSpPr/>
          <p:nvPr/>
        </p:nvSpPr>
        <p:spPr>
          <a:xfrm>
            <a:off x="6096000" y="141312"/>
            <a:ext cx="2458720" cy="76508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S_DECODE_3</a:t>
            </a:r>
            <a:endParaRPr lang="en-US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7E881C75-09FE-4670-8EF8-19E8353B2903}"/>
              </a:ext>
            </a:extLst>
          </p:cNvPr>
          <p:cNvCxnSpPr>
            <a:cxnSpLocks/>
          </p:cNvCxnSpPr>
          <p:nvPr/>
        </p:nvCxnSpPr>
        <p:spPr>
          <a:xfrm>
            <a:off x="8554720" y="552447"/>
            <a:ext cx="904240" cy="676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8CF60B2-F1D9-4C81-8E2C-6F31AD2DEB47}"/>
              </a:ext>
            </a:extLst>
          </p:cNvPr>
          <p:cNvSpPr/>
          <p:nvPr/>
        </p:nvSpPr>
        <p:spPr>
          <a:xfrm>
            <a:off x="8554720" y="1212500"/>
            <a:ext cx="2573020" cy="14998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S_BEQ_7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486B9DF0-0BEF-45DD-879D-B9D5A7D4D4CD}"/>
              </a:ext>
            </a:extLst>
          </p:cNvPr>
          <p:cNvSpPr/>
          <p:nvPr/>
        </p:nvSpPr>
        <p:spPr>
          <a:xfrm>
            <a:off x="8869680" y="2813000"/>
            <a:ext cx="297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PC_Inc</a:t>
            </a:r>
            <a:r>
              <a:rPr lang="tr-TR" dirty="0"/>
              <a:t> &lt;= ‘1’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A1B1-822E-4379-9C8F-C99477A002AA}"/>
              </a:ext>
            </a:extLst>
          </p:cNvPr>
          <p:cNvSpPr/>
          <p:nvPr/>
        </p:nvSpPr>
        <p:spPr>
          <a:xfrm>
            <a:off x="9937360" y="3372425"/>
            <a:ext cx="1909200" cy="10331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63A7946F-C97C-44F8-BA2F-456FB7935F22}"/>
              </a:ext>
            </a:extLst>
          </p:cNvPr>
          <p:cNvSpPr txBox="1"/>
          <p:nvPr/>
        </p:nvSpPr>
        <p:spPr>
          <a:xfrm>
            <a:off x="10223347" y="370435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S_FETCH_0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6002779F-280F-45BE-A656-78FAEB672EFA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10998006" y="2324477"/>
            <a:ext cx="568958" cy="119925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Dikdörtgen 32">
            <a:extLst>
              <a:ext uri="{FF2B5EF4-FFF2-40B4-BE49-F238E27FC236}">
                <a16:creationId xmlns:a16="http://schemas.microsoft.com/office/drawing/2014/main" id="{75CFC1B8-7944-4599-9554-270BE42AA36E}"/>
              </a:ext>
            </a:extLst>
          </p:cNvPr>
          <p:cNvSpPr/>
          <p:nvPr/>
        </p:nvSpPr>
        <p:spPr>
          <a:xfrm>
            <a:off x="4304680" y="321615"/>
            <a:ext cx="13981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 &lt;= ‘1’</a:t>
            </a:r>
            <a:endParaRPr lang="tr-T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FA64C94-5719-45DC-98A7-657F2250506D}"/>
              </a:ext>
            </a:extLst>
          </p:cNvPr>
          <p:cNvSpPr/>
          <p:nvPr/>
        </p:nvSpPr>
        <p:spPr>
          <a:xfrm>
            <a:off x="9006840" y="483713"/>
            <a:ext cx="13981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 &lt;= ‘0’</a:t>
            </a:r>
            <a:endParaRPr lang="tr-T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1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5" grpId="0" animBg="1"/>
      <p:bldP spid="17" grpId="0"/>
      <p:bldP spid="23" grpId="0" animBg="1"/>
      <p:bldP spid="27" grpId="0" animBg="1"/>
      <p:bldP spid="28" grpId="0"/>
      <p:bldP spid="29" grpId="0" animBg="1"/>
      <p:bldP spid="30" grpId="0"/>
      <p:bldP spid="33" grpId="0"/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Geniş ekran</PresentationFormat>
  <Paragraphs>98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Ağ Gözü</vt:lpstr>
      <vt:lpstr>PowerPoint Sunusu</vt:lpstr>
      <vt:lpstr>SONLU DURUM MAKİNESİ MODELİ: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candost yavuz</dc:creator>
  <cp:lastModifiedBy>candost yavuz</cp:lastModifiedBy>
  <cp:revision>1</cp:revision>
  <dcterms:created xsi:type="dcterms:W3CDTF">2020-09-08T09:09:12Z</dcterms:created>
  <dcterms:modified xsi:type="dcterms:W3CDTF">2020-09-11T19:17:30Z</dcterms:modified>
</cp:coreProperties>
</file>