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8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30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dash-hackathon2.vercel.app/" TargetMode="External"/><Relationship Id="rId2" Type="http://schemas.openxmlformats.org/officeDocument/2006/relationships/hyperlink" Target="https://github.com/SuleymanTolgaAcar/growdash-hackathon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880664-C766-36C9-4246-D76A957DB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34B435-EBC1-7B9B-1D46-9F940753C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 fontScale="90000"/>
          </a:bodyPr>
          <a:lstStyle/>
          <a:p>
            <a:r>
              <a:rPr lang="tr-TR" sz="4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Growdash</a:t>
            </a:r>
            <a:r>
              <a:rPr lang="tr-TR" sz="4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br>
              <a:rPr lang="tr-TR" sz="4800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tr-TR" sz="4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Hackathon</a:t>
            </a:r>
            <a:r>
              <a:rPr lang="tr-TR" sz="4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Project</a:t>
            </a:r>
            <a:br>
              <a:rPr lang="tr-TR" sz="4800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tr-TR" sz="4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Feedback Analysis</a:t>
            </a:r>
            <a:endParaRPr lang="tr-TR" sz="4800" dirty="0">
              <a:latin typeface="Century Gothic" panose="020B0502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896E76-E125-BD00-8B69-5D7733F1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Hasan Arda Güneş</a:t>
            </a:r>
          </a:p>
          <a:p>
            <a:r>
              <a:rPr lang="tr-TR" dirty="0">
                <a:latin typeface="Century Gothic" panose="020B0502020202020204" pitchFamily="34" charset="0"/>
              </a:rPr>
              <a:t>Mehmet Ali Özdemir</a:t>
            </a:r>
          </a:p>
          <a:p>
            <a:r>
              <a:rPr lang="tr-TR" dirty="0">
                <a:latin typeface="Century Gothic" panose="020B0502020202020204" pitchFamily="34" charset="0"/>
              </a:rPr>
              <a:t>Süleyman Tolga Acar</a:t>
            </a:r>
          </a:p>
        </p:txBody>
      </p:sp>
      <p:pic>
        <p:nvPicPr>
          <p:cNvPr id="28" name="Picture 3" descr="Üçgen forma hizalı neon lazer ışıkları">
            <a:extLst>
              <a:ext uri="{FF2B5EF4-FFF2-40B4-BE49-F238E27FC236}">
                <a16:creationId xmlns:a16="http://schemas.microsoft.com/office/drawing/2014/main" id="{0C2276ED-466B-48D8-FD6D-FCDB72B0A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92" b="19961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68CEC3-C3BB-C072-A2C3-DE37487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949C50-8854-B98B-5F5A-6E49952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https://github.com/SuleymanTolgaAcar/growdash-hackathon2</a:t>
            </a:r>
            <a:endParaRPr lang="tr-TR" dirty="0"/>
          </a:p>
          <a:p>
            <a:r>
              <a:rPr lang="tr-TR" dirty="0" err="1"/>
              <a:t>Hosted</a:t>
            </a:r>
            <a:r>
              <a:rPr lang="tr-TR" dirty="0"/>
              <a:t> </a:t>
            </a:r>
            <a:r>
              <a:rPr lang="tr-TR" dirty="0" err="1"/>
              <a:t>website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https://growdash-hackathon2.vercel.app/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45B1F-9327-D5B9-93FC-B4A2144F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A7940A-F83A-751C-E76C-721155F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7B3A2E-1CD4-F0FC-97D6-3CBBB4CD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ADD38D-9E5C-FF10-DA26-071D07B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DF40DF-FEA3-EAE0-76E1-BFB45CEA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It</a:t>
            </a:r>
            <a:r>
              <a:rPr lang="tr-TR" sz="2400" dirty="0"/>
              <a:t> can be hard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conclude</a:t>
            </a:r>
            <a:r>
              <a:rPr lang="tr-TR" sz="2400" dirty="0"/>
              <a:t> </a:t>
            </a:r>
            <a:r>
              <a:rPr lang="tr-TR" sz="2400" dirty="0" err="1"/>
              <a:t>functional</a:t>
            </a:r>
            <a:r>
              <a:rPr lang="tr-TR" sz="2400" dirty="0"/>
              <a:t> </a:t>
            </a:r>
            <a:r>
              <a:rPr lang="tr-TR" sz="2400" dirty="0" err="1"/>
              <a:t>results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reviews</a:t>
            </a:r>
            <a:r>
              <a:rPr lang="tr-TR" sz="2400" dirty="0"/>
              <a:t> of </a:t>
            </a:r>
            <a:r>
              <a:rPr lang="tr-TR" sz="2400" dirty="0" err="1"/>
              <a:t>customers</a:t>
            </a:r>
            <a:r>
              <a:rPr lang="tr-TR" sz="2400" dirty="0"/>
              <a:t> </a:t>
            </a:r>
            <a:r>
              <a:rPr lang="tr-TR" sz="2400" dirty="0" err="1"/>
              <a:t>along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marketplaces</a:t>
            </a:r>
            <a:r>
              <a:rPr lang="tr-TR" sz="2400" dirty="0"/>
              <a:t> </a:t>
            </a:r>
            <a:r>
              <a:rPr lang="tr-TR" sz="2400" dirty="0" err="1"/>
              <a:t>such</a:t>
            </a:r>
            <a:r>
              <a:rPr lang="tr-TR" sz="2400" dirty="0"/>
              <a:t> as </a:t>
            </a:r>
            <a:r>
              <a:rPr lang="tr-TR" sz="2400" dirty="0" err="1"/>
              <a:t>Yemeksepeti</a:t>
            </a:r>
            <a:r>
              <a:rPr lang="tr-TR" sz="2400" dirty="0"/>
              <a:t>, Getir </a:t>
            </a:r>
            <a:r>
              <a:rPr lang="tr-TR" sz="2400" dirty="0" err="1"/>
              <a:t>etc</a:t>
            </a:r>
            <a:r>
              <a:rPr lang="tr-TR" sz="2400" dirty="0"/>
              <a:t>. </a:t>
            </a:r>
            <a:r>
              <a:rPr lang="tr-TR" sz="2400" dirty="0" err="1"/>
              <a:t>Because</a:t>
            </a:r>
            <a:r>
              <a:rPr lang="tr-TR" sz="2400" dirty="0"/>
              <a:t> they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all</a:t>
            </a:r>
            <a:r>
              <a:rPr lang="tr-TR" sz="2400" dirty="0"/>
              <a:t> in </a:t>
            </a:r>
            <a:r>
              <a:rPr lang="tr-TR" sz="2400" dirty="0" err="1"/>
              <a:t>various</a:t>
            </a:r>
            <a:r>
              <a:rPr lang="tr-TR" sz="2400" dirty="0"/>
              <a:t> </a:t>
            </a:r>
            <a:r>
              <a:rPr lang="tr-TR" sz="2400" dirty="0" err="1"/>
              <a:t>formats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some</a:t>
            </a:r>
            <a:r>
              <a:rPr lang="tr-TR" sz="2400" dirty="0"/>
              <a:t> </a:t>
            </a:r>
            <a:r>
              <a:rPr lang="tr-TR" sz="2400" dirty="0" err="1"/>
              <a:t>don’t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needed</a:t>
            </a:r>
            <a:r>
              <a:rPr lang="tr-TR" sz="2400" dirty="0"/>
              <a:t> </a:t>
            </a:r>
            <a:r>
              <a:rPr lang="tr-TR" sz="2400" dirty="0" err="1"/>
              <a:t>criterias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rating.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27E737-71C3-D0F5-55A4-7EFA5700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B72C36-42A7-8DE7-4B82-87D5CBED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856273-EB6A-D104-334C-FFBF5CE0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941D87-3BB9-59BE-27DA-B49B79B1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2BCB6E-0E4A-8860-E577-D572AA73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aim</a:t>
            </a:r>
            <a:r>
              <a:rPr lang="tr-TR" sz="2400" dirty="0"/>
              <a:t> of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is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problems</a:t>
            </a:r>
            <a:r>
              <a:rPr lang="tr-TR" sz="2400" dirty="0"/>
              <a:t> of </a:t>
            </a:r>
            <a:r>
              <a:rPr lang="tr-TR" sz="2400" dirty="0" err="1"/>
              <a:t>restaurants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reviews</a:t>
            </a:r>
            <a:r>
              <a:rPr lang="tr-TR" sz="2400" dirty="0"/>
              <a:t> on </a:t>
            </a:r>
            <a:r>
              <a:rPr lang="tr-TR" sz="2400" dirty="0" err="1"/>
              <a:t>various</a:t>
            </a:r>
            <a:r>
              <a:rPr lang="tr-TR" sz="2400" dirty="0"/>
              <a:t> </a:t>
            </a:r>
            <a:r>
              <a:rPr lang="tr-TR" sz="2400" dirty="0" err="1"/>
              <a:t>platforms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help</a:t>
            </a:r>
            <a:r>
              <a:rPr lang="tr-TR" sz="2400" dirty="0"/>
              <a:t> </a:t>
            </a:r>
            <a:r>
              <a:rPr lang="tr-TR" sz="2400" dirty="0" err="1"/>
              <a:t>them</a:t>
            </a:r>
            <a:r>
              <a:rPr lang="tr-TR" sz="2400" dirty="0"/>
              <a:t> </a:t>
            </a:r>
            <a:r>
              <a:rPr lang="tr-TR" sz="2400" dirty="0" err="1"/>
              <a:t>improve</a:t>
            </a:r>
            <a:r>
              <a:rPr lang="tr-TR" sz="2400" dirty="0"/>
              <a:t> </a:t>
            </a:r>
            <a:r>
              <a:rPr lang="tr-TR" sz="2400" dirty="0" err="1"/>
              <a:t>using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results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analysis</a:t>
            </a:r>
            <a:r>
              <a:rPr lang="tr-TR" sz="2400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8343B-F339-5B09-C41F-AEA34BF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71D1DC-A411-3149-F8AC-2B923514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54EF2C-812C-4284-58BB-5CCE16B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D74F08-B992-BD78-B51B-CFBAB7B4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726499-037D-544B-EC5E-9E70DCF1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ChatGPT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convert</a:t>
            </a:r>
            <a:r>
              <a:rPr lang="tr-TR" sz="2400" dirty="0"/>
              <a:t> </a:t>
            </a:r>
            <a:r>
              <a:rPr lang="tr-TR" sz="2400" dirty="0" err="1"/>
              <a:t>text</a:t>
            </a:r>
            <a:r>
              <a:rPr lang="tr-TR" sz="2400" dirty="0"/>
              <a:t> </a:t>
            </a:r>
            <a:r>
              <a:rPr lang="tr-TR" sz="2400" dirty="0" err="1"/>
              <a:t>reviews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numeric</a:t>
            </a:r>
            <a:r>
              <a:rPr lang="tr-TR" sz="2400" dirty="0"/>
              <a:t> </a:t>
            </a:r>
            <a:r>
              <a:rPr lang="tr-TR" sz="2400" dirty="0" err="1"/>
              <a:t>ratings</a:t>
            </a:r>
            <a:r>
              <a:rPr lang="tr-TR" sz="2400" dirty="0"/>
              <a:t> on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categories</a:t>
            </a:r>
            <a:r>
              <a:rPr lang="tr-TR" sz="2400" dirty="0"/>
              <a:t>.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: </a:t>
            </a:r>
            <a:r>
              <a:rPr lang="tr-TR" sz="2400" dirty="0" err="1"/>
              <a:t>delivery</a:t>
            </a:r>
            <a:r>
              <a:rPr lang="tr-TR" sz="2400" dirty="0"/>
              <a:t> </a:t>
            </a:r>
            <a:r>
              <a:rPr lang="tr-TR" sz="2400" dirty="0" err="1"/>
              <a:t>speed</a:t>
            </a:r>
            <a:r>
              <a:rPr lang="tr-TR" sz="2400" dirty="0"/>
              <a:t>, </a:t>
            </a:r>
            <a:r>
              <a:rPr lang="tr-TR" sz="2400" dirty="0" err="1"/>
              <a:t>taste</a:t>
            </a:r>
            <a:r>
              <a:rPr lang="tr-TR" sz="2400" dirty="0"/>
              <a:t>, </a:t>
            </a:r>
            <a:r>
              <a:rPr lang="tr-TR" sz="2400" dirty="0" err="1"/>
              <a:t>price</a:t>
            </a:r>
            <a:r>
              <a:rPr lang="tr-TR" sz="2400" dirty="0"/>
              <a:t>, </a:t>
            </a:r>
            <a:r>
              <a:rPr lang="tr-TR" sz="2400" dirty="0" err="1"/>
              <a:t>ambience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service.</a:t>
            </a:r>
          </a:p>
          <a:p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analyzing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reviews</a:t>
            </a:r>
            <a:r>
              <a:rPr lang="tr-TR" sz="2400" dirty="0"/>
              <a:t>,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make</a:t>
            </a:r>
            <a:r>
              <a:rPr lang="tr-TR" sz="2400" dirty="0"/>
              <a:t> </a:t>
            </a:r>
            <a:r>
              <a:rPr lang="tr-TR" sz="2400" dirty="0" err="1"/>
              <a:t>recomendations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restaurants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reviews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ratings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customers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8D566C-4F0D-23E0-AC22-7CEF6764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8E1544-A368-58D4-A96D-5964C6D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AF8DCE-C6B8-C24D-D3ED-8E94FBEC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499BC-0C65-448F-CACB-6CC97CC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Website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729FAD-AE72-92C1-3390-646C5459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made</a:t>
            </a:r>
            <a:r>
              <a:rPr lang="tr-TR" sz="2400" dirty="0"/>
              <a:t> a web </a:t>
            </a:r>
            <a:r>
              <a:rPr lang="tr-TR" sz="2400" dirty="0" err="1"/>
              <a:t>application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you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try</a:t>
            </a:r>
            <a:r>
              <a:rPr lang="tr-TR" sz="2400" dirty="0"/>
              <a:t> </a:t>
            </a:r>
            <a:r>
              <a:rPr lang="tr-TR" sz="2400" dirty="0" err="1"/>
              <a:t>out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. </a:t>
            </a:r>
          </a:p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home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you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how </a:t>
            </a:r>
            <a:r>
              <a:rPr lang="tr-TR" sz="2400" dirty="0" err="1"/>
              <a:t>our</a:t>
            </a:r>
            <a:r>
              <a:rPr lang="tr-TR" sz="2400" dirty="0"/>
              <a:t> rating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recommendation</a:t>
            </a:r>
            <a:r>
              <a:rPr lang="tr-TR" sz="2400" dirty="0"/>
              <a:t> </a:t>
            </a:r>
            <a:r>
              <a:rPr lang="tr-TR" sz="2400" dirty="0" err="1"/>
              <a:t>systems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restaurants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restaurants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ratings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an </a:t>
            </a:r>
            <a:r>
              <a:rPr lang="tr-TR" sz="2400" dirty="0" err="1"/>
              <a:t>individual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restaurant</a:t>
            </a:r>
            <a:r>
              <a:rPr lang="tr-TR" sz="2400" dirty="0"/>
              <a:t>.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, </a:t>
            </a:r>
            <a:r>
              <a:rPr lang="tr-TR" sz="2400" dirty="0" err="1"/>
              <a:t>you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reviews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how it </a:t>
            </a:r>
            <a:r>
              <a:rPr lang="tr-TR" sz="2400" dirty="0" err="1"/>
              <a:t>got</a:t>
            </a:r>
            <a:r>
              <a:rPr lang="tr-TR" sz="2400" dirty="0"/>
              <a:t> </a:t>
            </a:r>
            <a:r>
              <a:rPr lang="tr-TR" sz="2400" dirty="0" err="1"/>
              <a:t>rated</a:t>
            </a:r>
            <a:r>
              <a:rPr lang="tr-TR" sz="2400" dirty="0"/>
              <a:t> </a:t>
            </a:r>
            <a:r>
              <a:rPr lang="tr-TR" sz="2400" dirty="0" err="1"/>
              <a:t>through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65B815-E246-32BF-601C-B2D4272C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BDE330-3278-1CEE-54C4-F6E83226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F31933-D946-B30E-451A-4CC22E46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45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259</Words>
  <Application>Microsoft Office PowerPoint</Application>
  <PresentationFormat>Geniş ekran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Neue Haas Grotesk Text Pro</vt:lpstr>
      <vt:lpstr>DylanVTI</vt:lpstr>
      <vt:lpstr>Growdash  Hackathon Project Feedback Analysis</vt:lpstr>
      <vt:lpstr>Links</vt:lpstr>
      <vt:lpstr>Problem</vt:lpstr>
      <vt:lpstr>Goal</vt:lpstr>
      <vt:lpstr>Our approach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Growdash  Hackathon Project Feedback Analysis</dc:title>
  <dc:creator>Süleyman Acar</dc:creator>
  <cp:lastModifiedBy>Süleyman Acar</cp:lastModifiedBy>
  <cp:revision>3</cp:revision>
  <dcterms:created xsi:type="dcterms:W3CDTF">2023-10-15T09:27:21Z</dcterms:created>
  <dcterms:modified xsi:type="dcterms:W3CDTF">2023-10-15T09:58:40Z</dcterms:modified>
</cp:coreProperties>
</file>