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3"/>
  </p:notesMasterIdLst>
  <p:handoutMasterIdLst>
    <p:handoutMasterId r:id="rId24"/>
  </p:handoutMasterIdLst>
  <p:sldIdLst>
    <p:sldId id="277" r:id="rId2"/>
    <p:sldId id="279" r:id="rId3"/>
    <p:sldId id="280" r:id="rId4"/>
    <p:sldId id="281" r:id="rId5"/>
    <p:sldId id="282" r:id="rId6"/>
    <p:sldId id="257" r:id="rId7"/>
    <p:sldId id="258" r:id="rId8"/>
    <p:sldId id="259" r:id="rId9"/>
    <p:sldId id="260" r:id="rId10"/>
    <p:sldId id="261" r:id="rId11"/>
    <p:sldId id="262" r:id="rId12"/>
    <p:sldId id="264" r:id="rId13"/>
    <p:sldId id="268" r:id="rId14"/>
    <p:sldId id="269" r:id="rId15"/>
    <p:sldId id="270" r:id="rId16"/>
    <p:sldId id="265" r:id="rId17"/>
    <p:sldId id="266" r:id="rId18"/>
    <p:sldId id="273" r:id="rId19"/>
    <p:sldId id="274" r:id="rId20"/>
    <p:sldId id="275" r:id="rId21"/>
    <p:sldId id="283" r:id="rId22"/>
  </p:sldIdLst>
  <p:sldSz cx="9144000" cy="6858000" type="screen4x3"/>
  <p:notesSz cx="6888163" cy="112093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7"/>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FF96ED1-A591-7F4D-B206-0EBE1A79B860}"/>
              </a:ext>
            </a:extLst>
          </p:cNvPr>
          <p:cNvSpPr>
            <a:spLocks noGrp="1" noChangeArrowheads="1"/>
          </p:cNvSpPr>
          <p:nvPr>
            <p:ph type="hdr" sz="quarter"/>
          </p:nvPr>
        </p:nvSpPr>
        <p:spPr bwMode="auto">
          <a:xfrm>
            <a:off x="0" y="0"/>
            <a:ext cx="29845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409" tIns="51705" rIns="103409" bIns="51705" numCol="1" anchor="t" anchorCtr="0" compatLnSpc="1">
            <a:prstTxWarp prst="textNoShape">
              <a:avLst/>
            </a:prstTxWarp>
          </a:bodyPr>
          <a:lstStyle>
            <a:lvl1pPr defTabSz="1033463">
              <a:defRPr sz="1400">
                <a:latin typeface="Calibri" panose="020F0502020204030204" pitchFamily="34" charset="0"/>
              </a:defRPr>
            </a:lvl1pPr>
          </a:lstStyle>
          <a:p>
            <a:endParaRPr lang="en-US" altLang="en-US"/>
          </a:p>
        </p:txBody>
      </p:sp>
      <p:sp>
        <p:nvSpPr>
          <p:cNvPr id="43011" name="Rectangle 3">
            <a:extLst>
              <a:ext uri="{FF2B5EF4-FFF2-40B4-BE49-F238E27FC236}">
                <a16:creationId xmlns:a16="http://schemas.microsoft.com/office/drawing/2014/main" id="{A53784D3-1CF8-3B42-9121-FC375AF34F5D}"/>
              </a:ext>
            </a:extLst>
          </p:cNvPr>
          <p:cNvSpPr>
            <a:spLocks noGrp="1" noChangeArrowheads="1"/>
          </p:cNvSpPr>
          <p:nvPr>
            <p:ph type="dt" sz="quarter" idx="1"/>
          </p:nvPr>
        </p:nvSpPr>
        <p:spPr bwMode="auto">
          <a:xfrm>
            <a:off x="3902075" y="0"/>
            <a:ext cx="29845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409" tIns="51705" rIns="103409" bIns="51705" numCol="1" anchor="t" anchorCtr="0" compatLnSpc="1">
            <a:prstTxWarp prst="textNoShape">
              <a:avLst/>
            </a:prstTxWarp>
          </a:bodyPr>
          <a:lstStyle>
            <a:lvl1pPr algn="r" defTabSz="1033463">
              <a:defRPr sz="1400">
                <a:latin typeface="Calibri" panose="020F0502020204030204" pitchFamily="34" charset="0"/>
              </a:defRPr>
            </a:lvl1pPr>
          </a:lstStyle>
          <a:p>
            <a:fld id="{CF6486AD-1F44-8D43-94AB-5AEDE5F3558E}" type="datetimeFigureOut">
              <a:rPr lang="en-US" altLang="en-US"/>
              <a:pPr/>
              <a:t>6/17/2022</a:t>
            </a:fld>
            <a:endParaRPr lang="en-US" altLang="en-US"/>
          </a:p>
        </p:txBody>
      </p:sp>
      <p:sp>
        <p:nvSpPr>
          <p:cNvPr id="43012" name="Rectangle 4">
            <a:extLst>
              <a:ext uri="{FF2B5EF4-FFF2-40B4-BE49-F238E27FC236}">
                <a16:creationId xmlns:a16="http://schemas.microsoft.com/office/drawing/2014/main" id="{169CF79A-45F4-034B-996B-4CA87F7241BA}"/>
              </a:ext>
            </a:extLst>
          </p:cNvPr>
          <p:cNvSpPr>
            <a:spLocks noGrp="1" noChangeArrowheads="1"/>
          </p:cNvSpPr>
          <p:nvPr>
            <p:ph type="ftr" sz="quarter" idx="2"/>
          </p:nvPr>
        </p:nvSpPr>
        <p:spPr bwMode="auto">
          <a:xfrm>
            <a:off x="0" y="10647363"/>
            <a:ext cx="29845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409" tIns="51705" rIns="103409" bIns="51705" numCol="1" anchor="b" anchorCtr="0" compatLnSpc="1">
            <a:prstTxWarp prst="textNoShape">
              <a:avLst/>
            </a:prstTxWarp>
          </a:bodyPr>
          <a:lstStyle>
            <a:lvl1pPr defTabSz="1033463">
              <a:defRPr sz="1400">
                <a:latin typeface="Calibri" panose="020F0502020204030204" pitchFamily="34" charset="0"/>
              </a:defRPr>
            </a:lvl1pPr>
          </a:lstStyle>
          <a:p>
            <a:endParaRPr lang="en-US" altLang="en-US"/>
          </a:p>
        </p:txBody>
      </p:sp>
      <p:sp>
        <p:nvSpPr>
          <p:cNvPr id="43013" name="Rectangle 5">
            <a:extLst>
              <a:ext uri="{FF2B5EF4-FFF2-40B4-BE49-F238E27FC236}">
                <a16:creationId xmlns:a16="http://schemas.microsoft.com/office/drawing/2014/main" id="{1390730A-70DF-8F40-B8DB-72E18D17B596}"/>
              </a:ext>
            </a:extLst>
          </p:cNvPr>
          <p:cNvSpPr>
            <a:spLocks noGrp="1" noChangeArrowheads="1"/>
          </p:cNvSpPr>
          <p:nvPr>
            <p:ph type="sldNum" sz="quarter" idx="3"/>
          </p:nvPr>
        </p:nvSpPr>
        <p:spPr bwMode="auto">
          <a:xfrm>
            <a:off x="3902075" y="10647363"/>
            <a:ext cx="29845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3409" tIns="51705" rIns="103409" bIns="51705" numCol="1" anchor="b" anchorCtr="0" compatLnSpc="1">
            <a:prstTxWarp prst="textNoShape">
              <a:avLst/>
            </a:prstTxWarp>
          </a:bodyPr>
          <a:lstStyle>
            <a:lvl1pPr algn="r" defTabSz="1033463">
              <a:defRPr sz="1400">
                <a:latin typeface="Calibri" panose="020F0502020204030204" pitchFamily="34" charset="0"/>
              </a:defRPr>
            </a:lvl1pPr>
          </a:lstStyle>
          <a:p>
            <a:fld id="{C15E4F36-6312-6849-A2A4-E538AC5F6E2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5826F01-ACCB-BE4B-A67D-61B99CBBF5D7}"/>
              </a:ext>
            </a:extLst>
          </p:cNvPr>
          <p:cNvSpPr>
            <a:spLocks noGrp="1" noChangeArrowheads="1"/>
          </p:cNvSpPr>
          <p:nvPr>
            <p:ph type="hdr" sz="quarter"/>
          </p:nvPr>
        </p:nvSpPr>
        <p:spPr bwMode="auto">
          <a:xfrm>
            <a:off x="0" y="0"/>
            <a:ext cx="29845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49155" name="Rectangle 3">
            <a:extLst>
              <a:ext uri="{FF2B5EF4-FFF2-40B4-BE49-F238E27FC236}">
                <a16:creationId xmlns:a16="http://schemas.microsoft.com/office/drawing/2014/main" id="{004A1038-0739-E14B-BB39-895463C25F0C}"/>
              </a:ext>
            </a:extLst>
          </p:cNvPr>
          <p:cNvSpPr>
            <a:spLocks noGrp="1" noChangeArrowheads="1"/>
          </p:cNvSpPr>
          <p:nvPr>
            <p:ph type="dt" idx="1"/>
          </p:nvPr>
        </p:nvSpPr>
        <p:spPr bwMode="auto">
          <a:xfrm>
            <a:off x="3902075" y="0"/>
            <a:ext cx="29845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9A55CA5-93D5-B247-ACFA-CA6FF63DF39D}" type="datetimeFigureOut">
              <a:rPr lang="en-US" altLang="en-US"/>
              <a:pPr/>
              <a:t>6/17/2022</a:t>
            </a:fld>
            <a:endParaRPr lang="en-US" altLang="en-US"/>
          </a:p>
        </p:txBody>
      </p:sp>
      <p:sp>
        <p:nvSpPr>
          <p:cNvPr id="49156" name="Rectangle 4">
            <a:extLst>
              <a:ext uri="{FF2B5EF4-FFF2-40B4-BE49-F238E27FC236}">
                <a16:creationId xmlns:a16="http://schemas.microsoft.com/office/drawing/2014/main" id="{EE9ECCDC-DFAC-D945-8D26-80877E012BD2}"/>
              </a:ext>
            </a:extLst>
          </p:cNvPr>
          <p:cNvSpPr>
            <a:spLocks noGrp="1" noRot="1" noChangeAspect="1" noChangeArrowheads="1" noTextEdit="1"/>
          </p:cNvSpPr>
          <p:nvPr>
            <p:ph type="sldImg" idx="2"/>
          </p:nvPr>
        </p:nvSpPr>
        <p:spPr bwMode="auto">
          <a:xfrm>
            <a:off x="642938" y="841375"/>
            <a:ext cx="5602287" cy="42021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5927C685-D4F8-334B-9119-D61AC6BA19F0}"/>
              </a:ext>
            </a:extLst>
          </p:cNvPr>
          <p:cNvSpPr>
            <a:spLocks noGrp="1" noChangeArrowheads="1"/>
          </p:cNvSpPr>
          <p:nvPr>
            <p:ph type="body" sz="quarter" idx="3"/>
          </p:nvPr>
        </p:nvSpPr>
        <p:spPr bwMode="auto">
          <a:xfrm>
            <a:off x="688975" y="5324475"/>
            <a:ext cx="5510213"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9158" name="Rectangle 6">
            <a:extLst>
              <a:ext uri="{FF2B5EF4-FFF2-40B4-BE49-F238E27FC236}">
                <a16:creationId xmlns:a16="http://schemas.microsoft.com/office/drawing/2014/main" id="{FB8DF964-44A8-9B4A-AF47-22AE1AA04B0F}"/>
              </a:ext>
            </a:extLst>
          </p:cNvPr>
          <p:cNvSpPr>
            <a:spLocks noGrp="1" noChangeArrowheads="1"/>
          </p:cNvSpPr>
          <p:nvPr>
            <p:ph type="ftr" sz="quarter" idx="4"/>
          </p:nvPr>
        </p:nvSpPr>
        <p:spPr bwMode="auto">
          <a:xfrm>
            <a:off x="0" y="10647363"/>
            <a:ext cx="29845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ltLang="en-US"/>
          </a:p>
        </p:txBody>
      </p:sp>
      <p:sp>
        <p:nvSpPr>
          <p:cNvPr id="49159" name="Rectangle 7">
            <a:extLst>
              <a:ext uri="{FF2B5EF4-FFF2-40B4-BE49-F238E27FC236}">
                <a16:creationId xmlns:a16="http://schemas.microsoft.com/office/drawing/2014/main" id="{068EDDB5-9C20-CA45-AA15-39E1BD7E7E09}"/>
              </a:ext>
            </a:extLst>
          </p:cNvPr>
          <p:cNvSpPr>
            <a:spLocks noGrp="1" noChangeArrowheads="1"/>
          </p:cNvSpPr>
          <p:nvPr>
            <p:ph type="sldNum" sz="quarter" idx="5"/>
          </p:nvPr>
        </p:nvSpPr>
        <p:spPr bwMode="auto">
          <a:xfrm>
            <a:off x="3902075" y="10647363"/>
            <a:ext cx="29845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4A050BC-00D9-7949-9D9C-B2FA3196774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9938" name="Line 2">
            <a:extLst>
              <a:ext uri="{FF2B5EF4-FFF2-40B4-BE49-F238E27FC236}">
                <a16:creationId xmlns:a16="http://schemas.microsoft.com/office/drawing/2014/main" id="{E2549448-313B-C943-BA25-8A428B3581CE}"/>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39" name="Rectangle 3">
            <a:extLst>
              <a:ext uri="{FF2B5EF4-FFF2-40B4-BE49-F238E27FC236}">
                <a16:creationId xmlns:a16="http://schemas.microsoft.com/office/drawing/2014/main" id="{85D0D64E-F20A-F643-AC61-11E0CB4721F1}"/>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39940" name="Rectangle 4">
            <a:extLst>
              <a:ext uri="{FF2B5EF4-FFF2-40B4-BE49-F238E27FC236}">
                <a16:creationId xmlns:a16="http://schemas.microsoft.com/office/drawing/2014/main" id="{B06B3EC3-154C-D94C-B96D-FEFA0A0F01FC}"/>
              </a:ext>
            </a:extLst>
          </p:cNvPr>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941" name="Rectangle 5">
            <a:extLst>
              <a:ext uri="{FF2B5EF4-FFF2-40B4-BE49-F238E27FC236}">
                <a16:creationId xmlns:a16="http://schemas.microsoft.com/office/drawing/2014/main" id="{BFC4183E-6199-C643-A092-93993DA6682F}"/>
              </a:ext>
            </a:extLst>
          </p:cNvPr>
          <p:cNvSpPr>
            <a:spLocks noGrp="1" noChangeArrowheads="1"/>
          </p:cNvSpPr>
          <p:nvPr>
            <p:ph type="dt" sz="half" idx="2"/>
          </p:nvPr>
        </p:nvSpPr>
        <p:spPr/>
        <p:txBody>
          <a:bodyPr/>
          <a:lstStyle>
            <a:lvl1pPr>
              <a:defRPr/>
            </a:lvl1pPr>
          </a:lstStyle>
          <a:p>
            <a:fld id="{4A7FC5F9-114A-A34E-B598-3AA2DA93D2C2}" type="datetimeFigureOut">
              <a:rPr lang="en-US" altLang="en-US"/>
              <a:pPr/>
              <a:t>6/17/2022</a:t>
            </a:fld>
            <a:endParaRPr lang="en-US" altLang="en-US"/>
          </a:p>
        </p:txBody>
      </p:sp>
      <p:sp>
        <p:nvSpPr>
          <p:cNvPr id="39942" name="Rectangle 6">
            <a:extLst>
              <a:ext uri="{FF2B5EF4-FFF2-40B4-BE49-F238E27FC236}">
                <a16:creationId xmlns:a16="http://schemas.microsoft.com/office/drawing/2014/main" id="{647E2466-813D-0243-949D-8FE85285ABBD}"/>
              </a:ext>
            </a:extLst>
          </p:cNvPr>
          <p:cNvSpPr>
            <a:spLocks noGrp="1" noChangeArrowheads="1"/>
          </p:cNvSpPr>
          <p:nvPr>
            <p:ph type="ftr" sz="quarter" idx="3"/>
          </p:nvPr>
        </p:nvSpPr>
        <p:spPr/>
        <p:txBody>
          <a:bodyPr/>
          <a:lstStyle>
            <a:lvl1pPr>
              <a:defRPr/>
            </a:lvl1pPr>
          </a:lstStyle>
          <a:p>
            <a:endParaRPr lang="en-US" altLang="en-US"/>
          </a:p>
        </p:txBody>
      </p:sp>
      <p:sp>
        <p:nvSpPr>
          <p:cNvPr id="39943" name="Rectangle 7">
            <a:extLst>
              <a:ext uri="{FF2B5EF4-FFF2-40B4-BE49-F238E27FC236}">
                <a16:creationId xmlns:a16="http://schemas.microsoft.com/office/drawing/2014/main" id="{2B533BFB-B3C0-FE40-9D53-B6D7DB19C03B}"/>
              </a:ext>
            </a:extLst>
          </p:cNvPr>
          <p:cNvSpPr>
            <a:spLocks noGrp="1" noChangeArrowheads="1"/>
          </p:cNvSpPr>
          <p:nvPr>
            <p:ph type="sldNum" sz="quarter" idx="4"/>
          </p:nvPr>
        </p:nvSpPr>
        <p:spPr/>
        <p:txBody>
          <a:bodyPr/>
          <a:lstStyle>
            <a:lvl1pPr>
              <a:defRPr/>
            </a:lvl1pPr>
          </a:lstStyle>
          <a:p>
            <a:fld id="{A3DA03F6-EE8D-9145-A8F9-77DC097F0363}" type="slidenum">
              <a:rPr lang="en-US" altLang="en-US"/>
              <a:pPr/>
              <a:t>‹#›</a:t>
            </a:fld>
            <a:endParaRPr lang="en-US" altLang="en-US"/>
          </a:p>
        </p:txBody>
      </p:sp>
      <p:grpSp>
        <p:nvGrpSpPr>
          <p:cNvPr id="39944" name="Group 8">
            <a:extLst>
              <a:ext uri="{FF2B5EF4-FFF2-40B4-BE49-F238E27FC236}">
                <a16:creationId xmlns:a16="http://schemas.microsoft.com/office/drawing/2014/main" id="{195AA2B9-3E21-D342-85E0-DCE45CCAC70F}"/>
              </a:ext>
            </a:extLst>
          </p:cNvPr>
          <p:cNvGrpSpPr>
            <a:grpSpLocks/>
          </p:cNvGrpSpPr>
          <p:nvPr/>
        </p:nvGrpSpPr>
        <p:grpSpPr bwMode="auto">
          <a:xfrm>
            <a:off x="7493000" y="2992438"/>
            <a:ext cx="1338263" cy="2189162"/>
            <a:chOff x="4704" y="1885"/>
            <a:chExt cx="843" cy="1379"/>
          </a:xfrm>
        </p:grpSpPr>
        <p:sp>
          <p:nvSpPr>
            <p:cNvPr id="39945" name="Oval 9">
              <a:extLst>
                <a:ext uri="{FF2B5EF4-FFF2-40B4-BE49-F238E27FC236}">
                  <a16:creationId xmlns:a16="http://schemas.microsoft.com/office/drawing/2014/main" id="{4B0287B1-7759-F14F-B98A-8CBE3F25BF89}"/>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Oval 10">
              <a:extLst>
                <a:ext uri="{FF2B5EF4-FFF2-40B4-BE49-F238E27FC236}">
                  <a16:creationId xmlns:a16="http://schemas.microsoft.com/office/drawing/2014/main" id="{D6F69959-45C9-4B4A-90B1-B71ED2861847}"/>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Oval 11">
              <a:extLst>
                <a:ext uri="{FF2B5EF4-FFF2-40B4-BE49-F238E27FC236}">
                  <a16:creationId xmlns:a16="http://schemas.microsoft.com/office/drawing/2014/main" id="{D1388264-A344-2C4E-AC27-4FD68F545D30}"/>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Oval 12">
              <a:extLst>
                <a:ext uri="{FF2B5EF4-FFF2-40B4-BE49-F238E27FC236}">
                  <a16:creationId xmlns:a16="http://schemas.microsoft.com/office/drawing/2014/main" id="{3B8FF68F-6CCF-CA49-9844-DC217CF92A57}"/>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Oval 13">
              <a:extLst>
                <a:ext uri="{FF2B5EF4-FFF2-40B4-BE49-F238E27FC236}">
                  <a16:creationId xmlns:a16="http://schemas.microsoft.com/office/drawing/2014/main" id="{B0B11479-0D59-9148-A467-2936F4C1A539}"/>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Oval 14">
              <a:extLst>
                <a:ext uri="{FF2B5EF4-FFF2-40B4-BE49-F238E27FC236}">
                  <a16:creationId xmlns:a16="http://schemas.microsoft.com/office/drawing/2014/main" id="{F7802A61-03A6-C943-8ABF-1F1EDAEC7AEB}"/>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Oval 15">
              <a:extLst>
                <a:ext uri="{FF2B5EF4-FFF2-40B4-BE49-F238E27FC236}">
                  <a16:creationId xmlns:a16="http://schemas.microsoft.com/office/drawing/2014/main" id="{FC18989E-95BF-D24B-AB5F-5239FABA9009}"/>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Oval 16">
              <a:extLst>
                <a:ext uri="{FF2B5EF4-FFF2-40B4-BE49-F238E27FC236}">
                  <a16:creationId xmlns:a16="http://schemas.microsoft.com/office/drawing/2014/main" id="{64578FAD-550D-E34F-AD27-3437D88BC805}"/>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Oval 17">
              <a:extLst>
                <a:ext uri="{FF2B5EF4-FFF2-40B4-BE49-F238E27FC236}">
                  <a16:creationId xmlns:a16="http://schemas.microsoft.com/office/drawing/2014/main" id="{69A02233-695B-B14C-98F8-A4FFB5F630AB}"/>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Oval 18">
              <a:extLst>
                <a:ext uri="{FF2B5EF4-FFF2-40B4-BE49-F238E27FC236}">
                  <a16:creationId xmlns:a16="http://schemas.microsoft.com/office/drawing/2014/main" id="{144E15F4-374B-1447-8402-CDEFAF2F302A}"/>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Oval 19">
              <a:extLst>
                <a:ext uri="{FF2B5EF4-FFF2-40B4-BE49-F238E27FC236}">
                  <a16:creationId xmlns:a16="http://schemas.microsoft.com/office/drawing/2014/main" id="{7E25E934-AFC8-B443-B644-8A02B0E730B2}"/>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Oval 20">
              <a:extLst>
                <a:ext uri="{FF2B5EF4-FFF2-40B4-BE49-F238E27FC236}">
                  <a16:creationId xmlns:a16="http://schemas.microsoft.com/office/drawing/2014/main" id="{087E2914-82EA-3246-85B5-6FDA41B0CB24}"/>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Oval 21">
              <a:extLst>
                <a:ext uri="{FF2B5EF4-FFF2-40B4-BE49-F238E27FC236}">
                  <a16:creationId xmlns:a16="http://schemas.microsoft.com/office/drawing/2014/main" id="{A791DD3C-B761-8342-9C2F-4E1F48256547}"/>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Oval 22">
              <a:extLst>
                <a:ext uri="{FF2B5EF4-FFF2-40B4-BE49-F238E27FC236}">
                  <a16:creationId xmlns:a16="http://schemas.microsoft.com/office/drawing/2014/main" id="{65D5A252-2DDC-1140-A9D9-10B59AC83FF4}"/>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Oval 23">
              <a:extLst>
                <a:ext uri="{FF2B5EF4-FFF2-40B4-BE49-F238E27FC236}">
                  <a16:creationId xmlns:a16="http://schemas.microsoft.com/office/drawing/2014/main" id="{BD125189-B4C1-8743-B34E-8118537D1DF4}"/>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Oval 24">
              <a:extLst>
                <a:ext uri="{FF2B5EF4-FFF2-40B4-BE49-F238E27FC236}">
                  <a16:creationId xmlns:a16="http://schemas.microsoft.com/office/drawing/2014/main" id="{30537C29-4420-FC4B-9BE3-FD577F1F68C0}"/>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Oval 25">
              <a:extLst>
                <a:ext uri="{FF2B5EF4-FFF2-40B4-BE49-F238E27FC236}">
                  <a16:creationId xmlns:a16="http://schemas.microsoft.com/office/drawing/2014/main" id="{37806801-24CC-3A4A-A29F-377ED47B61BA}"/>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Oval 26">
              <a:extLst>
                <a:ext uri="{FF2B5EF4-FFF2-40B4-BE49-F238E27FC236}">
                  <a16:creationId xmlns:a16="http://schemas.microsoft.com/office/drawing/2014/main" id="{29921762-3ECE-3A40-B448-F2EA591FF925}"/>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Oval 27">
              <a:extLst>
                <a:ext uri="{FF2B5EF4-FFF2-40B4-BE49-F238E27FC236}">
                  <a16:creationId xmlns:a16="http://schemas.microsoft.com/office/drawing/2014/main" id="{E8B9649B-2CE9-8842-9F0F-B0994B8DB0B3}"/>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Oval 28">
              <a:extLst>
                <a:ext uri="{FF2B5EF4-FFF2-40B4-BE49-F238E27FC236}">
                  <a16:creationId xmlns:a16="http://schemas.microsoft.com/office/drawing/2014/main" id="{35AC877D-40FB-FF47-AA32-85025AB90DFD}"/>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Oval 29">
              <a:extLst>
                <a:ext uri="{FF2B5EF4-FFF2-40B4-BE49-F238E27FC236}">
                  <a16:creationId xmlns:a16="http://schemas.microsoft.com/office/drawing/2014/main" id="{9292288F-AA65-CD4F-8833-3F4B38CC64AF}"/>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Oval 30">
              <a:extLst>
                <a:ext uri="{FF2B5EF4-FFF2-40B4-BE49-F238E27FC236}">
                  <a16:creationId xmlns:a16="http://schemas.microsoft.com/office/drawing/2014/main" id="{1AB4089C-CA8F-264B-8C9E-F9FEF6DBA473}"/>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Oval 31">
              <a:extLst>
                <a:ext uri="{FF2B5EF4-FFF2-40B4-BE49-F238E27FC236}">
                  <a16:creationId xmlns:a16="http://schemas.microsoft.com/office/drawing/2014/main" id="{775E2F69-73EB-0D43-A067-8399578C7543}"/>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Oval 32">
              <a:extLst>
                <a:ext uri="{FF2B5EF4-FFF2-40B4-BE49-F238E27FC236}">
                  <a16:creationId xmlns:a16="http://schemas.microsoft.com/office/drawing/2014/main" id="{CDC596B5-0C58-E247-AB9F-8677B23A3321}"/>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9" name="Oval 33">
              <a:extLst>
                <a:ext uri="{FF2B5EF4-FFF2-40B4-BE49-F238E27FC236}">
                  <a16:creationId xmlns:a16="http://schemas.microsoft.com/office/drawing/2014/main" id="{FB82AAE7-1FB4-2C43-9101-ADD741EFBD2C}"/>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0" name="Oval 34">
              <a:extLst>
                <a:ext uri="{FF2B5EF4-FFF2-40B4-BE49-F238E27FC236}">
                  <a16:creationId xmlns:a16="http://schemas.microsoft.com/office/drawing/2014/main" id="{527757B4-F9E7-254B-9865-C5BE1F55F6E7}"/>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Oval 35">
              <a:extLst>
                <a:ext uri="{FF2B5EF4-FFF2-40B4-BE49-F238E27FC236}">
                  <a16:creationId xmlns:a16="http://schemas.microsoft.com/office/drawing/2014/main" id="{712C8878-47A4-964E-8E45-0D68EEAA312D}"/>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Oval 36">
              <a:extLst>
                <a:ext uri="{FF2B5EF4-FFF2-40B4-BE49-F238E27FC236}">
                  <a16:creationId xmlns:a16="http://schemas.microsoft.com/office/drawing/2014/main" id="{1E0F91C8-CA5F-5B40-9ED7-49A361B8B8F3}"/>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Oval 37">
              <a:extLst>
                <a:ext uri="{FF2B5EF4-FFF2-40B4-BE49-F238E27FC236}">
                  <a16:creationId xmlns:a16="http://schemas.microsoft.com/office/drawing/2014/main" id="{04973330-BF91-994C-8885-2FE062418FA7}"/>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4" name="Oval 38">
              <a:extLst>
                <a:ext uri="{FF2B5EF4-FFF2-40B4-BE49-F238E27FC236}">
                  <a16:creationId xmlns:a16="http://schemas.microsoft.com/office/drawing/2014/main" id="{82A1F456-74AE-EE4A-8100-ED81A44B25C9}"/>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Oval 39">
              <a:extLst>
                <a:ext uri="{FF2B5EF4-FFF2-40B4-BE49-F238E27FC236}">
                  <a16:creationId xmlns:a16="http://schemas.microsoft.com/office/drawing/2014/main" id="{E3E77A99-782E-2747-A414-29791734A675}"/>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76" name="Line 40">
            <a:extLst>
              <a:ext uri="{FF2B5EF4-FFF2-40B4-BE49-F238E27FC236}">
                <a16:creationId xmlns:a16="http://schemas.microsoft.com/office/drawing/2014/main" id="{C6BAF153-FFFD-2C45-A789-45CAA598DB15}"/>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9741-C7E0-7245-9348-7BE5064DF7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84994-0CCB-3D49-A5D3-E86E262DFC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7DBF7-8C75-0247-8324-731B671E9C1C}"/>
              </a:ext>
            </a:extLst>
          </p:cNvPr>
          <p:cNvSpPr>
            <a:spLocks noGrp="1"/>
          </p:cNvSpPr>
          <p:nvPr>
            <p:ph type="dt" sz="half" idx="10"/>
          </p:nvPr>
        </p:nvSpPr>
        <p:spPr/>
        <p:txBody>
          <a:bodyPr/>
          <a:lstStyle>
            <a:lvl1pPr>
              <a:defRPr/>
            </a:lvl1pPr>
          </a:lstStyle>
          <a:p>
            <a:fld id="{F68CC2A4-6FDA-7943-A0E6-684F49570BA4}" type="datetimeFigureOut">
              <a:rPr lang="en-US" altLang="en-US"/>
              <a:pPr/>
              <a:t>6/17/2022</a:t>
            </a:fld>
            <a:endParaRPr lang="en-US" altLang="en-US"/>
          </a:p>
        </p:txBody>
      </p:sp>
      <p:sp>
        <p:nvSpPr>
          <p:cNvPr id="5" name="Footer Placeholder 4">
            <a:extLst>
              <a:ext uri="{FF2B5EF4-FFF2-40B4-BE49-F238E27FC236}">
                <a16:creationId xmlns:a16="http://schemas.microsoft.com/office/drawing/2014/main" id="{EB024CBE-C3D8-0947-93AD-CFC65A3737C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5E9ECEC-32E2-D74D-B766-DE7B3D1076B6}"/>
              </a:ext>
            </a:extLst>
          </p:cNvPr>
          <p:cNvSpPr>
            <a:spLocks noGrp="1"/>
          </p:cNvSpPr>
          <p:nvPr>
            <p:ph type="sldNum" sz="quarter" idx="12"/>
          </p:nvPr>
        </p:nvSpPr>
        <p:spPr/>
        <p:txBody>
          <a:bodyPr/>
          <a:lstStyle>
            <a:lvl1pPr>
              <a:defRPr/>
            </a:lvl1pPr>
          </a:lstStyle>
          <a:p>
            <a:fld id="{BD93F46B-B9D0-344B-82F8-4EECE7511CE4}" type="slidenum">
              <a:rPr lang="en-US" altLang="en-US"/>
              <a:pPr/>
              <a:t>‹#›</a:t>
            </a:fld>
            <a:endParaRPr lang="en-US" altLang="en-US"/>
          </a:p>
        </p:txBody>
      </p:sp>
    </p:spTree>
    <p:extLst>
      <p:ext uri="{BB962C8B-B14F-4D97-AF65-F5344CB8AC3E}">
        <p14:creationId xmlns:p14="http://schemas.microsoft.com/office/powerpoint/2010/main" val="36648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9D245-6D2C-334B-AC8D-AC4AFFE47686}"/>
              </a:ext>
            </a:extLst>
          </p:cNvPr>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52822-9F22-A244-BE07-826C9D71929A}"/>
              </a:ext>
            </a:extLst>
          </p:cNvPr>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F2A63-F496-4248-99A3-787593BFF1D6}"/>
              </a:ext>
            </a:extLst>
          </p:cNvPr>
          <p:cNvSpPr>
            <a:spLocks noGrp="1"/>
          </p:cNvSpPr>
          <p:nvPr>
            <p:ph type="dt" sz="half" idx="10"/>
          </p:nvPr>
        </p:nvSpPr>
        <p:spPr/>
        <p:txBody>
          <a:bodyPr/>
          <a:lstStyle>
            <a:lvl1pPr>
              <a:defRPr/>
            </a:lvl1pPr>
          </a:lstStyle>
          <a:p>
            <a:fld id="{F91EF4F6-594C-444E-AFA9-B4A5CACC886F}" type="datetimeFigureOut">
              <a:rPr lang="en-US" altLang="en-US"/>
              <a:pPr/>
              <a:t>6/17/2022</a:t>
            </a:fld>
            <a:endParaRPr lang="en-US" altLang="en-US"/>
          </a:p>
        </p:txBody>
      </p:sp>
      <p:sp>
        <p:nvSpPr>
          <p:cNvPr id="5" name="Footer Placeholder 4">
            <a:extLst>
              <a:ext uri="{FF2B5EF4-FFF2-40B4-BE49-F238E27FC236}">
                <a16:creationId xmlns:a16="http://schemas.microsoft.com/office/drawing/2014/main" id="{BC12972C-006D-AD43-9A06-46D714E1700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DE37E54-0F5D-414E-ACDB-EA4E77388B61}"/>
              </a:ext>
            </a:extLst>
          </p:cNvPr>
          <p:cNvSpPr>
            <a:spLocks noGrp="1"/>
          </p:cNvSpPr>
          <p:nvPr>
            <p:ph type="sldNum" sz="quarter" idx="12"/>
          </p:nvPr>
        </p:nvSpPr>
        <p:spPr/>
        <p:txBody>
          <a:bodyPr/>
          <a:lstStyle>
            <a:lvl1pPr>
              <a:defRPr/>
            </a:lvl1pPr>
          </a:lstStyle>
          <a:p>
            <a:fld id="{8B460234-546C-A448-9E83-2ACE24035689}" type="slidenum">
              <a:rPr lang="en-US" altLang="en-US"/>
              <a:pPr/>
              <a:t>‹#›</a:t>
            </a:fld>
            <a:endParaRPr lang="en-US" altLang="en-US"/>
          </a:p>
        </p:txBody>
      </p:sp>
    </p:spTree>
    <p:extLst>
      <p:ext uri="{BB962C8B-B14F-4D97-AF65-F5344CB8AC3E}">
        <p14:creationId xmlns:p14="http://schemas.microsoft.com/office/powerpoint/2010/main" val="273763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D54F-4ADA-BF41-A211-41FBBF54A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70DD0-3D1B-8245-A875-AA89D61D8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DB12-0F24-B346-9C8E-BDE5B9C04369}"/>
              </a:ext>
            </a:extLst>
          </p:cNvPr>
          <p:cNvSpPr>
            <a:spLocks noGrp="1"/>
          </p:cNvSpPr>
          <p:nvPr>
            <p:ph type="dt" sz="half" idx="10"/>
          </p:nvPr>
        </p:nvSpPr>
        <p:spPr/>
        <p:txBody>
          <a:bodyPr/>
          <a:lstStyle>
            <a:lvl1pPr>
              <a:defRPr/>
            </a:lvl1pPr>
          </a:lstStyle>
          <a:p>
            <a:fld id="{CEF33572-FE78-D64D-BE5A-2DF0CF3A888C}" type="datetimeFigureOut">
              <a:rPr lang="en-US" altLang="en-US"/>
              <a:pPr/>
              <a:t>6/17/2022</a:t>
            </a:fld>
            <a:endParaRPr lang="en-US" altLang="en-US"/>
          </a:p>
        </p:txBody>
      </p:sp>
      <p:sp>
        <p:nvSpPr>
          <p:cNvPr id="5" name="Footer Placeholder 4">
            <a:extLst>
              <a:ext uri="{FF2B5EF4-FFF2-40B4-BE49-F238E27FC236}">
                <a16:creationId xmlns:a16="http://schemas.microsoft.com/office/drawing/2014/main" id="{684ACB67-F5AB-5743-8345-502B7F0BC2F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FBBF683-96A1-7E4A-BFA2-4C70DA9CF871}"/>
              </a:ext>
            </a:extLst>
          </p:cNvPr>
          <p:cNvSpPr>
            <a:spLocks noGrp="1"/>
          </p:cNvSpPr>
          <p:nvPr>
            <p:ph type="sldNum" sz="quarter" idx="12"/>
          </p:nvPr>
        </p:nvSpPr>
        <p:spPr/>
        <p:txBody>
          <a:bodyPr/>
          <a:lstStyle>
            <a:lvl1pPr>
              <a:defRPr/>
            </a:lvl1pPr>
          </a:lstStyle>
          <a:p>
            <a:fld id="{5D14E5BB-A2A2-434A-9C50-BC7F198A0001}" type="slidenum">
              <a:rPr lang="en-US" altLang="en-US"/>
              <a:pPr/>
              <a:t>‹#›</a:t>
            </a:fld>
            <a:endParaRPr lang="en-US" altLang="en-US"/>
          </a:p>
        </p:txBody>
      </p:sp>
    </p:spTree>
    <p:extLst>
      <p:ext uri="{BB962C8B-B14F-4D97-AF65-F5344CB8AC3E}">
        <p14:creationId xmlns:p14="http://schemas.microsoft.com/office/powerpoint/2010/main" val="1401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F40-3A52-BC41-AD8C-E8225CBD963D}"/>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37FA5-0184-BB49-AD87-8F15B31186F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E6DAEBA-8A33-DB42-AA12-80D882C3ED46}"/>
              </a:ext>
            </a:extLst>
          </p:cNvPr>
          <p:cNvSpPr>
            <a:spLocks noGrp="1"/>
          </p:cNvSpPr>
          <p:nvPr>
            <p:ph type="dt" sz="half" idx="10"/>
          </p:nvPr>
        </p:nvSpPr>
        <p:spPr/>
        <p:txBody>
          <a:bodyPr/>
          <a:lstStyle>
            <a:lvl1pPr>
              <a:defRPr/>
            </a:lvl1pPr>
          </a:lstStyle>
          <a:p>
            <a:fld id="{76A7539F-1EF2-F241-A01E-2C28C00F5406}" type="datetimeFigureOut">
              <a:rPr lang="en-US" altLang="en-US"/>
              <a:pPr/>
              <a:t>6/17/2022</a:t>
            </a:fld>
            <a:endParaRPr lang="en-US" altLang="en-US"/>
          </a:p>
        </p:txBody>
      </p:sp>
      <p:sp>
        <p:nvSpPr>
          <p:cNvPr id="5" name="Footer Placeholder 4">
            <a:extLst>
              <a:ext uri="{FF2B5EF4-FFF2-40B4-BE49-F238E27FC236}">
                <a16:creationId xmlns:a16="http://schemas.microsoft.com/office/drawing/2014/main" id="{04EC8369-336A-2447-8EFC-BA824471041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6B5A5F9-4EA8-A848-A6E6-AEA16739C7DB}"/>
              </a:ext>
            </a:extLst>
          </p:cNvPr>
          <p:cNvSpPr>
            <a:spLocks noGrp="1"/>
          </p:cNvSpPr>
          <p:nvPr>
            <p:ph type="sldNum" sz="quarter" idx="12"/>
          </p:nvPr>
        </p:nvSpPr>
        <p:spPr/>
        <p:txBody>
          <a:bodyPr/>
          <a:lstStyle>
            <a:lvl1pPr>
              <a:defRPr/>
            </a:lvl1pPr>
          </a:lstStyle>
          <a:p>
            <a:fld id="{F2783A0F-F7FC-D84C-88F7-039814687AC6}" type="slidenum">
              <a:rPr lang="en-US" altLang="en-US"/>
              <a:pPr/>
              <a:t>‹#›</a:t>
            </a:fld>
            <a:endParaRPr lang="en-US" altLang="en-US"/>
          </a:p>
        </p:txBody>
      </p:sp>
    </p:spTree>
    <p:extLst>
      <p:ext uri="{BB962C8B-B14F-4D97-AF65-F5344CB8AC3E}">
        <p14:creationId xmlns:p14="http://schemas.microsoft.com/office/powerpoint/2010/main" val="15033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810F-2FDB-A744-8367-CC8F7E835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E4D74-6BF7-A04C-B0AC-54289365106D}"/>
              </a:ext>
            </a:extLst>
          </p:cNvPr>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EE528F-046A-B44E-BA3D-2B1409D10E31}"/>
              </a:ext>
            </a:extLst>
          </p:cNvPr>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7D939-5A75-DD49-A059-EBF9829CEBCF}"/>
              </a:ext>
            </a:extLst>
          </p:cNvPr>
          <p:cNvSpPr>
            <a:spLocks noGrp="1"/>
          </p:cNvSpPr>
          <p:nvPr>
            <p:ph type="dt" sz="half" idx="10"/>
          </p:nvPr>
        </p:nvSpPr>
        <p:spPr/>
        <p:txBody>
          <a:bodyPr/>
          <a:lstStyle>
            <a:lvl1pPr>
              <a:defRPr/>
            </a:lvl1pPr>
          </a:lstStyle>
          <a:p>
            <a:fld id="{D35DA5AA-4B2A-F640-A9A2-D4CEE75357FF}" type="datetimeFigureOut">
              <a:rPr lang="en-US" altLang="en-US"/>
              <a:pPr/>
              <a:t>6/17/2022</a:t>
            </a:fld>
            <a:endParaRPr lang="en-US" altLang="en-US"/>
          </a:p>
        </p:txBody>
      </p:sp>
      <p:sp>
        <p:nvSpPr>
          <p:cNvPr id="6" name="Footer Placeholder 5">
            <a:extLst>
              <a:ext uri="{FF2B5EF4-FFF2-40B4-BE49-F238E27FC236}">
                <a16:creationId xmlns:a16="http://schemas.microsoft.com/office/drawing/2014/main" id="{ED4C8482-F28F-0847-BA99-ABC26CE1083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ADBAB5F-FC6E-FD4E-91C7-E7855FB8C5A5}"/>
              </a:ext>
            </a:extLst>
          </p:cNvPr>
          <p:cNvSpPr>
            <a:spLocks noGrp="1"/>
          </p:cNvSpPr>
          <p:nvPr>
            <p:ph type="sldNum" sz="quarter" idx="12"/>
          </p:nvPr>
        </p:nvSpPr>
        <p:spPr/>
        <p:txBody>
          <a:bodyPr/>
          <a:lstStyle>
            <a:lvl1pPr>
              <a:defRPr/>
            </a:lvl1pPr>
          </a:lstStyle>
          <a:p>
            <a:fld id="{EDCF00CC-2142-8F4F-BE0F-3E908009D6A9}" type="slidenum">
              <a:rPr lang="en-US" altLang="en-US"/>
              <a:pPr/>
              <a:t>‹#›</a:t>
            </a:fld>
            <a:endParaRPr lang="en-US" altLang="en-US"/>
          </a:p>
        </p:txBody>
      </p:sp>
    </p:spTree>
    <p:extLst>
      <p:ext uri="{BB962C8B-B14F-4D97-AF65-F5344CB8AC3E}">
        <p14:creationId xmlns:p14="http://schemas.microsoft.com/office/powerpoint/2010/main" val="4356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FFF5-11B5-7E45-A2B6-DFD1400BA72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484B1-293E-AA45-B2CC-596F09B1B4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C1D01-F604-794B-80D2-7F4A3E95FE4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16454-99F7-0D41-99BE-4FBB9F3B6D1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83BB3-68E4-214B-AC26-6CCA45B2B29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DDC047-866D-B948-BB6D-1307D97B4E7A}"/>
              </a:ext>
            </a:extLst>
          </p:cNvPr>
          <p:cNvSpPr>
            <a:spLocks noGrp="1"/>
          </p:cNvSpPr>
          <p:nvPr>
            <p:ph type="dt" sz="half" idx="10"/>
          </p:nvPr>
        </p:nvSpPr>
        <p:spPr/>
        <p:txBody>
          <a:bodyPr/>
          <a:lstStyle>
            <a:lvl1pPr>
              <a:defRPr/>
            </a:lvl1pPr>
          </a:lstStyle>
          <a:p>
            <a:fld id="{8D6B46CC-C567-694E-A27B-8EA73397F506}" type="datetimeFigureOut">
              <a:rPr lang="en-US" altLang="en-US"/>
              <a:pPr/>
              <a:t>6/17/2022</a:t>
            </a:fld>
            <a:endParaRPr lang="en-US" altLang="en-US"/>
          </a:p>
        </p:txBody>
      </p:sp>
      <p:sp>
        <p:nvSpPr>
          <p:cNvPr id="8" name="Footer Placeholder 7">
            <a:extLst>
              <a:ext uri="{FF2B5EF4-FFF2-40B4-BE49-F238E27FC236}">
                <a16:creationId xmlns:a16="http://schemas.microsoft.com/office/drawing/2014/main" id="{4F256A0A-B54B-B24C-AC88-34441D84FA99}"/>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062A5F5-2C83-E748-B5E9-844A8B42D03B}"/>
              </a:ext>
            </a:extLst>
          </p:cNvPr>
          <p:cNvSpPr>
            <a:spLocks noGrp="1"/>
          </p:cNvSpPr>
          <p:nvPr>
            <p:ph type="sldNum" sz="quarter" idx="12"/>
          </p:nvPr>
        </p:nvSpPr>
        <p:spPr/>
        <p:txBody>
          <a:bodyPr/>
          <a:lstStyle>
            <a:lvl1pPr>
              <a:defRPr/>
            </a:lvl1pPr>
          </a:lstStyle>
          <a:p>
            <a:fld id="{189B6ADD-C138-0D40-9B34-EB013DC655B0}" type="slidenum">
              <a:rPr lang="en-US" altLang="en-US"/>
              <a:pPr/>
              <a:t>‹#›</a:t>
            </a:fld>
            <a:endParaRPr lang="en-US" altLang="en-US"/>
          </a:p>
        </p:txBody>
      </p:sp>
    </p:spTree>
    <p:extLst>
      <p:ext uri="{BB962C8B-B14F-4D97-AF65-F5344CB8AC3E}">
        <p14:creationId xmlns:p14="http://schemas.microsoft.com/office/powerpoint/2010/main" val="6844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14D9-D69C-0D42-AD9E-A5DFC52F4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550128-F6BA-824A-9ACB-8FD55A09402D}"/>
              </a:ext>
            </a:extLst>
          </p:cNvPr>
          <p:cNvSpPr>
            <a:spLocks noGrp="1"/>
          </p:cNvSpPr>
          <p:nvPr>
            <p:ph type="dt" sz="half" idx="10"/>
          </p:nvPr>
        </p:nvSpPr>
        <p:spPr/>
        <p:txBody>
          <a:bodyPr/>
          <a:lstStyle>
            <a:lvl1pPr>
              <a:defRPr/>
            </a:lvl1pPr>
          </a:lstStyle>
          <a:p>
            <a:fld id="{2789AD54-CF44-6A42-870A-F18EA163D8C7}" type="datetimeFigureOut">
              <a:rPr lang="en-US" altLang="en-US"/>
              <a:pPr/>
              <a:t>6/17/2022</a:t>
            </a:fld>
            <a:endParaRPr lang="en-US" altLang="en-US"/>
          </a:p>
        </p:txBody>
      </p:sp>
      <p:sp>
        <p:nvSpPr>
          <p:cNvPr id="4" name="Footer Placeholder 3">
            <a:extLst>
              <a:ext uri="{FF2B5EF4-FFF2-40B4-BE49-F238E27FC236}">
                <a16:creationId xmlns:a16="http://schemas.microsoft.com/office/drawing/2014/main" id="{4D618C17-3CB3-C54A-ABD7-9D2AFCC2138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6C7857C-F8D4-3D49-94BE-5D82FC4A2AFE}"/>
              </a:ext>
            </a:extLst>
          </p:cNvPr>
          <p:cNvSpPr>
            <a:spLocks noGrp="1"/>
          </p:cNvSpPr>
          <p:nvPr>
            <p:ph type="sldNum" sz="quarter" idx="12"/>
          </p:nvPr>
        </p:nvSpPr>
        <p:spPr/>
        <p:txBody>
          <a:bodyPr/>
          <a:lstStyle>
            <a:lvl1pPr>
              <a:defRPr/>
            </a:lvl1pPr>
          </a:lstStyle>
          <a:p>
            <a:fld id="{1D9622DA-3DBE-DF4B-A5D9-9E2952DD21D9}" type="slidenum">
              <a:rPr lang="en-US" altLang="en-US"/>
              <a:pPr/>
              <a:t>‹#›</a:t>
            </a:fld>
            <a:endParaRPr lang="en-US" altLang="en-US"/>
          </a:p>
        </p:txBody>
      </p:sp>
    </p:spTree>
    <p:extLst>
      <p:ext uri="{BB962C8B-B14F-4D97-AF65-F5344CB8AC3E}">
        <p14:creationId xmlns:p14="http://schemas.microsoft.com/office/powerpoint/2010/main" val="360037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E5699-43AA-0E4F-B956-5129AD91751A}"/>
              </a:ext>
            </a:extLst>
          </p:cNvPr>
          <p:cNvSpPr>
            <a:spLocks noGrp="1"/>
          </p:cNvSpPr>
          <p:nvPr>
            <p:ph type="dt" sz="half" idx="10"/>
          </p:nvPr>
        </p:nvSpPr>
        <p:spPr/>
        <p:txBody>
          <a:bodyPr/>
          <a:lstStyle>
            <a:lvl1pPr>
              <a:defRPr/>
            </a:lvl1pPr>
          </a:lstStyle>
          <a:p>
            <a:fld id="{B91455B2-EA96-E842-A388-89D4C697CCB8}" type="datetimeFigureOut">
              <a:rPr lang="en-US" altLang="en-US"/>
              <a:pPr/>
              <a:t>6/17/2022</a:t>
            </a:fld>
            <a:endParaRPr lang="en-US" altLang="en-US"/>
          </a:p>
        </p:txBody>
      </p:sp>
      <p:sp>
        <p:nvSpPr>
          <p:cNvPr id="3" name="Footer Placeholder 2">
            <a:extLst>
              <a:ext uri="{FF2B5EF4-FFF2-40B4-BE49-F238E27FC236}">
                <a16:creationId xmlns:a16="http://schemas.microsoft.com/office/drawing/2014/main" id="{FE65CA5E-9B84-344D-BA3C-CAFF690EA86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411572D-B545-074A-BEB2-FECFA3408E24}"/>
              </a:ext>
            </a:extLst>
          </p:cNvPr>
          <p:cNvSpPr>
            <a:spLocks noGrp="1"/>
          </p:cNvSpPr>
          <p:nvPr>
            <p:ph type="sldNum" sz="quarter" idx="12"/>
          </p:nvPr>
        </p:nvSpPr>
        <p:spPr/>
        <p:txBody>
          <a:bodyPr/>
          <a:lstStyle>
            <a:lvl1pPr>
              <a:defRPr/>
            </a:lvl1pPr>
          </a:lstStyle>
          <a:p>
            <a:fld id="{03825861-49A6-4C42-9D8F-8584E583D656}" type="slidenum">
              <a:rPr lang="en-US" altLang="en-US"/>
              <a:pPr/>
              <a:t>‹#›</a:t>
            </a:fld>
            <a:endParaRPr lang="en-US" altLang="en-US"/>
          </a:p>
        </p:txBody>
      </p:sp>
    </p:spTree>
    <p:extLst>
      <p:ext uri="{BB962C8B-B14F-4D97-AF65-F5344CB8AC3E}">
        <p14:creationId xmlns:p14="http://schemas.microsoft.com/office/powerpoint/2010/main" val="90896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B7F3-FBE2-4342-B935-3148EB2D75E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7B7007-D5AA-0445-9420-3D8D700EE32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C3708-DFE1-1645-8F7C-A1C2E68786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44ED8-959B-4047-ABEF-92886551392C}"/>
              </a:ext>
            </a:extLst>
          </p:cNvPr>
          <p:cNvSpPr>
            <a:spLocks noGrp="1"/>
          </p:cNvSpPr>
          <p:nvPr>
            <p:ph type="dt" sz="half" idx="10"/>
          </p:nvPr>
        </p:nvSpPr>
        <p:spPr/>
        <p:txBody>
          <a:bodyPr/>
          <a:lstStyle>
            <a:lvl1pPr>
              <a:defRPr/>
            </a:lvl1pPr>
          </a:lstStyle>
          <a:p>
            <a:fld id="{CE1478FA-058A-B345-BCD6-6D3BE564B487}" type="datetimeFigureOut">
              <a:rPr lang="en-US" altLang="en-US"/>
              <a:pPr/>
              <a:t>6/17/2022</a:t>
            </a:fld>
            <a:endParaRPr lang="en-US" altLang="en-US"/>
          </a:p>
        </p:txBody>
      </p:sp>
      <p:sp>
        <p:nvSpPr>
          <p:cNvPr id="6" name="Footer Placeholder 5">
            <a:extLst>
              <a:ext uri="{FF2B5EF4-FFF2-40B4-BE49-F238E27FC236}">
                <a16:creationId xmlns:a16="http://schemas.microsoft.com/office/drawing/2014/main" id="{ED1725B1-6C9B-7F43-A726-6794D68AD92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7E59B9C-5E8B-224D-BB50-BEEA091E9B27}"/>
              </a:ext>
            </a:extLst>
          </p:cNvPr>
          <p:cNvSpPr>
            <a:spLocks noGrp="1"/>
          </p:cNvSpPr>
          <p:nvPr>
            <p:ph type="sldNum" sz="quarter" idx="12"/>
          </p:nvPr>
        </p:nvSpPr>
        <p:spPr/>
        <p:txBody>
          <a:bodyPr/>
          <a:lstStyle>
            <a:lvl1pPr>
              <a:defRPr/>
            </a:lvl1pPr>
          </a:lstStyle>
          <a:p>
            <a:fld id="{0ADADEF8-C92A-9E4C-B521-09F00320652B}" type="slidenum">
              <a:rPr lang="en-US" altLang="en-US"/>
              <a:pPr/>
              <a:t>‹#›</a:t>
            </a:fld>
            <a:endParaRPr lang="en-US" altLang="en-US"/>
          </a:p>
        </p:txBody>
      </p:sp>
    </p:spTree>
    <p:extLst>
      <p:ext uri="{BB962C8B-B14F-4D97-AF65-F5344CB8AC3E}">
        <p14:creationId xmlns:p14="http://schemas.microsoft.com/office/powerpoint/2010/main" val="9878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BB2E-9462-5C4D-9ABE-66B6DF94F44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0ED9D-1F0B-9843-A983-DB1442E81E2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E689336-113A-E145-A60C-1EAAEFE7572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05138-19ED-8946-BAE4-0161149EE411}"/>
              </a:ext>
            </a:extLst>
          </p:cNvPr>
          <p:cNvSpPr>
            <a:spLocks noGrp="1"/>
          </p:cNvSpPr>
          <p:nvPr>
            <p:ph type="dt" sz="half" idx="10"/>
          </p:nvPr>
        </p:nvSpPr>
        <p:spPr/>
        <p:txBody>
          <a:bodyPr/>
          <a:lstStyle>
            <a:lvl1pPr>
              <a:defRPr/>
            </a:lvl1pPr>
          </a:lstStyle>
          <a:p>
            <a:fld id="{34D8FED0-A976-334F-B1D3-5066BED6973B}" type="datetimeFigureOut">
              <a:rPr lang="en-US" altLang="en-US"/>
              <a:pPr/>
              <a:t>6/17/2022</a:t>
            </a:fld>
            <a:endParaRPr lang="en-US" altLang="en-US"/>
          </a:p>
        </p:txBody>
      </p:sp>
      <p:sp>
        <p:nvSpPr>
          <p:cNvPr id="6" name="Footer Placeholder 5">
            <a:extLst>
              <a:ext uri="{FF2B5EF4-FFF2-40B4-BE49-F238E27FC236}">
                <a16:creationId xmlns:a16="http://schemas.microsoft.com/office/drawing/2014/main" id="{E59DD39B-E4E7-D94A-BF80-0C04DC71D63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40712B8-472C-0649-87A8-0180141EBEC1}"/>
              </a:ext>
            </a:extLst>
          </p:cNvPr>
          <p:cNvSpPr>
            <a:spLocks noGrp="1"/>
          </p:cNvSpPr>
          <p:nvPr>
            <p:ph type="sldNum" sz="quarter" idx="12"/>
          </p:nvPr>
        </p:nvSpPr>
        <p:spPr/>
        <p:txBody>
          <a:bodyPr/>
          <a:lstStyle>
            <a:lvl1pPr>
              <a:defRPr/>
            </a:lvl1pPr>
          </a:lstStyle>
          <a:p>
            <a:fld id="{A76C1877-5026-074F-8099-A758C17322DC}" type="slidenum">
              <a:rPr lang="en-US" altLang="en-US"/>
              <a:pPr/>
              <a:t>‹#›</a:t>
            </a:fld>
            <a:endParaRPr lang="en-US" altLang="en-US"/>
          </a:p>
        </p:txBody>
      </p:sp>
    </p:spTree>
    <p:extLst>
      <p:ext uri="{BB962C8B-B14F-4D97-AF65-F5344CB8AC3E}">
        <p14:creationId xmlns:p14="http://schemas.microsoft.com/office/powerpoint/2010/main" val="99463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F502E382-EFED-5549-A04F-3A15E136A33A}"/>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 name="Rectangle 3">
            <a:extLst>
              <a:ext uri="{FF2B5EF4-FFF2-40B4-BE49-F238E27FC236}">
                <a16:creationId xmlns:a16="http://schemas.microsoft.com/office/drawing/2014/main" id="{DACC2457-0081-8248-A032-2E9F7F56F6A7}"/>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8916" name="Rectangle 4">
            <a:extLst>
              <a:ext uri="{FF2B5EF4-FFF2-40B4-BE49-F238E27FC236}">
                <a16:creationId xmlns:a16="http://schemas.microsoft.com/office/drawing/2014/main" id="{2803566E-9407-4D41-8F4E-27001A0A7152}"/>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7" name="Rectangle 5">
            <a:extLst>
              <a:ext uri="{FF2B5EF4-FFF2-40B4-BE49-F238E27FC236}">
                <a16:creationId xmlns:a16="http://schemas.microsoft.com/office/drawing/2014/main" id="{F1770C26-66CB-4F42-9096-1C288FB9C3FD}"/>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76399665-58EE-F64F-B9B7-62C5C78B9167}" type="datetimeFigureOut">
              <a:rPr lang="en-US" altLang="en-US"/>
              <a:pPr/>
              <a:t>6/17/2022</a:t>
            </a:fld>
            <a:endParaRPr lang="en-US" altLang="en-US"/>
          </a:p>
        </p:txBody>
      </p:sp>
      <p:sp>
        <p:nvSpPr>
          <p:cNvPr id="38918" name="Rectangle 6">
            <a:extLst>
              <a:ext uri="{FF2B5EF4-FFF2-40B4-BE49-F238E27FC236}">
                <a16:creationId xmlns:a16="http://schemas.microsoft.com/office/drawing/2014/main" id="{615FAFBD-81AA-1945-899D-CD4804273C5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38919" name="Rectangle 7">
            <a:extLst>
              <a:ext uri="{FF2B5EF4-FFF2-40B4-BE49-F238E27FC236}">
                <a16:creationId xmlns:a16="http://schemas.microsoft.com/office/drawing/2014/main" id="{B2A4CB47-D986-3348-82A7-A9C2FA049534}"/>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20DDEADA-ED9C-B240-AA54-A3F0E903E5A4}" type="slidenum">
              <a:rPr lang="en-US" altLang="en-US"/>
              <a:pPr/>
              <a:t>‹#›</a:t>
            </a:fld>
            <a:endParaRPr lang="en-US" altLang="en-US"/>
          </a:p>
        </p:txBody>
      </p:sp>
      <p:grpSp>
        <p:nvGrpSpPr>
          <p:cNvPr id="38920" name="Group 8">
            <a:extLst>
              <a:ext uri="{FF2B5EF4-FFF2-40B4-BE49-F238E27FC236}">
                <a16:creationId xmlns:a16="http://schemas.microsoft.com/office/drawing/2014/main" id="{60A2E581-2019-3C4E-8614-E4DA0B2A0C82}"/>
              </a:ext>
            </a:extLst>
          </p:cNvPr>
          <p:cNvGrpSpPr>
            <a:grpSpLocks/>
          </p:cNvGrpSpPr>
          <p:nvPr/>
        </p:nvGrpSpPr>
        <p:grpSpPr bwMode="auto">
          <a:xfrm>
            <a:off x="8153400" y="152400"/>
            <a:ext cx="792163" cy="1295400"/>
            <a:chOff x="5136" y="960"/>
            <a:chExt cx="528" cy="864"/>
          </a:xfrm>
        </p:grpSpPr>
        <p:sp>
          <p:nvSpPr>
            <p:cNvPr id="38921" name="Oval 9">
              <a:extLst>
                <a:ext uri="{FF2B5EF4-FFF2-40B4-BE49-F238E27FC236}">
                  <a16:creationId xmlns:a16="http://schemas.microsoft.com/office/drawing/2014/main" id="{6058EAE1-50BF-1846-8FF9-3EC678D1FBB0}"/>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Oval 10">
              <a:extLst>
                <a:ext uri="{FF2B5EF4-FFF2-40B4-BE49-F238E27FC236}">
                  <a16:creationId xmlns:a16="http://schemas.microsoft.com/office/drawing/2014/main" id="{49E92083-5C96-4449-B14A-30D84B89417C}"/>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Oval 11">
              <a:extLst>
                <a:ext uri="{FF2B5EF4-FFF2-40B4-BE49-F238E27FC236}">
                  <a16:creationId xmlns:a16="http://schemas.microsoft.com/office/drawing/2014/main" id="{996F8909-3978-3245-A9BB-E4BF60BEA18D}"/>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Oval 12">
              <a:extLst>
                <a:ext uri="{FF2B5EF4-FFF2-40B4-BE49-F238E27FC236}">
                  <a16:creationId xmlns:a16="http://schemas.microsoft.com/office/drawing/2014/main" id="{AFBD8E23-251F-2044-843A-657140B10B2A}"/>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Oval 13">
              <a:extLst>
                <a:ext uri="{FF2B5EF4-FFF2-40B4-BE49-F238E27FC236}">
                  <a16:creationId xmlns:a16="http://schemas.microsoft.com/office/drawing/2014/main" id="{EAEBB274-4D79-BF43-AF49-709297AD4C6C}"/>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Oval 14">
              <a:extLst>
                <a:ext uri="{FF2B5EF4-FFF2-40B4-BE49-F238E27FC236}">
                  <a16:creationId xmlns:a16="http://schemas.microsoft.com/office/drawing/2014/main" id="{DC493D2D-8503-4044-9872-4A33AD2C8F74}"/>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Oval 15">
              <a:extLst>
                <a:ext uri="{FF2B5EF4-FFF2-40B4-BE49-F238E27FC236}">
                  <a16:creationId xmlns:a16="http://schemas.microsoft.com/office/drawing/2014/main" id="{BAF9B840-7C9E-7E49-8217-C2A9EA63BE50}"/>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Oval 16">
              <a:extLst>
                <a:ext uri="{FF2B5EF4-FFF2-40B4-BE49-F238E27FC236}">
                  <a16:creationId xmlns:a16="http://schemas.microsoft.com/office/drawing/2014/main" id="{1BE2F502-DEEE-4945-A975-4D973893EA6D}"/>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Oval 17">
              <a:extLst>
                <a:ext uri="{FF2B5EF4-FFF2-40B4-BE49-F238E27FC236}">
                  <a16:creationId xmlns:a16="http://schemas.microsoft.com/office/drawing/2014/main" id="{045E286C-E8ED-AF43-98E2-BC11D21FC76F}"/>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0" name="Oval 18">
              <a:extLst>
                <a:ext uri="{FF2B5EF4-FFF2-40B4-BE49-F238E27FC236}">
                  <a16:creationId xmlns:a16="http://schemas.microsoft.com/office/drawing/2014/main" id="{2DA92AFD-E2CD-4E4C-BAD6-E16C5B7E364A}"/>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1" name="Oval 19">
              <a:extLst>
                <a:ext uri="{FF2B5EF4-FFF2-40B4-BE49-F238E27FC236}">
                  <a16:creationId xmlns:a16="http://schemas.microsoft.com/office/drawing/2014/main" id="{AB449AA5-E786-AC41-9CDB-C9F583D6F937}"/>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2" name="Oval 20">
              <a:extLst>
                <a:ext uri="{FF2B5EF4-FFF2-40B4-BE49-F238E27FC236}">
                  <a16:creationId xmlns:a16="http://schemas.microsoft.com/office/drawing/2014/main" id="{08E50FF6-CFE6-5E49-AE82-6E643580F668}"/>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3" name="Oval 21">
              <a:extLst>
                <a:ext uri="{FF2B5EF4-FFF2-40B4-BE49-F238E27FC236}">
                  <a16:creationId xmlns:a16="http://schemas.microsoft.com/office/drawing/2014/main" id="{10E38C99-62AD-7541-93A9-F65674B11183}"/>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Oval 22">
              <a:extLst>
                <a:ext uri="{FF2B5EF4-FFF2-40B4-BE49-F238E27FC236}">
                  <a16:creationId xmlns:a16="http://schemas.microsoft.com/office/drawing/2014/main" id="{CF23800E-A02D-AF48-883F-D0258F592672}"/>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Oval 23">
              <a:extLst>
                <a:ext uri="{FF2B5EF4-FFF2-40B4-BE49-F238E27FC236}">
                  <a16:creationId xmlns:a16="http://schemas.microsoft.com/office/drawing/2014/main" id="{10880DCA-B271-9540-9E61-4197AA186AAD}"/>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Oval 24">
              <a:extLst>
                <a:ext uri="{FF2B5EF4-FFF2-40B4-BE49-F238E27FC236}">
                  <a16:creationId xmlns:a16="http://schemas.microsoft.com/office/drawing/2014/main" id="{DEB3368F-088B-A44F-BE00-CDBDFF323A96}"/>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Oval 25">
              <a:extLst>
                <a:ext uri="{FF2B5EF4-FFF2-40B4-BE49-F238E27FC236}">
                  <a16:creationId xmlns:a16="http://schemas.microsoft.com/office/drawing/2014/main" id="{FD071173-248F-7D42-AE9C-3967B45E0E88}"/>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Oval 26">
              <a:extLst>
                <a:ext uri="{FF2B5EF4-FFF2-40B4-BE49-F238E27FC236}">
                  <a16:creationId xmlns:a16="http://schemas.microsoft.com/office/drawing/2014/main" id="{EC9BE17A-5843-6645-8243-928A43AD167F}"/>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9" name="Oval 27">
              <a:extLst>
                <a:ext uri="{FF2B5EF4-FFF2-40B4-BE49-F238E27FC236}">
                  <a16:creationId xmlns:a16="http://schemas.microsoft.com/office/drawing/2014/main" id="{4ED38DA6-1AEA-3349-A0F9-851A1AF81268}"/>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0" name="Oval 28">
              <a:extLst>
                <a:ext uri="{FF2B5EF4-FFF2-40B4-BE49-F238E27FC236}">
                  <a16:creationId xmlns:a16="http://schemas.microsoft.com/office/drawing/2014/main" id="{183BE7A9-7488-884C-9877-89285C2B00C5}"/>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1" name="Oval 29">
              <a:extLst>
                <a:ext uri="{FF2B5EF4-FFF2-40B4-BE49-F238E27FC236}">
                  <a16:creationId xmlns:a16="http://schemas.microsoft.com/office/drawing/2014/main" id="{239E45C4-547D-AA4B-A582-BF1D6602F903}"/>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2" name="Oval 30">
              <a:extLst>
                <a:ext uri="{FF2B5EF4-FFF2-40B4-BE49-F238E27FC236}">
                  <a16:creationId xmlns:a16="http://schemas.microsoft.com/office/drawing/2014/main" id="{7077F941-6AA1-6C4C-995A-190751E187D6}"/>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3" name="Oval 31">
              <a:extLst>
                <a:ext uri="{FF2B5EF4-FFF2-40B4-BE49-F238E27FC236}">
                  <a16:creationId xmlns:a16="http://schemas.microsoft.com/office/drawing/2014/main" id="{86F7F92F-7702-1941-9EF2-1A6C696B73CF}"/>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4" name="Oval 32">
              <a:extLst>
                <a:ext uri="{FF2B5EF4-FFF2-40B4-BE49-F238E27FC236}">
                  <a16:creationId xmlns:a16="http://schemas.microsoft.com/office/drawing/2014/main" id="{C171A9F4-AC54-DC4E-AFAC-5A9F52D06812}"/>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5" name="Oval 33">
              <a:extLst>
                <a:ext uri="{FF2B5EF4-FFF2-40B4-BE49-F238E27FC236}">
                  <a16:creationId xmlns:a16="http://schemas.microsoft.com/office/drawing/2014/main" id="{BEBDFBDA-8556-F14C-A300-63D3FD28A5B7}"/>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6" name="Oval 34">
              <a:extLst>
                <a:ext uri="{FF2B5EF4-FFF2-40B4-BE49-F238E27FC236}">
                  <a16:creationId xmlns:a16="http://schemas.microsoft.com/office/drawing/2014/main" id="{26480CC1-D57D-6B4D-B4DF-213A6B1691E1}"/>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7" name="Oval 35">
              <a:extLst>
                <a:ext uri="{FF2B5EF4-FFF2-40B4-BE49-F238E27FC236}">
                  <a16:creationId xmlns:a16="http://schemas.microsoft.com/office/drawing/2014/main" id="{A92964F4-2768-D94C-AA42-7BDD9368D91C}"/>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8" name="Oval 36">
              <a:extLst>
                <a:ext uri="{FF2B5EF4-FFF2-40B4-BE49-F238E27FC236}">
                  <a16:creationId xmlns:a16="http://schemas.microsoft.com/office/drawing/2014/main" id="{03E03456-9D73-3C4E-93AD-D8EE1F8C58AE}"/>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9" name="Oval 37">
              <a:extLst>
                <a:ext uri="{FF2B5EF4-FFF2-40B4-BE49-F238E27FC236}">
                  <a16:creationId xmlns:a16="http://schemas.microsoft.com/office/drawing/2014/main" id="{9899F6A4-F0EE-4A45-B576-F58F19A779AF}"/>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Oval 38">
              <a:extLst>
                <a:ext uri="{FF2B5EF4-FFF2-40B4-BE49-F238E27FC236}">
                  <a16:creationId xmlns:a16="http://schemas.microsoft.com/office/drawing/2014/main" id="{42E2DA45-4C50-3740-BFA6-9FD9F56644F3}"/>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1" name="Oval 39">
              <a:extLst>
                <a:ext uri="{FF2B5EF4-FFF2-40B4-BE49-F238E27FC236}">
                  <a16:creationId xmlns:a16="http://schemas.microsoft.com/office/drawing/2014/main" id="{783E8788-E882-7C47-844E-6DDAEEF6DBE7}"/>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2F9FE60-EC50-1048-8D05-5ECF519DF2CA}"/>
              </a:ext>
            </a:extLst>
          </p:cNvPr>
          <p:cNvSpPr>
            <a:spLocks noGrp="1" noChangeArrowheads="1"/>
          </p:cNvSpPr>
          <p:nvPr>
            <p:ph type="ctrTitle"/>
          </p:nvPr>
        </p:nvSpPr>
        <p:spPr/>
        <p:txBody>
          <a:bodyPr/>
          <a:lstStyle/>
          <a:p>
            <a:r>
              <a:rPr lang="id-ID" altLang="en-US"/>
              <a:t>KESEKRETARIATAN</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E845-AEBD-E246-A451-767D0AF563CF}"/>
              </a:ext>
            </a:extLst>
          </p:cNvPr>
          <p:cNvSpPr>
            <a:spLocks noGrp="1"/>
          </p:cNvSpPr>
          <p:nvPr>
            <p:ph type="title" idx="4294967295"/>
          </p:nvPr>
        </p:nvSpPr>
        <p:spPr/>
        <p:txBody>
          <a:bodyPr anchor="ctr">
            <a:normAutofit/>
          </a:bodyPr>
          <a:lstStyle/>
          <a:p>
            <a:r>
              <a:rPr lang="en-US" altLang="en-US" sz="3500"/>
              <a:t>3. Peralatan dan perlengkapan kesekretariatan</a:t>
            </a:r>
          </a:p>
        </p:txBody>
      </p:sp>
      <p:sp>
        <p:nvSpPr>
          <p:cNvPr id="3" name="Content Placeholder 2">
            <a:extLst>
              <a:ext uri="{FF2B5EF4-FFF2-40B4-BE49-F238E27FC236}">
                <a16:creationId xmlns:a16="http://schemas.microsoft.com/office/drawing/2014/main" id="{7CE934B4-0224-4D45-8DE2-9053EE21FF63}"/>
              </a:ext>
            </a:extLst>
          </p:cNvPr>
          <p:cNvSpPr>
            <a:spLocks noGrp="1"/>
          </p:cNvSpPr>
          <p:nvPr>
            <p:ph idx="4294967295"/>
          </p:nvPr>
        </p:nvSpPr>
        <p:spPr/>
        <p:txBody>
          <a:bodyPr>
            <a:normAutofit/>
          </a:bodyPr>
          <a:lstStyle/>
          <a:p>
            <a:pPr>
              <a:lnSpc>
                <a:spcPct val="90000"/>
              </a:lnSpc>
            </a:pPr>
            <a:r>
              <a:rPr lang="id-ID" altLang="en-US" sz="2800"/>
              <a:t>Bagaikan </a:t>
            </a:r>
            <a:r>
              <a:rPr lang="en-US" altLang="en-US" sz="2800"/>
              <a:t>seorang pelajar sudah tentu</a:t>
            </a:r>
            <a:r>
              <a:rPr lang="id-ID" altLang="en-US" sz="2800"/>
              <a:t> pasti memiliki pulpen sebagai peralatan standarnya, maka begitu pun dengan kesekretariatan yang pasti memiliki peralatan dan perlengkapan standar minimum untuk bisa menjalankan fungsinya. Peralatan dan perlengkapan standar</a:t>
            </a:r>
            <a:r>
              <a:rPr lang="en-US" altLang="en-US" sz="2800"/>
              <a:t>, seperti : </a:t>
            </a:r>
            <a:r>
              <a:rPr lang="id-ID" altLang="en-US" sz="2800"/>
              <a:t>Lemari</a:t>
            </a:r>
            <a:r>
              <a:rPr lang="en-US" altLang="en-US" sz="2800"/>
              <a:t>, komputer, peralatan kantor /alat tulis,  sarana komunikasi antar pengurus (papan pengumuman), alat-alat kebersihan dll.</a:t>
            </a:r>
          </a:p>
          <a:p>
            <a:pPr>
              <a:lnSpc>
                <a:spcPct val="90000"/>
              </a:lnSpc>
            </a:pPr>
            <a:endParaRPr lang="en-US"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44F436A-D145-D24C-AE55-5252AD371B2B}"/>
              </a:ext>
            </a:extLst>
          </p:cNvPr>
          <p:cNvSpPr>
            <a:spLocks noGrp="1"/>
          </p:cNvSpPr>
          <p:nvPr>
            <p:ph type="title" idx="4294967295"/>
          </p:nvPr>
        </p:nvSpPr>
        <p:spPr/>
        <p:txBody>
          <a:bodyPr anchor="ctr"/>
          <a:lstStyle/>
          <a:p>
            <a:r>
              <a:rPr lang="en-US" altLang="en-US"/>
              <a:t>4. Identitas organisasi</a:t>
            </a:r>
          </a:p>
        </p:txBody>
      </p:sp>
      <p:sp>
        <p:nvSpPr>
          <p:cNvPr id="9219" name="Content Placeholder 2">
            <a:extLst>
              <a:ext uri="{FF2B5EF4-FFF2-40B4-BE49-F238E27FC236}">
                <a16:creationId xmlns:a16="http://schemas.microsoft.com/office/drawing/2014/main" id="{9CF736DD-DCE0-8445-B944-929E8D3F976F}"/>
              </a:ext>
            </a:extLst>
          </p:cNvPr>
          <p:cNvSpPr>
            <a:spLocks noGrp="1"/>
          </p:cNvSpPr>
          <p:nvPr>
            <p:ph idx="4294967295"/>
          </p:nvPr>
        </p:nvSpPr>
        <p:spPr/>
        <p:txBody>
          <a:bodyPr/>
          <a:lstStyle/>
          <a:p>
            <a:pPr algn="just"/>
            <a:r>
              <a:rPr lang="en-US" altLang="en-US" sz="2800" dirty="0" err="1"/>
              <a:t>Identitas</a:t>
            </a:r>
            <a:r>
              <a:rPr lang="en-US" altLang="en-US" sz="2800" dirty="0"/>
              <a:t> </a:t>
            </a:r>
            <a:r>
              <a:rPr lang="en-US" altLang="en-US" sz="2800" dirty="0" err="1"/>
              <a:t>organisasi</a:t>
            </a:r>
            <a:r>
              <a:rPr lang="en-US" altLang="en-US" sz="2800" dirty="0"/>
              <a:t> </a:t>
            </a:r>
            <a:r>
              <a:rPr lang="en-US" altLang="en-US" sz="2800" dirty="0" err="1"/>
              <a:t>menjadi</a:t>
            </a:r>
            <a:r>
              <a:rPr lang="en-US" altLang="en-US" sz="2800" dirty="0"/>
              <a:t> </a:t>
            </a:r>
            <a:r>
              <a:rPr lang="en-US" altLang="en-US" sz="2800" dirty="0" err="1"/>
              <a:t>elemen</a:t>
            </a:r>
            <a:r>
              <a:rPr lang="en-US" altLang="en-US" sz="2800" dirty="0"/>
              <a:t> </a:t>
            </a:r>
            <a:r>
              <a:rPr lang="en-US" altLang="en-US" sz="2800" dirty="0" err="1"/>
              <a:t>penyokong</a:t>
            </a:r>
            <a:r>
              <a:rPr lang="en-US" altLang="en-US" sz="2800" dirty="0"/>
              <a:t>  </a:t>
            </a:r>
            <a:r>
              <a:rPr lang="en-US" altLang="en-US" sz="2800" dirty="0" err="1"/>
              <a:t>eksistensi</a:t>
            </a:r>
            <a:r>
              <a:rPr lang="en-US" altLang="en-US" sz="2800" dirty="0"/>
              <a:t> </a:t>
            </a:r>
            <a:r>
              <a:rPr lang="en-US" altLang="en-US" sz="2800" dirty="0" err="1"/>
              <a:t>organisasi</a:t>
            </a:r>
            <a:r>
              <a:rPr lang="en-US" altLang="en-US" sz="2800" dirty="0"/>
              <a:t>. </a:t>
            </a:r>
            <a:r>
              <a:rPr lang="id-ID" altLang="en-US" sz="2800" dirty="0"/>
              <a:t>Identitas organisasi merupakan tanda pengenal dasar atau ciri khusus dari suatu organisasi yang membedakannya dari organisasi lain. Biasanya, identitas organisasi direalisasikan dan divisualisasikan dengan sebuah logo/lambang ORGANISASI</a:t>
            </a:r>
            <a:r>
              <a:rPr lang="en-US" altLang="en-US" sz="2800" dirty="0"/>
              <a:t>, </a:t>
            </a:r>
            <a:r>
              <a:rPr lang="en-US" altLang="en-US" sz="2800" dirty="0" err="1"/>
              <a:t>papan</a:t>
            </a:r>
            <a:r>
              <a:rPr lang="en-US" altLang="en-US" sz="2800" dirty="0"/>
              <a:t> </a:t>
            </a:r>
            <a:r>
              <a:rPr lang="en-US" altLang="en-US" sz="2800" dirty="0" err="1"/>
              <a:t>nama</a:t>
            </a:r>
            <a:r>
              <a:rPr lang="en-US" altLang="en-US" sz="2800" dirty="0"/>
              <a:t>, </a:t>
            </a:r>
            <a:r>
              <a:rPr lang="en-US" altLang="en-US" sz="2800" dirty="0" err="1"/>
              <a:t>bendera</a:t>
            </a:r>
            <a:r>
              <a:rPr lang="en-US" altLang="en-US" sz="2800" dirty="0"/>
              <a:t>, </a:t>
            </a:r>
            <a:r>
              <a:rPr lang="en-US" altLang="en-US" sz="2800" dirty="0" err="1"/>
              <a:t>stempel</a:t>
            </a:r>
            <a:r>
              <a:rPr lang="en-US" altLang="en-US" sz="2800" dirty="0"/>
              <a:t>, </a:t>
            </a:r>
            <a:r>
              <a:rPr lang="en-US" altLang="en-US" sz="2800" dirty="0" err="1"/>
              <a:t>dll</a:t>
            </a:r>
            <a:r>
              <a:rPr lang="en-US" altLang="en-US" sz="28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3A77-0BEB-F74D-B29E-DC47EF0D2F91}"/>
              </a:ext>
            </a:extLst>
          </p:cNvPr>
          <p:cNvSpPr>
            <a:spLocks noGrp="1"/>
          </p:cNvSpPr>
          <p:nvPr>
            <p:ph type="title" idx="4294967295"/>
          </p:nvPr>
        </p:nvSpPr>
        <p:spPr/>
        <p:txBody>
          <a:bodyPr anchor="ctr">
            <a:normAutofit/>
          </a:bodyPr>
          <a:lstStyle/>
          <a:p>
            <a:r>
              <a:rPr lang="en-US" altLang="en-US" sz="3500"/>
              <a:t>A. </a:t>
            </a:r>
            <a:r>
              <a:rPr lang="id-ID" altLang="en-US" sz="3500"/>
              <a:t>Pengelolaan sistem administrasi organisasi</a:t>
            </a:r>
            <a:endParaRPr lang="en-US" altLang="en-US" sz="3500"/>
          </a:p>
        </p:txBody>
      </p:sp>
      <p:sp>
        <p:nvSpPr>
          <p:cNvPr id="3" name="Content Placeholder 2">
            <a:extLst>
              <a:ext uri="{FF2B5EF4-FFF2-40B4-BE49-F238E27FC236}">
                <a16:creationId xmlns:a16="http://schemas.microsoft.com/office/drawing/2014/main" id="{14A7EB78-E476-5C4F-B99E-79746C0859AA}"/>
              </a:ext>
            </a:extLst>
          </p:cNvPr>
          <p:cNvSpPr>
            <a:spLocks noGrp="1"/>
          </p:cNvSpPr>
          <p:nvPr>
            <p:ph idx="4294967295"/>
          </p:nvPr>
        </p:nvSpPr>
        <p:spPr/>
        <p:txBody>
          <a:bodyPr>
            <a:normAutofit lnSpcReduction="10000"/>
          </a:bodyPr>
          <a:lstStyle/>
          <a:p>
            <a:pPr marL="514350" indent="-514350" algn="just">
              <a:buFont typeface="Calibri" panose="020F0502020204030204" pitchFamily="34" charset="0"/>
              <a:buAutoNum type="arabicPeriod"/>
            </a:pPr>
            <a:r>
              <a:rPr lang="id-ID" altLang="en-US" sz="2800" dirty="0"/>
              <a:t>pengelolaan surat </a:t>
            </a:r>
            <a:r>
              <a:rPr lang="en-US" altLang="en-US" sz="2800" dirty="0"/>
              <a:t>(</a:t>
            </a:r>
            <a:r>
              <a:rPr lang="en-US" altLang="en-US" sz="2800" dirty="0" err="1"/>
              <a:t>baik</a:t>
            </a:r>
            <a:r>
              <a:rPr lang="en-US" altLang="en-US" sz="2800" dirty="0"/>
              <a:t> </a:t>
            </a:r>
            <a:r>
              <a:rPr lang="en-US" altLang="en-US" sz="2800" dirty="0" err="1"/>
              <a:t>surat</a:t>
            </a:r>
            <a:r>
              <a:rPr lang="en-US" altLang="en-US" sz="2800" dirty="0"/>
              <a:t> </a:t>
            </a:r>
            <a:r>
              <a:rPr lang="id-ID" altLang="en-US" sz="2800" dirty="0"/>
              <a:t>masuk</a:t>
            </a:r>
            <a:r>
              <a:rPr lang="en-US" altLang="en-US" sz="2800" dirty="0"/>
              <a:t> dan </a:t>
            </a:r>
            <a:r>
              <a:rPr lang="en-US" altLang="en-US" sz="2800" dirty="0" err="1"/>
              <a:t>keluar</a:t>
            </a:r>
            <a:r>
              <a:rPr lang="en-US" altLang="en-US" sz="2800" dirty="0"/>
              <a:t>, </a:t>
            </a:r>
            <a:r>
              <a:rPr lang="en-US" altLang="en-US" sz="2800" dirty="0" err="1"/>
              <a:t>meliputi</a:t>
            </a:r>
            <a:r>
              <a:rPr lang="en-US" altLang="en-US" sz="2800" dirty="0"/>
              <a:t>; </a:t>
            </a:r>
            <a:r>
              <a:rPr lang="en-US" altLang="en-US" sz="2800" dirty="0" err="1"/>
              <a:t>Standarisasi</a:t>
            </a:r>
            <a:r>
              <a:rPr lang="en-US" altLang="en-US" sz="2800" dirty="0"/>
              <a:t> </a:t>
            </a:r>
            <a:r>
              <a:rPr lang="en-US" altLang="en-US" sz="2800" dirty="0" err="1"/>
              <a:t>pembuatan</a:t>
            </a:r>
            <a:r>
              <a:rPr lang="en-US" altLang="en-US" sz="2800" dirty="0"/>
              <a:t> Surat </a:t>
            </a:r>
            <a:r>
              <a:rPr lang="en-US" altLang="en-US" sz="2800" dirty="0" err="1"/>
              <a:t>masuk</a:t>
            </a:r>
            <a:r>
              <a:rPr lang="en-US" altLang="en-US" sz="2800" dirty="0"/>
              <a:t> dan </a:t>
            </a:r>
            <a:r>
              <a:rPr lang="en-US" altLang="en-US" sz="2800" dirty="0" err="1"/>
              <a:t>keluar</a:t>
            </a:r>
            <a:r>
              <a:rPr lang="en-US" altLang="en-US" sz="2800" dirty="0"/>
              <a:t>, </a:t>
            </a:r>
            <a:r>
              <a:rPr lang="en-US" altLang="en-US" sz="2800" dirty="0" err="1"/>
              <a:t>Pencatatan</a:t>
            </a:r>
            <a:r>
              <a:rPr lang="en-US" altLang="en-US" sz="2800" dirty="0"/>
              <a:t> dan </a:t>
            </a:r>
            <a:r>
              <a:rPr lang="en-US" altLang="en-US" sz="2800" dirty="0" err="1"/>
              <a:t>pendokumentasian</a:t>
            </a:r>
            <a:r>
              <a:rPr lang="en-US" altLang="en-US" sz="2800" dirty="0"/>
              <a:t> </a:t>
            </a:r>
            <a:r>
              <a:rPr lang="en-US" altLang="en-US" sz="2800" dirty="0" err="1"/>
              <a:t>surat</a:t>
            </a:r>
            <a:r>
              <a:rPr lang="en-US" altLang="en-US" sz="2800" dirty="0"/>
              <a:t>, dan </a:t>
            </a:r>
            <a:r>
              <a:rPr lang="en-US" altLang="en-US" sz="2800" dirty="0" err="1"/>
              <a:t>Penyimpanan</a:t>
            </a:r>
            <a:r>
              <a:rPr lang="en-US" altLang="en-US" sz="2800" dirty="0"/>
              <a:t> </a:t>
            </a:r>
            <a:r>
              <a:rPr lang="en-US" altLang="en-US" sz="2800" dirty="0" err="1"/>
              <a:t>surat</a:t>
            </a:r>
            <a:r>
              <a:rPr lang="en-US" altLang="en-US" sz="2800" dirty="0"/>
              <a:t>)</a:t>
            </a:r>
          </a:p>
          <a:p>
            <a:pPr marL="514350" indent="-514350" algn="just">
              <a:buFont typeface="Calibri" panose="020F0502020204030204" pitchFamily="34" charset="0"/>
              <a:buAutoNum type="arabicPeriod"/>
            </a:pPr>
            <a:r>
              <a:rPr lang="id-ID" altLang="en-US" sz="2800" dirty="0"/>
              <a:t>pengelolaan sarana komunikasi internal pengurus organisasi</a:t>
            </a:r>
            <a:r>
              <a:rPr lang="en-US" altLang="en-US" sz="2800" dirty="0"/>
              <a:t> (</a:t>
            </a:r>
            <a:r>
              <a:rPr lang="id-ID" altLang="en-US" sz="2800" dirty="0"/>
              <a:t>seperti papan informasi/</a:t>
            </a:r>
            <a:r>
              <a:rPr lang="en-US" altLang="en-US" sz="2800" dirty="0"/>
              <a:t> </a:t>
            </a:r>
            <a:r>
              <a:rPr lang="id-ID" altLang="en-US" sz="2800" dirty="0"/>
              <a:t>pengumuman, papan komunikasi, dan buku komunikasi</a:t>
            </a:r>
            <a:r>
              <a:rPr lang="en-US" altLang="en-US" sz="2800" dirty="0"/>
              <a:t>)</a:t>
            </a:r>
          </a:p>
          <a:p>
            <a:pPr marL="514350" indent="-514350" algn="just">
              <a:buFont typeface="Calibri" panose="020F0502020204030204" pitchFamily="34" charset="0"/>
              <a:buAutoNum type="arabicPeriod"/>
            </a:pPr>
            <a:r>
              <a:rPr lang="id-ID" altLang="en-US" sz="2800" dirty="0"/>
              <a:t>manajemen pengarsipan data dan informasi.</a:t>
            </a:r>
            <a:endParaRPr lang="en-US" altLang="en-US" sz="2800" dirty="0"/>
          </a:p>
          <a:p>
            <a:pPr marL="514350" indent="-514350" algn="just">
              <a:buFont typeface="Calibri" panose="020F0502020204030204" pitchFamily="34" charset="0"/>
              <a:buAutoNum type="arabicPeriod"/>
            </a:pP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6F11-25D0-074F-B1F7-26B7924FD367}"/>
              </a:ext>
            </a:extLst>
          </p:cNvPr>
          <p:cNvSpPr>
            <a:spLocks noGrp="1"/>
          </p:cNvSpPr>
          <p:nvPr>
            <p:ph type="title" idx="4294967295"/>
          </p:nvPr>
        </p:nvSpPr>
        <p:spPr/>
        <p:txBody>
          <a:bodyPr anchor="ctr">
            <a:normAutofit/>
          </a:bodyPr>
          <a:lstStyle/>
          <a:p>
            <a:r>
              <a:rPr lang="en-US" altLang="en-US" sz="3500"/>
              <a:t>Manajemen Pengarsipan data dan Informasi</a:t>
            </a:r>
          </a:p>
        </p:txBody>
      </p:sp>
      <p:sp>
        <p:nvSpPr>
          <p:cNvPr id="3" name="Content Placeholder 2">
            <a:extLst>
              <a:ext uri="{FF2B5EF4-FFF2-40B4-BE49-F238E27FC236}">
                <a16:creationId xmlns:a16="http://schemas.microsoft.com/office/drawing/2014/main" id="{6D6A1D26-468A-B34C-AB02-257B966A0052}"/>
              </a:ext>
            </a:extLst>
          </p:cNvPr>
          <p:cNvSpPr>
            <a:spLocks noGrp="1"/>
          </p:cNvSpPr>
          <p:nvPr>
            <p:ph idx="4294967295"/>
          </p:nvPr>
        </p:nvSpPr>
        <p:spPr/>
        <p:txBody>
          <a:bodyPr>
            <a:normAutofit/>
          </a:bodyPr>
          <a:lstStyle/>
          <a:p>
            <a:pPr algn="just">
              <a:lnSpc>
                <a:spcPct val="90000"/>
              </a:lnSpc>
            </a:pPr>
            <a:r>
              <a:rPr lang="id-ID" altLang="en-US" sz="2800" dirty="0"/>
              <a:t>Sistem pengarsipan/penyimpanan data dan informasi harus dilakukan secara berkesinambungan selama organisasi masih terus berjalan. Kemajuan dan hasil-hasil yang telah dicapai oleh organisasi dapat dilihat dari dokumen-dokumen yang disimpan dengan rapi dan baik. Sebaliknya, pengarsipan yang kacau dapat menghambat kemajuan organisasi yang bersangkutan.</a:t>
            </a:r>
            <a:r>
              <a:rPr lang="en-US" altLang="en-US" sz="2800" dirty="0"/>
              <a:t> Hal </a:t>
            </a:r>
            <a:r>
              <a:rPr lang="en-US" altLang="en-US" sz="2800" dirty="0" err="1"/>
              <a:t>ini</a:t>
            </a:r>
            <a:r>
              <a:rPr lang="en-US" altLang="en-US" sz="2800" dirty="0"/>
              <a:t> </a:t>
            </a:r>
            <a:r>
              <a:rPr lang="en-US" altLang="en-US" sz="2800" dirty="0" err="1"/>
              <a:t>dilakukan</a:t>
            </a:r>
            <a:r>
              <a:rPr lang="en-US" altLang="en-US" sz="2800" dirty="0"/>
              <a:t> </a:t>
            </a:r>
            <a:r>
              <a:rPr lang="en-US" altLang="en-US" sz="2800" dirty="0" err="1"/>
              <a:t>sebagai</a:t>
            </a:r>
            <a:r>
              <a:rPr lang="en-US" altLang="en-US" sz="2800" dirty="0"/>
              <a:t> </a:t>
            </a:r>
            <a:r>
              <a:rPr lang="en-US" altLang="en-US" sz="2800" dirty="0" err="1"/>
              <a:t>referensi</a:t>
            </a:r>
            <a:r>
              <a:rPr lang="en-US" altLang="en-US" sz="2800" dirty="0"/>
              <a:t> </a:t>
            </a:r>
            <a:r>
              <a:rPr lang="en-US" altLang="en-US" sz="2800" dirty="0" err="1"/>
              <a:t>kepengurusan</a:t>
            </a:r>
            <a:r>
              <a:rPr lang="en-US" altLang="en-US" sz="2800" dirty="0"/>
              <a:t> </a:t>
            </a:r>
            <a:r>
              <a:rPr lang="en-US" altLang="en-US" sz="2800" dirty="0" err="1"/>
              <a:t>organisasi</a:t>
            </a:r>
            <a:r>
              <a:rPr lang="en-US" altLang="en-US" sz="2800" dirty="0"/>
              <a:t> </a:t>
            </a:r>
            <a:r>
              <a:rPr lang="en-US" altLang="en-US" sz="2800" dirty="0" err="1"/>
              <a:t>selanjutnya</a:t>
            </a:r>
            <a:endParaRPr lang="en-US" altLang="en-US" sz="2800" dirty="0"/>
          </a:p>
          <a:p>
            <a:pPr>
              <a:lnSpc>
                <a:spcPct val="90000"/>
              </a:lnSpc>
            </a:pPr>
            <a:endParaRPr lang="en-US"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10F3-3295-8346-8996-8D8141F1CF17}"/>
              </a:ext>
            </a:extLst>
          </p:cNvPr>
          <p:cNvSpPr>
            <a:spLocks noGrp="1"/>
          </p:cNvSpPr>
          <p:nvPr>
            <p:ph type="title" idx="4294967295"/>
          </p:nvPr>
        </p:nvSpPr>
        <p:spPr/>
        <p:txBody>
          <a:bodyPr anchor="ctr">
            <a:normAutofit/>
          </a:bodyPr>
          <a:lstStyle/>
          <a:p>
            <a:r>
              <a:rPr lang="en-US" altLang="en-US" sz="3500"/>
              <a:t>Data-data/ dokumen yang diarsipkan</a:t>
            </a:r>
          </a:p>
        </p:txBody>
      </p:sp>
      <p:sp>
        <p:nvSpPr>
          <p:cNvPr id="13315" name="Content Placeholder 2">
            <a:extLst>
              <a:ext uri="{FF2B5EF4-FFF2-40B4-BE49-F238E27FC236}">
                <a16:creationId xmlns:a16="http://schemas.microsoft.com/office/drawing/2014/main" id="{2732921A-D430-AD42-98DC-69025C3D1285}"/>
              </a:ext>
            </a:extLst>
          </p:cNvPr>
          <p:cNvSpPr>
            <a:spLocks noGrp="1"/>
          </p:cNvSpPr>
          <p:nvPr>
            <p:ph idx="4294967295"/>
          </p:nvPr>
        </p:nvSpPr>
        <p:spPr>
          <a:xfrm>
            <a:off x="304800" y="1646238"/>
            <a:ext cx="8382000" cy="4525962"/>
          </a:xfrm>
        </p:spPr>
        <p:txBody>
          <a:bodyPr/>
          <a:lstStyle/>
          <a:p>
            <a:r>
              <a:rPr lang="id-ID" altLang="en-US" sz="2100"/>
              <a:t>Arsip pendirian ORGANISASI (AD/ART, bentuk dan struktur organisasi, job desk, dll.)</a:t>
            </a:r>
            <a:endParaRPr lang="en-US" altLang="en-US" sz="2100"/>
          </a:p>
          <a:p>
            <a:r>
              <a:rPr lang="id-ID" altLang="en-US" sz="2100"/>
              <a:t>Sistem dan mekanisme standar organisasi.</a:t>
            </a:r>
            <a:endParaRPr lang="en-US" altLang="en-US" sz="2100"/>
          </a:p>
          <a:p>
            <a:r>
              <a:rPr lang="id-ID" altLang="en-US" sz="2100"/>
              <a:t>Program kerja dan laporan pertanggungjawaban per periode kepengurusan.</a:t>
            </a:r>
            <a:endParaRPr lang="en-US" altLang="en-US" sz="2100"/>
          </a:p>
          <a:p>
            <a:r>
              <a:rPr lang="id-ID" altLang="en-US" sz="2100"/>
              <a:t>Proposal dan laporan pertanggungjawaban per kegiatan/</a:t>
            </a:r>
            <a:r>
              <a:rPr lang="en-US" altLang="en-US" sz="2100"/>
              <a:t> </a:t>
            </a:r>
            <a:r>
              <a:rPr lang="id-ID" altLang="en-US" sz="2100"/>
              <a:t>kepanitiaan.</a:t>
            </a:r>
            <a:endParaRPr lang="en-US" altLang="en-US" sz="2100"/>
          </a:p>
          <a:p>
            <a:r>
              <a:rPr lang="id-ID" altLang="en-US" sz="2100"/>
              <a:t>Database pengurus/SDM.</a:t>
            </a:r>
            <a:endParaRPr lang="en-US" altLang="en-US" sz="2100"/>
          </a:p>
          <a:p>
            <a:r>
              <a:rPr lang="id-ID" altLang="en-US" sz="2100"/>
              <a:t>Database pihak eksternal (lembaga, ORGANISASI, donatur, dll.).</a:t>
            </a:r>
            <a:endParaRPr lang="en-US" altLang="en-US" sz="2100"/>
          </a:p>
          <a:p>
            <a:r>
              <a:rPr lang="id-ID" altLang="en-US" sz="2100"/>
              <a:t>Administrasi sehari-hari (surat keluar/masuk, pengelolaan papan informasi/mading, catatan harian, dll.).</a:t>
            </a:r>
            <a:endParaRPr lang="en-US" altLang="en-US" sz="2100"/>
          </a:p>
          <a:p>
            <a:endParaRPr lang="en-US" altLang="en-US" sz="2100"/>
          </a:p>
          <a:p>
            <a:endParaRPr lang="en-US" altLang="en-US"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44EA3D2-A978-BF4A-8A83-F18C2C216322}"/>
              </a:ext>
            </a:extLst>
          </p:cNvPr>
          <p:cNvSpPr>
            <a:spLocks noGrp="1"/>
          </p:cNvSpPr>
          <p:nvPr>
            <p:ph type="title" idx="4294967295"/>
          </p:nvPr>
        </p:nvSpPr>
        <p:spPr/>
        <p:txBody>
          <a:bodyPr anchor="ctr"/>
          <a:lstStyle/>
          <a:p>
            <a:r>
              <a:rPr lang="en-US" altLang="en-US"/>
              <a:t>Bentuk Pengarsipan</a:t>
            </a:r>
          </a:p>
        </p:txBody>
      </p:sp>
      <p:sp>
        <p:nvSpPr>
          <p:cNvPr id="3" name="Content Placeholder 2">
            <a:extLst>
              <a:ext uri="{FF2B5EF4-FFF2-40B4-BE49-F238E27FC236}">
                <a16:creationId xmlns:a16="http://schemas.microsoft.com/office/drawing/2014/main" id="{51AD595B-52FC-B84B-83E8-43FAB6F7001B}"/>
              </a:ext>
            </a:extLst>
          </p:cNvPr>
          <p:cNvSpPr>
            <a:spLocks noGrp="1"/>
          </p:cNvSpPr>
          <p:nvPr>
            <p:ph idx="4294967295"/>
          </p:nvPr>
        </p:nvSpPr>
        <p:spPr/>
        <p:txBody>
          <a:bodyPr>
            <a:normAutofit lnSpcReduction="10000"/>
          </a:bodyPr>
          <a:lstStyle/>
          <a:p>
            <a:pPr algn="just"/>
            <a:r>
              <a:rPr lang="id-ID" altLang="en-US" sz="2800" dirty="0"/>
              <a:t>Dalam bentuk dokumen tertulis </a:t>
            </a:r>
            <a:r>
              <a:rPr lang="id-ID" altLang="en-US" sz="2800" i="1" dirty="0"/>
              <a:t>(</a:t>
            </a:r>
            <a:r>
              <a:rPr lang="id-ID" altLang="en-US" sz="2800" i="1" dirty="0" err="1"/>
              <a:t>hardcopy</a:t>
            </a:r>
            <a:r>
              <a:rPr lang="id-ID" altLang="en-US" sz="2800" dirty="0"/>
              <a:t>), minimal 2, satu buah untuk dipinjam atau dipelajari, sedangkan satu lagi untuk arsip sejati.</a:t>
            </a:r>
            <a:endParaRPr lang="en-US" altLang="en-US" sz="2800" dirty="0"/>
          </a:p>
          <a:p>
            <a:pPr algn="just"/>
            <a:r>
              <a:rPr lang="id-ID" altLang="en-US" sz="2800" dirty="0"/>
              <a:t>Dalam bentuk </a:t>
            </a:r>
            <a:r>
              <a:rPr lang="id-ID" altLang="en-US" sz="2800" i="1" dirty="0" err="1"/>
              <a:t>softcopy</a:t>
            </a:r>
            <a:r>
              <a:rPr lang="id-ID" altLang="en-US" sz="2800" i="1" dirty="0"/>
              <a:t> </a:t>
            </a:r>
            <a:r>
              <a:rPr lang="id-ID" altLang="en-US" sz="2800" dirty="0"/>
              <a:t>(disket, CD, dll.), </a:t>
            </a:r>
            <a:r>
              <a:rPr lang="id-ID" altLang="en-US" sz="2800" dirty="0" err="1"/>
              <a:t>backup</a:t>
            </a:r>
            <a:r>
              <a:rPr lang="id-ID" altLang="en-US" sz="2800" dirty="0"/>
              <a:t> CD (lebih tahan lama) &amp; </a:t>
            </a:r>
            <a:r>
              <a:rPr lang="id-ID" altLang="en-US" sz="2800" dirty="0" err="1"/>
              <a:t>portable</a:t>
            </a:r>
            <a:r>
              <a:rPr lang="id-ID" altLang="en-US" sz="2800" dirty="0"/>
              <a:t> </a:t>
            </a:r>
            <a:r>
              <a:rPr lang="id-ID" altLang="en-US" sz="2800" dirty="0" err="1"/>
              <a:t>harddisk</a:t>
            </a:r>
            <a:r>
              <a:rPr lang="id-ID" altLang="en-US" sz="2800" dirty="0"/>
              <a:t> (</a:t>
            </a:r>
            <a:r>
              <a:rPr lang="id-ID" altLang="en-US" sz="2800" dirty="0" err="1"/>
              <a:t>harddisk</a:t>
            </a:r>
            <a:r>
              <a:rPr lang="id-ID" altLang="en-US" sz="2800" dirty="0"/>
              <a:t> yang dapat dibawa-bawa  kecil).</a:t>
            </a:r>
            <a:endParaRPr lang="en-US" altLang="en-US" sz="2800" dirty="0"/>
          </a:p>
          <a:p>
            <a:pPr algn="just">
              <a:buFont typeface="Wingdings" pitchFamily="2" charset="2"/>
              <a:buNone/>
            </a:pPr>
            <a:endParaRPr lang="en-US" altLang="en-US" sz="2800" b="1" i="1" dirty="0"/>
          </a:p>
          <a:p>
            <a:pPr algn="ctr">
              <a:buFont typeface="Wingdings" pitchFamily="2" charset="2"/>
              <a:buNone/>
            </a:pPr>
            <a:r>
              <a:rPr lang="en-US" altLang="en-US" sz="2800" b="1" i="1" dirty="0" err="1"/>
              <a:t>Arsip-arsip</a:t>
            </a:r>
            <a:r>
              <a:rPr lang="en-US" altLang="en-US" sz="2800" b="1" i="1" dirty="0"/>
              <a:t> </a:t>
            </a:r>
            <a:r>
              <a:rPr lang="en-US" altLang="en-US" sz="2800" b="1" i="1" dirty="0" err="1"/>
              <a:t>tersebut</a:t>
            </a:r>
            <a:r>
              <a:rPr lang="en-US" altLang="en-US" sz="2800" b="1" i="1" dirty="0"/>
              <a:t> </a:t>
            </a:r>
            <a:r>
              <a:rPr lang="en-US" altLang="en-US" sz="2800" b="1" i="1" dirty="0" err="1"/>
              <a:t>hendaknya</a:t>
            </a:r>
            <a:r>
              <a:rPr lang="en-US" altLang="en-US" sz="2800" b="1" i="1" dirty="0"/>
              <a:t> </a:t>
            </a:r>
            <a:r>
              <a:rPr lang="en-US" altLang="en-US" sz="2800" b="1" i="1" dirty="0" err="1"/>
              <a:t>selalu</a:t>
            </a:r>
            <a:r>
              <a:rPr lang="en-US" altLang="en-US" sz="2800" b="1" i="1" dirty="0"/>
              <a:t> </a:t>
            </a:r>
            <a:r>
              <a:rPr lang="en-US" altLang="en-US" sz="2800" b="1" i="1" dirty="0" err="1"/>
              <a:t>dikontrol</a:t>
            </a:r>
            <a:r>
              <a:rPr lang="en-US" altLang="en-US" sz="2800" b="1" i="1" dirty="0"/>
              <a:t> oleh </a:t>
            </a:r>
            <a:r>
              <a:rPr lang="en-US" altLang="en-US" sz="2800" b="1" i="1" dirty="0" err="1"/>
              <a:t>bagian</a:t>
            </a:r>
            <a:r>
              <a:rPr lang="en-US" altLang="en-US" sz="2800" b="1" i="1" dirty="0"/>
              <a:t> </a:t>
            </a:r>
            <a:r>
              <a:rPr lang="en-US" altLang="en-US" sz="2800" b="1" i="1" dirty="0" err="1"/>
              <a:t>kesekretariatan</a:t>
            </a:r>
            <a:r>
              <a:rPr lang="en-US" altLang="en-US" sz="2800" b="1" i="1" dirty="0"/>
              <a:t> </a:t>
            </a:r>
            <a:r>
              <a:rPr lang="en-US" altLang="en-US" sz="2800" b="1" i="1" dirty="0" err="1"/>
              <a:t>periodik</a:t>
            </a:r>
            <a:r>
              <a:rPr lang="en-US" altLang="en-US" sz="2800" b="1" i="1" dirty="0"/>
              <a:t>/ </a:t>
            </a:r>
            <a:r>
              <a:rPr lang="en-US" altLang="en-US" sz="2800" b="1" i="1" dirty="0" err="1"/>
              <a:t>berkala</a:t>
            </a:r>
            <a:r>
              <a:rPr lang="en-US" altLang="en-US" sz="2800" b="1" i="1" dirty="0"/>
              <a:t>.</a:t>
            </a:r>
          </a:p>
          <a:p>
            <a:pPr algn="just"/>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BDEA25B-58F5-4A41-B4E8-21C57779F97F}"/>
              </a:ext>
            </a:extLst>
          </p:cNvPr>
          <p:cNvSpPr>
            <a:spLocks noGrp="1"/>
          </p:cNvSpPr>
          <p:nvPr>
            <p:ph type="title" idx="4294967295"/>
          </p:nvPr>
        </p:nvSpPr>
        <p:spPr/>
        <p:txBody>
          <a:bodyPr anchor="ctr"/>
          <a:lstStyle/>
          <a:p>
            <a:pPr marL="514350" indent="-514350"/>
            <a:r>
              <a:rPr lang="en-US" altLang="en-US" sz="4000"/>
              <a:t>B. </a:t>
            </a:r>
            <a:r>
              <a:rPr lang="id-ID" altLang="en-US" sz="4000"/>
              <a:t>Pengelolaan fisik sekretariat</a:t>
            </a:r>
            <a:endParaRPr lang="en-US" altLang="en-US" sz="4000"/>
          </a:p>
        </p:txBody>
      </p:sp>
      <p:sp>
        <p:nvSpPr>
          <p:cNvPr id="3" name="Content Placeholder 2">
            <a:extLst>
              <a:ext uri="{FF2B5EF4-FFF2-40B4-BE49-F238E27FC236}">
                <a16:creationId xmlns:a16="http://schemas.microsoft.com/office/drawing/2014/main" id="{A7D0E8DB-DEF0-A74B-B320-98D9C2E9BB45}"/>
              </a:ext>
            </a:extLst>
          </p:cNvPr>
          <p:cNvSpPr>
            <a:spLocks noGrp="1"/>
          </p:cNvSpPr>
          <p:nvPr>
            <p:ph idx="4294967295"/>
          </p:nvPr>
        </p:nvSpPr>
        <p:spPr/>
        <p:txBody>
          <a:bodyPr>
            <a:normAutofit fontScale="92500"/>
          </a:bodyPr>
          <a:lstStyle/>
          <a:p>
            <a:pPr algn="just">
              <a:lnSpc>
                <a:spcPct val="80000"/>
              </a:lnSpc>
            </a:pPr>
            <a:r>
              <a:rPr lang="id-ID" altLang="en-US" sz="2500" dirty="0"/>
              <a:t>Bagaimana sekretariat sebagai </a:t>
            </a:r>
            <a:r>
              <a:rPr lang="id-ID" altLang="en-US" sz="2500" i="1" dirty="0" err="1"/>
              <a:t>basecamp</a:t>
            </a:r>
            <a:r>
              <a:rPr lang="id-ID" altLang="en-US" sz="2500" i="1" dirty="0"/>
              <a:t> </a:t>
            </a:r>
            <a:r>
              <a:rPr lang="id-ID" altLang="en-US" sz="2500" dirty="0"/>
              <a:t>bagi pengurus yang mencakup </a:t>
            </a:r>
            <a:r>
              <a:rPr lang="id-ID" altLang="en-US" sz="2500" b="1" dirty="0"/>
              <a:t>fungsi koordinasi </a:t>
            </a:r>
            <a:r>
              <a:rPr lang="id-ID" altLang="en-US" sz="2500" dirty="0"/>
              <a:t>dan </a:t>
            </a:r>
            <a:r>
              <a:rPr lang="id-ID" altLang="en-US" sz="2500" b="1" dirty="0" err="1"/>
              <a:t>silaturahim</a:t>
            </a:r>
            <a:r>
              <a:rPr lang="id-ID" altLang="en-US" sz="2500" dirty="0"/>
              <a:t> bisa berfungsi sebagaimana mestinya. Bagaimana </a:t>
            </a:r>
            <a:r>
              <a:rPr lang="id-ID" altLang="en-US" sz="2500" b="1" dirty="0"/>
              <a:t>kerapian dan kenyamanan </a:t>
            </a:r>
            <a:r>
              <a:rPr lang="id-ID" altLang="en-US" sz="2500" dirty="0"/>
              <a:t>sekretariat menjadi salah satu faktor yang mempengaruhi berjalannya fungsi sekretariat, dan fungsi sekretariat yang pada akhirnya akan mempengaruhi kinerja organisasi.</a:t>
            </a:r>
            <a:endParaRPr lang="en-US" altLang="en-US" sz="2500" dirty="0"/>
          </a:p>
          <a:p>
            <a:pPr algn="just">
              <a:lnSpc>
                <a:spcPct val="80000"/>
              </a:lnSpc>
            </a:pPr>
            <a:r>
              <a:rPr lang="id-ID" altLang="en-US" sz="2500" dirty="0"/>
              <a:t>Sekretariat pun berfungsi sebagai pusat administrasi, sehingga kinerja fungsi yang pertama (Pengelolaan sistem administrasi organisasi) pun dipengaruhi oleh bagaimana fungsi pengelolaan sekretariat ini berjalan. Di dalam struktur sebuah organisasi, pada umumnya fungsi yang pertama dijalankan oleh seorang sekretaris, sedangkan fungsi yang kedua dijalankan oleh divisi/biro rumah tangga.</a:t>
            </a:r>
            <a:endParaRPr lang="en-US" altLang="en-US" sz="2500" dirty="0"/>
          </a:p>
          <a:p>
            <a:pPr algn="just">
              <a:lnSpc>
                <a:spcPct val="80000"/>
              </a:lnSpc>
            </a:pPr>
            <a:endParaRPr lang="en-US" altLang="en-US" sz="2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27EE28-29CA-6D47-ABEE-33E0B6075105}"/>
              </a:ext>
            </a:extLst>
          </p:cNvPr>
          <p:cNvSpPr>
            <a:spLocks noGrp="1"/>
          </p:cNvSpPr>
          <p:nvPr>
            <p:ph type="title" idx="4294967295"/>
          </p:nvPr>
        </p:nvSpPr>
        <p:spPr>
          <a:xfrm>
            <a:off x="457200" y="381000"/>
            <a:ext cx="7543800" cy="1295400"/>
          </a:xfrm>
        </p:spPr>
        <p:txBody>
          <a:bodyPr anchor="ctr"/>
          <a:lstStyle/>
          <a:p>
            <a:r>
              <a:rPr lang="id-ID" altLang="en-US" sz="3000"/>
              <a:t>Hal yang pada umumnya dilakukan untuk pengelolaan fisik secretariat antara lain:</a:t>
            </a:r>
            <a:endParaRPr lang="en-US" altLang="en-US" sz="3000"/>
          </a:p>
        </p:txBody>
      </p:sp>
      <p:sp>
        <p:nvSpPr>
          <p:cNvPr id="3" name="Content Placeholder 2">
            <a:extLst>
              <a:ext uri="{FF2B5EF4-FFF2-40B4-BE49-F238E27FC236}">
                <a16:creationId xmlns:a16="http://schemas.microsoft.com/office/drawing/2014/main" id="{0B92F7F1-07B8-9448-9A96-9C3166C70F97}"/>
              </a:ext>
            </a:extLst>
          </p:cNvPr>
          <p:cNvSpPr>
            <a:spLocks noGrp="1"/>
          </p:cNvSpPr>
          <p:nvPr>
            <p:ph idx="4294967295"/>
          </p:nvPr>
        </p:nvSpPr>
        <p:spPr/>
        <p:txBody>
          <a:bodyPr>
            <a:normAutofit/>
          </a:bodyPr>
          <a:lstStyle/>
          <a:p>
            <a:pPr algn="just">
              <a:lnSpc>
                <a:spcPct val="90000"/>
              </a:lnSpc>
            </a:pPr>
            <a:r>
              <a:rPr lang="id-ID" altLang="en-US" sz="2800" dirty="0"/>
              <a:t>Membuat jadwal piket bersih-bersih, membereskan sekretariat untuk setiap pengurus per hari (reguler). Dan juga sebaiknya ada satu waktu untuk membersihkan sekretariat secara total yang dilakukan secara </a:t>
            </a:r>
            <a:r>
              <a:rPr lang="id-ID" altLang="en-US" sz="2800" dirty="0" err="1"/>
              <a:t>berjama’ah</a:t>
            </a:r>
            <a:r>
              <a:rPr lang="id-ID" altLang="en-US" sz="2800" dirty="0"/>
              <a:t>, misal BPH + pengurus (insidental).</a:t>
            </a:r>
            <a:endParaRPr lang="en-US" altLang="en-US" sz="2800" dirty="0"/>
          </a:p>
          <a:p>
            <a:pPr algn="just">
              <a:lnSpc>
                <a:spcPct val="90000"/>
              </a:lnSpc>
            </a:pPr>
            <a:r>
              <a:rPr lang="id-ID" altLang="en-US" sz="2800" dirty="0"/>
              <a:t>Pembuatan aturan dalam penggunaan sekretariat dan barang-barang yang ada di dalamnya.</a:t>
            </a:r>
            <a:endParaRPr lang="en-US" altLang="en-US" sz="2800" dirty="0"/>
          </a:p>
          <a:p>
            <a:pPr algn="just">
              <a:lnSpc>
                <a:spcPct val="90000"/>
              </a:lnSpc>
            </a:pPr>
            <a:endParaRPr lang="en-US"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AC56D5F-2908-7A4C-B553-B6DF357FAC01}"/>
              </a:ext>
            </a:extLst>
          </p:cNvPr>
          <p:cNvSpPr>
            <a:spLocks noGrp="1" noChangeArrowheads="1"/>
          </p:cNvSpPr>
          <p:nvPr>
            <p:ph type="title"/>
          </p:nvPr>
        </p:nvSpPr>
        <p:spPr/>
        <p:txBody>
          <a:bodyPr/>
          <a:lstStyle/>
          <a:p>
            <a:r>
              <a:rPr lang="id-ID" altLang="en-US"/>
              <a:t>Contoh nomor surat</a:t>
            </a:r>
            <a:endParaRPr lang="en-US" altLang="en-US"/>
          </a:p>
        </p:txBody>
      </p:sp>
      <p:sp>
        <p:nvSpPr>
          <p:cNvPr id="33795" name="Rectangle 3">
            <a:extLst>
              <a:ext uri="{FF2B5EF4-FFF2-40B4-BE49-F238E27FC236}">
                <a16:creationId xmlns:a16="http://schemas.microsoft.com/office/drawing/2014/main" id="{1DE17860-CF07-9845-8EFB-B88D78072A1B}"/>
              </a:ext>
            </a:extLst>
          </p:cNvPr>
          <p:cNvSpPr>
            <a:spLocks noGrp="1" noChangeArrowheads="1"/>
          </p:cNvSpPr>
          <p:nvPr>
            <p:ph type="body" idx="1"/>
          </p:nvPr>
        </p:nvSpPr>
        <p:spPr/>
        <p:txBody>
          <a:bodyPr/>
          <a:lstStyle/>
          <a:p>
            <a:pPr>
              <a:lnSpc>
                <a:spcPct val="90000"/>
              </a:lnSpc>
              <a:buFont typeface="Wingdings" pitchFamily="2" charset="2"/>
              <a:buNone/>
            </a:pPr>
            <a:r>
              <a:rPr lang="en-US" altLang="en-US" sz="2100" dirty="0" err="1"/>
              <a:t>Nomor</a:t>
            </a:r>
            <a:r>
              <a:rPr lang="en-US" altLang="en-US" sz="2100" dirty="0"/>
              <a:t>	: </a:t>
            </a:r>
            <a:r>
              <a:rPr lang="en-US" altLang="en-US" sz="2100" dirty="0" err="1"/>
              <a:t>Nomor</a:t>
            </a:r>
            <a:r>
              <a:rPr lang="en-US" altLang="en-US" sz="2100" dirty="0"/>
              <a:t>/Kode/</a:t>
            </a:r>
            <a:r>
              <a:rPr lang="en-US" altLang="en-US" sz="2100" dirty="0" err="1"/>
              <a:t>Pembuat-Asal</a:t>
            </a:r>
            <a:r>
              <a:rPr lang="en-US" altLang="en-US" sz="2100" dirty="0"/>
              <a:t>/</a:t>
            </a:r>
            <a:r>
              <a:rPr lang="en-US" altLang="en-US" sz="2100" dirty="0" err="1"/>
              <a:t>Bulan</a:t>
            </a:r>
            <a:r>
              <a:rPr lang="en-US" altLang="en-US" sz="2100" dirty="0"/>
              <a:t> (</a:t>
            </a:r>
            <a:r>
              <a:rPr lang="en-US" altLang="en-US" sz="2100" dirty="0" err="1"/>
              <a:t>Romawi</a:t>
            </a:r>
            <a:r>
              <a:rPr lang="en-US" altLang="en-US" sz="2100" dirty="0"/>
              <a:t>)/</a:t>
            </a:r>
            <a:r>
              <a:rPr lang="en-US" altLang="en-US" sz="2100" dirty="0" err="1"/>
              <a:t>Tahun</a:t>
            </a:r>
            <a:endParaRPr lang="id-ID" altLang="en-US" sz="2100" dirty="0"/>
          </a:p>
          <a:p>
            <a:pPr>
              <a:lnSpc>
                <a:spcPct val="90000"/>
              </a:lnSpc>
              <a:buFont typeface="Wingdings" pitchFamily="2" charset="2"/>
              <a:buNone/>
            </a:pPr>
            <a:r>
              <a:rPr lang="en-US" altLang="en-US" sz="2100" dirty="0" err="1"/>
              <a:t>Nomor</a:t>
            </a:r>
            <a:r>
              <a:rPr lang="en-US" altLang="en-US" sz="2100" dirty="0"/>
              <a:t>	: 001/A/PP-PAB/VI/2022</a:t>
            </a:r>
          </a:p>
          <a:p>
            <a:pPr>
              <a:lnSpc>
                <a:spcPct val="90000"/>
              </a:lnSpc>
              <a:buFont typeface="Wingdings" pitchFamily="2" charset="2"/>
              <a:buNone/>
            </a:pPr>
            <a:r>
              <a:rPr lang="en-US" altLang="en-US" sz="2100" dirty="0" err="1"/>
              <a:t>Ket</a:t>
            </a:r>
            <a:r>
              <a:rPr lang="en-US" altLang="en-US" sz="2100" dirty="0"/>
              <a:t>: </a:t>
            </a:r>
          </a:p>
          <a:p>
            <a:pPr>
              <a:lnSpc>
                <a:spcPct val="90000"/>
              </a:lnSpc>
              <a:buFont typeface="Wingdings" pitchFamily="2" charset="2"/>
              <a:buNone/>
            </a:pPr>
            <a:r>
              <a:rPr lang="en-US" altLang="en-US" sz="2100" dirty="0" err="1"/>
              <a:t>Nomor</a:t>
            </a:r>
            <a:r>
              <a:rPr lang="en-US" altLang="en-US" sz="2100" dirty="0"/>
              <a:t> </a:t>
            </a:r>
            <a:r>
              <a:rPr lang="en-US" altLang="en-US" sz="2100" dirty="0" err="1"/>
              <a:t>surat</a:t>
            </a:r>
            <a:r>
              <a:rPr lang="en-US" altLang="en-US" sz="2100" dirty="0"/>
              <a:t>   = </a:t>
            </a:r>
            <a:r>
              <a:rPr lang="en-US" altLang="en-US" sz="2100" dirty="0" err="1"/>
              <a:t>Nomor</a:t>
            </a:r>
            <a:r>
              <a:rPr lang="en-US" altLang="en-US" sz="2100" dirty="0"/>
              <a:t> </a:t>
            </a:r>
            <a:r>
              <a:rPr lang="en-US" altLang="en-US" sz="2100" dirty="0" err="1"/>
              <a:t>urut</a:t>
            </a:r>
            <a:r>
              <a:rPr lang="en-US" altLang="en-US" sz="2100" dirty="0"/>
              <a:t> </a:t>
            </a:r>
            <a:r>
              <a:rPr lang="en-US" altLang="en-US" sz="2100" dirty="0" err="1"/>
              <a:t>surat</a:t>
            </a:r>
            <a:r>
              <a:rPr lang="en-US" altLang="en-US" sz="2100" dirty="0"/>
              <a:t> yang </a:t>
            </a:r>
            <a:r>
              <a:rPr lang="en-US" altLang="en-US" sz="2100" dirty="0" err="1"/>
              <a:t>dikeluarkan</a:t>
            </a:r>
            <a:endParaRPr lang="en-US" altLang="en-US" sz="2100" dirty="0"/>
          </a:p>
          <a:p>
            <a:pPr>
              <a:lnSpc>
                <a:spcPct val="90000"/>
              </a:lnSpc>
              <a:buFont typeface="Wingdings" pitchFamily="2" charset="2"/>
              <a:buNone/>
            </a:pPr>
            <a:r>
              <a:rPr lang="en-US" altLang="en-US" sz="2100" dirty="0"/>
              <a:t>Kode              = </a:t>
            </a:r>
            <a:r>
              <a:rPr lang="en-US" altLang="en-US" sz="2100" dirty="0" err="1"/>
              <a:t>pihak</a:t>
            </a:r>
            <a:r>
              <a:rPr lang="en-US" altLang="en-US" sz="2100" dirty="0"/>
              <a:t> internal </a:t>
            </a:r>
            <a:r>
              <a:rPr lang="en-US" altLang="en-US" sz="2100" dirty="0" err="1"/>
              <a:t>atau</a:t>
            </a:r>
            <a:r>
              <a:rPr lang="en-US" altLang="en-US" sz="2100" dirty="0"/>
              <a:t> </a:t>
            </a:r>
            <a:r>
              <a:rPr lang="en-US" altLang="en-US" sz="2100" dirty="0" err="1"/>
              <a:t>pihak</a:t>
            </a:r>
            <a:r>
              <a:rPr lang="en-US" altLang="en-US" sz="2100" dirty="0"/>
              <a:t> </a:t>
            </a:r>
            <a:r>
              <a:rPr lang="en-US" altLang="en-US" sz="2100" dirty="0" err="1"/>
              <a:t>ekternal</a:t>
            </a:r>
            <a:r>
              <a:rPr lang="en-US" altLang="en-US" sz="2100" dirty="0"/>
              <a:t>, internal </a:t>
            </a:r>
            <a:r>
              <a:rPr lang="en-US" altLang="en-US" sz="2100" dirty="0" err="1"/>
              <a:t>biasanya</a:t>
            </a:r>
            <a:r>
              <a:rPr lang="en-US" altLang="en-US" sz="2100" dirty="0"/>
              <a:t>  </a:t>
            </a:r>
          </a:p>
          <a:p>
            <a:pPr>
              <a:lnSpc>
                <a:spcPct val="90000"/>
              </a:lnSpc>
              <a:buFont typeface="Wingdings" pitchFamily="2" charset="2"/>
              <a:buNone/>
            </a:pPr>
            <a:r>
              <a:rPr lang="en-US" altLang="en-US" sz="2100" dirty="0"/>
              <a:t>                          </a:t>
            </a:r>
            <a:r>
              <a:rPr lang="en-US" altLang="en-US" sz="2100" dirty="0" err="1"/>
              <a:t>ditandai</a:t>
            </a:r>
            <a:r>
              <a:rPr lang="en-US" altLang="en-US" sz="2100" dirty="0"/>
              <a:t> </a:t>
            </a:r>
            <a:r>
              <a:rPr lang="en-US" altLang="en-US" sz="2100" dirty="0" err="1"/>
              <a:t>dgn</a:t>
            </a:r>
            <a:r>
              <a:rPr lang="en-US" altLang="en-US" sz="2100" dirty="0"/>
              <a:t> </a:t>
            </a:r>
            <a:r>
              <a:rPr lang="en-US" altLang="en-US" sz="2100" dirty="0" err="1"/>
              <a:t>kode</a:t>
            </a:r>
            <a:r>
              <a:rPr lang="en-US" altLang="en-US" sz="2100" dirty="0"/>
              <a:t> (A/B/C), </a:t>
            </a:r>
            <a:r>
              <a:rPr lang="en-US" altLang="en-US" sz="2100" dirty="0" err="1"/>
              <a:t>sedangkan</a:t>
            </a:r>
            <a:r>
              <a:rPr lang="en-US" altLang="en-US" sz="2100" dirty="0"/>
              <a:t> </a:t>
            </a:r>
            <a:r>
              <a:rPr lang="en-US" altLang="en-US" sz="2100" dirty="0" err="1"/>
              <a:t>pihak</a:t>
            </a:r>
            <a:r>
              <a:rPr lang="en-US" altLang="en-US" sz="2100" dirty="0"/>
              <a:t> </a:t>
            </a:r>
          </a:p>
          <a:p>
            <a:pPr>
              <a:lnSpc>
                <a:spcPct val="90000"/>
              </a:lnSpc>
              <a:buFont typeface="Wingdings" pitchFamily="2" charset="2"/>
              <a:buNone/>
            </a:pPr>
            <a:r>
              <a:rPr lang="en-US" altLang="en-US" sz="2100" dirty="0"/>
              <a:t>                          </a:t>
            </a:r>
            <a:r>
              <a:rPr lang="en-US" altLang="en-US" sz="2100" dirty="0" err="1"/>
              <a:t>eksternal</a:t>
            </a:r>
            <a:r>
              <a:rPr lang="en-US" altLang="en-US" sz="2100" dirty="0"/>
              <a:t> </a:t>
            </a:r>
            <a:r>
              <a:rPr lang="en-US" altLang="en-US" sz="2100" dirty="0" err="1"/>
              <a:t>menggunakan</a:t>
            </a:r>
            <a:r>
              <a:rPr lang="en-US" altLang="en-US" sz="2100" dirty="0"/>
              <a:t> </a:t>
            </a:r>
            <a:r>
              <a:rPr lang="en-US" altLang="en-US" sz="2100" dirty="0" err="1"/>
              <a:t>kode</a:t>
            </a:r>
            <a:r>
              <a:rPr lang="en-US" altLang="en-US" sz="2100" dirty="0"/>
              <a:t> (D)</a:t>
            </a:r>
          </a:p>
          <a:p>
            <a:pPr>
              <a:lnSpc>
                <a:spcPct val="90000"/>
              </a:lnSpc>
              <a:buFont typeface="Wingdings" pitchFamily="2" charset="2"/>
              <a:buNone/>
            </a:pPr>
            <a:r>
              <a:rPr lang="en-US" altLang="en-US" sz="2100" dirty="0" err="1"/>
              <a:t>Pembuat-Asal</a:t>
            </a:r>
            <a:r>
              <a:rPr lang="en-US" altLang="en-US" sz="2100" dirty="0"/>
              <a:t>= </a:t>
            </a:r>
            <a:r>
              <a:rPr lang="en-US" altLang="en-US" sz="2100" dirty="0" err="1"/>
              <a:t>Kepanitian</a:t>
            </a:r>
            <a:r>
              <a:rPr lang="en-US" altLang="en-US" sz="2100" dirty="0"/>
              <a:t> yang </a:t>
            </a:r>
            <a:r>
              <a:rPr lang="en-US" altLang="en-US" sz="2100" dirty="0" err="1"/>
              <a:t>membuat</a:t>
            </a:r>
            <a:r>
              <a:rPr lang="en-US" altLang="en-US" sz="2100" dirty="0"/>
              <a:t> </a:t>
            </a:r>
            <a:r>
              <a:rPr lang="en-US" altLang="en-US" sz="2100" dirty="0" err="1"/>
              <a:t>surat</a:t>
            </a:r>
            <a:endParaRPr lang="en-US" altLang="en-US" sz="2100" dirty="0"/>
          </a:p>
          <a:p>
            <a:pPr>
              <a:lnSpc>
                <a:spcPct val="90000"/>
              </a:lnSpc>
              <a:buFont typeface="Wingdings" pitchFamily="2" charset="2"/>
              <a:buNone/>
            </a:pPr>
            <a:r>
              <a:rPr lang="en-US" altLang="en-US" sz="2100" dirty="0" err="1"/>
              <a:t>Bulan</a:t>
            </a:r>
            <a:r>
              <a:rPr lang="en-US" altLang="en-US" sz="2100" dirty="0"/>
              <a:t>= </a:t>
            </a:r>
            <a:r>
              <a:rPr lang="en-US" altLang="en-US" sz="2100" dirty="0" err="1"/>
              <a:t>bulan</a:t>
            </a:r>
            <a:r>
              <a:rPr lang="en-US" altLang="en-US" sz="2100" dirty="0"/>
              <a:t> </a:t>
            </a:r>
            <a:r>
              <a:rPr lang="en-US" altLang="en-US" sz="2100" dirty="0" err="1"/>
              <a:t>dikeluarkannya</a:t>
            </a:r>
            <a:r>
              <a:rPr lang="en-US" altLang="en-US" sz="2100" dirty="0"/>
              <a:t> </a:t>
            </a:r>
            <a:r>
              <a:rPr lang="en-US" altLang="en-US" sz="2100" dirty="0" err="1"/>
              <a:t>surat</a:t>
            </a:r>
            <a:r>
              <a:rPr lang="en-US" altLang="en-US" sz="2100" dirty="0"/>
              <a:t> (</a:t>
            </a:r>
            <a:r>
              <a:rPr lang="en-US" altLang="en-US" sz="2100" dirty="0" err="1"/>
              <a:t>ditandai</a:t>
            </a:r>
            <a:r>
              <a:rPr lang="en-US" altLang="en-US" sz="2100" dirty="0"/>
              <a:t> </a:t>
            </a:r>
            <a:r>
              <a:rPr lang="en-US" altLang="en-US" sz="2100" dirty="0" err="1"/>
              <a:t>dgn</a:t>
            </a:r>
            <a:r>
              <a:rPr lang="en-US" altLang="en-US" sz="2100" dirty="0"/>
              <a:t> </a:t>
            </a:r>
            <a:r>
              <a:rPr lang="en-US" altLang="en-US" sz="2100" dirty="0" err="1"/>
              <a:t>angka</a:t>
            </a:r>
            <a:r>
              <a:rPr lang="en-US" altLang="en-US" sz="2100" dirty="0"/>
              <a:t> </a:t>
            </a:r>
            <a:r>
              <a:rPr lang="en-US" altLang="en-US" sz="2100" dirty="0" err="1"/>
              <a:t>romawi</a:t>
            </a:r>
            <a:r>
              <a:rPr lang="en-US" altLang="en-US" sz="2100" dirty="0"/>
              <a:t>)</a:t>
            </a:r>
          </a:p>
          <a:p>
            <a:pPr>
              <a:lnSpc>
                <a:spcPct val="90000"/>
              </a:lnSpc>
              <a:buFont typeface="Wingdings" pitchFamily="2" charset="2"/>
              <a:buNone/>
            </a:pPr>
            <a:r>
              <a:rPr lang="en-US" altLang="en-US" sz="2100" dirty="0" err="1"/>
              <a:t>Tahun</a:t>
            </a:r>
            <a:r>
              <a:rPr lang="en-US" altLang="en-US" sz="2100" dirty="0"/>
              <a:t>= </a:t>
            </a:r>
            <a:r>
              <a:rPr lang="en-US" altLang="en-US" sz="2100" dirty="0" err="1"/>
              <a:t>tahun</a:t>
            </a:r>
            <a:r>
              <a:rPr lang="en-US" altLang="en-US" sz="2100" dirty="0"/>
              <a:t> </a:t>
            </a:r>
            <a:r>
              <a:rPr lang="en-US" altLang="en-US" sz="2100" dirty="0" err="1"/>
              <a:t>penerbitan</a:t>
            </a:r>
            <a:r>
              <a:rPr lang="en-US" altLang="en-US" sz="21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D844C-8635-B14A-9FFD-817E7B2E5093}"/>
              </a:ext>
            </a:extLst>
          </p:cNvPr>
          <p:cNvSpPr>
            <a:spLocks noGrp="1" noChangeArrowheads="1"/>
          </p:cNvSpPr>
          <p:nvPr>
            <p:ph type="title"/>
          </p:nvPr>
        </p:nvSpPr>
        <p:spPr/>
        <p:txBody>
          <a:bodyPr/>
          <a:lstStyle/>
          <a:p>
            <a:r>
              <a:rPr lang="id-ID" altLang="en-US"/>
              <a:t>Pengarsipan surat masuk</a:t>
            </a:r>
            <a:endParaRPr lang="en-US" altLang="en-US"/>
          </a:p>
        </p:txBody>
      </p:sp>
      <p:pic>
        <p:nvPicPr>
          <p:cNvPr id="40986" name="Picture 26">
            <a:extLst>
              <a:ext uri="{FF2B5EF4-FFF2-40B4-BE49-F238E27FC236}">
                <a16:creationId xmlns:a16="http://schemas.microsoft.com/office/drawing/2014/main" id="{5B13646F-D7AD-C640-8C92-24C26EEAD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86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0B4A838-8204-F242-A701-E26D3D748983}"/>
              </a:ext>
            </a:extLst>
          </p:cNvPr>
          <p:cNvSpPr>
            <a:spLocks noGrp="1" noChangeArrowheads="1"/>
          </p:cNvSpPr>
          <p:nvPr>
            <p:ph type="title"/>
          </p:nvPr>
        </p:nvSpPr>
        <p:spPr/>
        <p:txBody>
          <a:bodyPr/>
          <a:lstStyle/>
          <a:p>
            <a:endParaRPr lang="en-US" altLang="en-US"/>
          </a:p>
        </p:txBody>
      </p:sp>
      <p:sp>
        <p:nvSpPr>
          <p:cNvPr id="55299" name="Rectangle 3">
            <a:extLst>
              <a:ext uri="{FF2B5EF4-FFF2-40B4-BE49-F238E27FC236}">
                <a16:creationId xmlns:a16="http://schemas.microsoft.com/office/drawing/2014/main" id="{B3750869-B5EB-A842-B10B-85E99407809B}"/>
              </a:ext>
            </a:extLst>
          </p:cNvPr>
          <p:cNvSpPr>
            <a:spLocks noGrp="1" noChangeArrowheads="1"/>
          </p:cNvSpPr>
          <p:nvPr>
            <p:ph type="body" idx="1"/>
          </p:nvPr>
        </p:nvSpPr>
        <p:spPr/>
        <p:txBody>
          <a:bodyPr/>
          <a:lstStyle/>
          <a:p>
            <a:r>
              <a:rPr lang="id-ID" altLang="en-US" sz="2000" dirty="0"/>
              <a:t>Secara Etimologi, sekretaris berasal dari bahasa latin yaitu “secretum” yang memiliki arti rahasia.</a:t>
            </a:r>
            <a:r>
              <a:rPr lang="en-US" altLang="en-US" sz="2000" dirty="0"/>
              <a:t> </a:t>
            </a:r>
            <a:r>
              <a:rPr lang="id-ID" altLang="en-US" sz="2000" dirty="0"/>
              <a:t>Dan sedangkan pengertian sekretaris secara Terminologi, Orang yang harus dapat menyimpan rahasia pimpinan atau perusahaan yang tidak perlu diketahui oleh orang atau pegawai lain.</a:t>
            </a:r>
          </a:p>
          <a:p>
            <a:r>
              <a:rPr lang="id-ID" altLang="en-US" sz="2000" dirty="0"/>
              <a:t>Kesekretariatan dapat diartikan sebagai keseluruhan rangkaian kegiatan </a:t>
            </a:r>
            <a:r>
              <a:rPr lang="id-ID" altLang="en-US" sz="2000" b="1" i="1" dirty="0"/>
              <a:t>penataan</a:t>
            </a:r>
            <a:r>
              <a:rPr lang="id-ID" altLang="en-US" sz="2000" dirty="0"/>
              <a:t> terhadap pekerjaan administrasi dan tugas-tugas bantuan lainnya dalam rangka menunjang kelancaran pencapaian tujuan organisasi.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C9C2B04-F229-BC42-A5A1-853FD4C9BB77}"/>
              </a:ext>
            </a:extLst>
          </p:cNvPr>
          <p:cNvSpPr>
            <a:spLocks noGrp="1" noChangeArrowheads="1"/>
          </p:cNvSpPr>
          <p:nvPr>
            <p:ph type="title"/>
          </p:nvPr>
        </p:nvSpPr>
        <p:spPr/>
        <p:txBody>
          <a:bodyPr/>
          <a:lstStyle/>
          <a:p>
            <a:r>
              <a:rPr lang="id-ID" altLang="en-US"/>
              <a:t>Pengarsipan Surat Keluar</a:t>
            </a:r>
            <a:endParaRPr lang="en-US" altLang="en-US"/>
          </a:p>
        </p:txBody>
      </p:sp>
      <p:pic>
        <p:nvPicPr>
          <p:cNvPr id="47108" name="Picture 4">
            <a:extLst>
              <a:ext uri="{FF2B5EF4-FFF2-40B4-BE49-F238E27FC236}">
                <a16:creationId xmlns:a16="http://schemas.microsoft.com/office/drawing/2014/main" id="{CA89184E-6B53-0746-A6B9-BC53B65D2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8700"/>
            <a:ext cx="86868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ABFE-18AC-E143-ADCE-08FF4FE9B9E1}"/>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0A891B4A-7967-C04B-BD51-68275C450BA7}"/>
              </a:ext>
            </a:extLst>
          </p:cNvPr>
          <p:cNvSpPr txBox="1">
            <a:spLocks/>
          </p:cNvSpPr>
          <p:nvPr/>
        </p:nvSpPr>
        <p:spPr bwMode="auto">
          <a:xfrm>
            <a:off x="2830132" y="2769763"/>
            <a:ext cx="6620507" cy="85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t>TERIMA KASIH</a:t>
            </a:r>
            <a:endParaRPr lang="en-US" dirty="0"/>
          </a:p>
        </p:txBody>
      </p:sp>
    </p:spTree>
    <p:extLst>
      <p:ext uri="{BB962C8B-B14F-4D97-AF65-F5344CB8AC3E}">
        <p14:creationId xmlns:p14="http://schemas.microsoft.com/office/powerpoint/2010/main" val="152335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EEA5DFB-E695-134C-823F-F03F0CB67DED}"/>
              </a:ext>
            </a:extLst>
          </p:cNvPr>
          <p:cNvSpPr>
            <a:spLocks noGrp="1" noChangeArrowheads="1"/>
          </p:cNvSpPr>
          <p:nvPr>
            <p:ph type="title"/>
          </p:nvPr>
        </p:nvSpPr>
        <p:spPr/>
        <p:txBody>
          <a:bodyPr/>
          <a:lstStyle/>
          <a:p>
            <a:r>
              <a:rPr lang="id-ID" altLang="en-US"/>
              <a:t>Adapun bentuk-bentuk pola penataan, yaitu:</a:t>
            </a:r>
            <a:endParaRPr lang="en-US" altLang="en-US"/>
          </a:p>
        </p:txBody>
      </p:sp>
      <p:sp>
        <p:nvSpPr>
          <p:cNvPr id="56323" name="Rectangle 3">
            <a:extLst>
              <a:ext uri="{FF2B5EF4-FFF2-40B4-BE49-F238E27FC236}">
                <a16:creationId xmlns:a16="http://schemas.microsoft.com/office/drawing/2014/main" id="{E7398A48-B50D-EE4E-A9BE-E9A690C75B7E}"/>
              </a:ext>
            </a:extLst>
          </p:cNvPr>
          <p:cNvSpPr>
            <a:spLocks noGrp="1" noChangeArrowheads="1"/>
          </p:cNvSpPr>
          <p:nvPr>
            <p:ph type="body" idx="1"/>
          </p:nvPr>
        </p:nvSpPr>
        <p:spPr/>
        <p:txBody>
          <a:bodyPr/>
          <a:lstStyle/>
          <a:p>
            <a:r>
              <a:rPr lang="id-ID" altLang="en-US" dirty="0"/>
              <a:t>Merencanakan (</a:t>
            </a:r>
            <a:r>
              <a:rPr lang="id-ID" altLang="en-US" i="1" dirty="0"/>
              <a:t>Planning</a:t>
            </a:r>
            <a:r>
              <a:rPr lang="id-ID" altLang="en-US" dirty="0"/>
              <a:t>)</a:t>
            </a:r>
            <a:endParaRPr lang="en-US" altLang="en-US" dirty="0"/>
          </a:p>
          <a:p>
            <a:r>
              <a:rPr lang="id-ID" altLang="en-US" dirty="0"/>
              <a:t>Menyusun (</a:t>
            </a:r>
            <a:r>
              <a:rPr lang="id-ID" altLang="en-US" i="1" dirty="0"/>
              <a:t>Arranging</a:t>
            </a:r>
            <a:r>
              <a:rPr lang="id-ID" altLang="en-US" dirty="0"/>
              <a:t>)</a:t>
            </a:r>
            <a:endParaRPr lang="en-US" altLang="en-US" dirty="0"/>
          </a:p>
          <a:p>
            <a:r>
              <a:rPr lang="id-ID" altLang="en-US" dirty="0"/>
              <a:t>Menghimpun (</a:t>
            </a:r>
            <a:r>
              <a:rPr lang="id-ID" altLang="en-US" i="1" dirty="0"/>
              <a:t>Collecting</a:t>
            </a:r>
            <a:r>
              <a:rPr lang="id-ID" altLang="en-US" dirty="0"/>
              <a:t>)</a:t>
            </a:r>
            <a:endParaRPr lang="en-US" altLang="en-US" dirty="0"/>
          </a:p>
          <a:p>
            <a:r>
              <a:rPr lang="id-ID" altLang="en-US" dirty="0"/>
              <a:t>Mencatat (</a:t>
            </a:r>
            <a:r>
              <a:rPr lang="id-ID" altLang="en-US" i="1" dirty="0"/>
              <a:t>Recording</a:t>
            </a:r>
            <a:r>
              <a:rPr lang="id-ID" altLang="en-US" dirty="0"/>
              <a:t>)</a:t>
            </a:r>
            <a:endParaRPr lang="en-US" altLang="en-US" dirty="0"/>
          </a:p>
          <a:p>
            <a:r>
              <a:rPr lang="id-ID" altLang="en-US" dirty="0"/>
              <a:t>Mengolah (</a:t>
            </a:r>
            <a:r>
              <a:rPr lang="id-ID" altLang="en-US" i="1" dirty="0"/>
              <a:t>Processing</a:t>
            </a:r>
            <a:r>
              <a:rPr lang="id-ID" altLang="en-US" dirty="0"/>
              <a:t>)</a:t>
            </a:r>
            <a:endParaRPr lang="en-US" altLang="en-US" dirty="0"/>
          </a:p>
          <a:p>
            <a:r>
              <a:rPr lang="id-ID" altLang="en-US" dirty="0"/>
              <a:t>Mengendalikan (</a:t>
            </a:r>
            <a:r>
              <a:rPr lang="id-ID" altLang="en-US" i="1" dirty="0"/>
              <a:t>Controlling</a:t>
            </a:r>
            <a:r>
              <a:rPr lang="id-ID" altLang="en-US" dirty="0"/>
              <a:t>)</a:t>
            </a:r>
            <a:endParaRPr lang="en-US" altLang="en-US" dirty="0"/>
          </a:p>
          <a:p>
            <a:r>
              <a:rPr lang="id-ID" altLang="en-US" dirty="0"/>
              <a:t>Mengirim (</a:t>
            </a:r>
            <a:r>
              <a:rPr lang="id-ID" altLang="en-US" i="1" dirty="0"/>
              <a:t>Transfering</a:t>
            </a:r>
            <a:r>
              <a:rPr lang="id-ID" altLang="en-US" dirty="0"/>
              <a:t>)</a:t>
            </a:r>
            <a:endParaRPr lang="en-US" altLang="en-US" dirty="0"/>
          </a:p>
          <a:p>
            <a:r>
              <a:rPr lang="id-ID" altLang="en-US" dirty="0"/>
              <a:t>Menyimpan (</a:t>
            </a:r>
            <a:r>
              <a:rPr lang="id-ID" altLang="en-US" i="1" dirty="0"/>
              <a:t>Filing</a:t>
            </a:r>
            <a:r>
              <a:rPr lang="id-ID" altLang="en-US" dirty="0"/>
              <a:t>)</a:t>
            </a:r>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076AFAA-1896-E947-A21C-335A37904B16}"/>
              </a:ext>
            </a:extLst>
          </p:cNvPr>
          <p:cNvSpPr>
            <a:spLocks noGrp="1" noChangeArrowheads="1"/>
          </p:cNvSpPr>
          <p:nvPr>
            <p:ph type="title"/>
          </p:nvPr>
        </p:nvSpPr>
        <p:spPr/>
        <p:txBody>
          <a:bodyPr/>
          <a:lstStyle/>
          <a:p>
            <a:r>
              <a:rPr lang="id-ID" altLang="en-US"/>
              <a:t>TUJUAN</a:t>
            </a:r>
            <a:endParaRPr lang="en-US" altLang="en-US"/>
          </a:p>
        </p:txBody>
      </p:sp>
      <p:sp>
        <p:nvSpPr>
          <p:cNvPr id="57347" name="Rectangle 3">
            <a:extLst>
              <a:ext uri="{FF2B5EF4-FFF2-40B4-BE49-F238E27FC236}">
                <a16:creationId xmlns:a16="http://schemas.microsoft.com/office/drawing/2014/main" id="{B83346FE-226B-AC48-8863-DD133494CD70}"/>
              </a:ext>
            </a:extLst>
          </p:cNvPr>
          <p:cNvSpPr>
            <a:spLocks noGrp="1" noChangeArrowheads="1"/>
          </p:cNvSpPr>
          <p:nvPr>
            <p:ph type="body" idx="1"/>
          </p:nvPr>
        </p:nvSpPr>
        <p:spPr/>
        <p:txBody>
          <a:bodyPr/>
          <a:lstStyle/>
          <a:p>
            <a:pPr marL="533400" indent="-533400"/>
            <a:r>
              <a:rPr lang="id-ID" altLang="en-US"/>
              <a:t>Memperlancar lalu-lintas dan distribusi informasi ke segala pihak baik internal maupun eksternal.</a:t>
            </a:r>
            <a:endParaRPr lang="en-US" altLang="en-US"/>
          </a:p>
          <a:p>
            <a:pPr marL="533400" indent="-533400"/>
            <a:r>
              <a:rPr lang="id-ID" altLang="en-US"/>
              <a:t>Mengamankan rahasia organisasi.</a:t>
            </a:r>
            <a:endParaRPr lang="en-US" altLang="en-US"/>
          </a:p>
          <a:p>
            <a:pPr marL="533400" indent="-533400"/>
            <a:r>
              <a:rPr lang="id-ID" altLang="en-US"/>
              <a:t>Mengelola dan memelihara seluruh dokumentasi organisasi yang berguna bagi kelancaraan pelaksanaan fungsi manajemen.</a:t>
            </a:r>
            <a:endParaRPr lang="en-US" altLang="en-US"/>
          </a:p>
          <a:p>
            <a:pPr marL="533400" indent="-533400"/>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BABBB41-D7D6-0F4E-8E8D-DFDF9337A446}"/>
              </a:ext>
            </a:extLst>
          </p:cNvPr>
          <p:cNvSpPr>
            <a:spLocks noGrp="1" noChangeArrowheads="1"/>
          </p:cNvSpPr>
          <p:nvPr>
            <p:ph type="title"/>
          </p:nvPr>
        </p:nvSpPr>
        <p:spPr/>
        <p:txBody>
          <a:bodyPr/>
          <a:lstStyle/>
          <a:p>
            <a:r>
              <a:rPr lang="id-ID" altLang="en-US" b="0"/>
              <a:t>FUNGSI</a:t>
            </a:r>
            <a:endParaRPr lang="en-US" altLang="en-US" b="0"/>
          </a:p>
        </p:txBody>
      </p:sp>
      <p:sp>
        <p:nvSpPr>
          <p:cNvPr id="58371" name="Rectangle 3">
            <a:extLst>
              <a:ext uri="{FF2B5EF4-FFF2-40B4-BE49-F238E27FC236}">
                <a16:creationId xmlns:a16="http://schemas.microsoft.com/office/drawing/2014/main" id="{C9B91662-878C-4C43-9DB0-43833EB76A08}"/>
              </a:ext>
            </a:extLst>
          </p:cNvPr>
          <p:cNvSpPr>
            <a:spLocks noGrp="1" noChangeArrowheads="1"/>
          </p:cNvSpPr>
          <p:nvPr>
            <p:ph type="body" idx="1"/>
          </p:nvPr>
        </p:nvSpPr>
        <p:spPr/>
        <p:txBody>
          <a:bodyPr/>
          <a:lstStyle/>
          <a:p>
            <a:pPr>
              <a:lnSpc>
                <a:spcPct val="90000"/>
              </a:lnSpc>
              <a:buFont typeface="Wingdings" pitchFamily="2" charset="2"/>
              <a:buNone/>
            </a:pPr>
            <a:r>
              <a:rPr lang="id-ID" altLang="en-US" sz="2400" dirty="0"/>
              <a:t>Adapun fungsi dasar Administrasi Kesekretariatan adalah sebagai berikut :</a:t>
            </a:r>
            <a:endParaRPr lang="en-US" altLang="en-US" sz="2400" dirty="0"/>
          </a:p>
          <a:p>
            <a:pPr>
              <a:lnSpc>
                <a:spcPct val="90000"/>
              </a:lnSpc>
            </a:pPr>
            <a:r>
              <a:rPr lang="id-ID" altLang="en-US" sz="2400" dirty="0"/>
              <a:t>Mengadakan pencatatan atau </a:t>
            </a:r>
            <a:r>
              <a:rPr lang="id-ID" altLang="en-US" sz="2400" i="1" dirty="0" err="1"/>
              <a:t>recording</a:t>
            </a:r>
            <a:r>
              <a:rPr lang="id-ID" altLang="en-US" sz="2400" dirty="0"/>
              <a:t> semua kegiatan manajemen.</a:t>
            </a:r>
            <a:endParaRPr lang="en-US" altLang="en-US" sz="2400" dirty="0"/>
          </a:p>
          <a:p>
            <a:pPr>
              <a:lnSpc>
                <a:spcPct val="90000"/>
              </a:lnSpc>
            </a:pPr>
            <a:r>
              <a:rPr lang="id-ID" altLang="en-US" sz="2400" dirty="0"/>
              <a:t>Sebagai alat pelaksanaan pusat ketatausahaan.</a:t>
            </a:r>
            <a:endParaRPr lang="en-US" altLang="en-US" sz="2400" dirty="0"/>
          </a:p>
          <a:p>
            <a:pPr>
              <a:lnSpc>
                <a:spcPct val="90000"/>
              </a:lnSpc>
            </a:pPr>
            <a:r>
              <a:rPr lang="id-ID" altLang="en-US" sz="2400" dirty="0"/>
              <a:t>Pengendali informasi internal dan eksternal organisasi</a:t>
            </a:r>
            <a:endParaRPr lang="en-US" altLang="en-US" sz="2400" dirty="0"/>
          </a:p>
          <a:p>
            <a:pPr>
              <a:lnSpc>
                <a:spcPct val="90000"/>
              </a:lnSpc>
            </a:pPr>
            <a:r>
              <a:rPr lang="id-ID" altLang="en-US" sz="2400" dirty="0"/>
              <a:t>Sebagai alat komunikasi organisasi.</a:t>
            </a:r>
            <a:endParaRPr lang="en-US" altLang="en-US" sz="2400" dirty="0"/>
          </a:p>
          <a:p>
            <a:pPr>
              <a:lnSpc>
                <a:spcPct val="90000"/>
              </a:lnSpc>
            </a:pPr>
            <a:r>
              <a:rPr lang="id-ID" altLang="en-US" sz="2400" dirty="0"/>
              <a:t>Sebagai alat pelaksana pemegang rahasia organisasi.</a:t>
            </a:r>
            <a:endParaRPr lang="en-US" altLang="en-US" sz="2400" dirty="0"/>
          </a:p>
          <a:p>
            <a:pPr>
              <a:lnSpc>
                <a:spcPct val="90000"/>
              </a:lnSpc>
            </a:pPr>
            <a:r>
              <a:rPr lang="id-ID" altLang="en-US" sz="2400" dirty="0"/>
              <a:t>Sentral teknologi transfer informasi.</a:t>
            </a:r>
            <a:endParaRPr lang="en-US" altLang="en-US" sz="2400" dirty="0"/>
          </a:p>
          <a:p>
            <a:pPr>
              <a:lnSpc>
                <a:spcPct val="90000"/>
              </a:lnSpc>
            </a:pPr>
            <a:r>
              <a:rPr lang="id-ID" altLang="en-US" sz="2400" dirty="0"/>
              <a:t>Sebagai pusat dokumentasi atau </a:t>
            </a:r>
            <a:r>
              <a:rPr lang="id-ID" altLang="en-US" sz="2400" i="1" dirty="0"/>
              <a:t>master </a:t>
            </a:r>
            <a:r>
              <a:rPr lang="id-ID" altLang="en-US" sz="2400" i="1" dirty="0" err="1"/>
              <a:t>file</a:t>
            </a:r>
            <a:r>
              <a:rPr lang="id-ID" altLang="en-US" sz="2400" i="1" dirty="0"/>
              <a:t>.</a:t>
            </a:r>
            <a:endParaRPr lang="en-US" altLang="en-US" sz="2400" dirty="0"/>
          </a:p>
          <a:p>
            <a:pPr>
              <a:lnSpc>
                <a:spcPct val="90000"/>
              </a:lnSpc>
            </a:pP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84AC710-3985-2844-8BCC-E09EB8DE43A7}"/>
              </a:ext>
            </a:extLst>
          </p:cNvPr>
          <p:cNvSpPr>
            <a:spLocks noGrp="1"/>
          </p:cNvSpPr>
          <p:nvPr>
            <p:ph type="title" idx="4294967295"/>
          </p:nvPr>
        </p:nvSpPr>
        <p:spPr/>
        <p:txBody>
          <a:bodyPr anchor="ctr"/>
          <a:lstStyle/>
          <a:p>
            <a:r>
              <a:rPr lang="en-US" altLang="en-US" dirty="0"/>
              <a:t>URGENSI</a:t>
            </a:r>
          </a:p>
        </p:txBody>
      </p:sp>
      <p:sp>
        <p:nvSpPr>
          <p:cNvPr id="4099" name="Content Placeholder 2">
            <a:extLst>
              <a:ext uri="{FF2B5EF4-FFF2-40B4-BE49-F238E27FC236}">
                <a16:creationId xmlns:a16="http://schemas.microsoft.com/office/drawing/2014/main" id="{AA1A9EA7-266F-C24B-9E01-37AB7C2F6F0F}"/>
              </a:ext>
            </a:extLst>
          </p:cNvPr>
          <p:cNvSpPr>
            <a:spLocks noGrp="1"/>
          </p:cNvSpPr>
          <p:nvPr>
            <p:ph idx="4294967295"/>
          </p:nvPr>
        </p:nvSpPr>
        <p:spPr>
          <a:xfrm>
            <a:off x="457200" y="1752600"/>
            <a:ext cx="8229600" cy="3886200"/>
          </a:xfrm>
        </p:spPr>
        <p:txBody>
          <a:bodyPr/>
          <a:lstStyle/>
          <a:p>
            <a:r>
              <a:rPr lang="id-ID" altLang="en-US"/>
              <a:t>Kesekretariatan merupakan salah satu elemen yang sangat penting dalam menyokong organisasi. Bagaimana sistem </a:t>
            </a:r>
            <a:r>
              <a:rPr lang="id-ID" altLang="en-US" b="1" i="1"/>
              <a:t>pengelolaan administrasi</a:t>
            </a:r>
            <a:r>
              <a:rPr lang="id-ID" altLang="en-US"/>
              <a:t>, sistem</a:t>
            </a:r>
            <a:r>
              <a:rPr lang="id-ID" altLang="en-US" b="1" i="1"/>
              <a:t> manajemen pengarsipan data dan informasi</a:t>
            </a:r>
            <a:r>
              <a:rPr lang="id-ID" altLang="en-US"/>
              <a:t>, sampai bagaimana </a:t>
            </a:r>
            <a:r>
              <a:rPr lang="id-ID" altLang="en-US" b="1" i="1"/>
              <a:t>kerapian sekretariat </a:t>
            </a:r>
            <a:r>
              <a:rPr lang="id-ID" altLang="en-US"/>
              <a:t>sebagai ”rumah” bagi pengurus menjadi salah satu faktor yang mempengaruhi nafas kehidupan sebuah organisasi. </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5AEDA81-573D-EE40-9190-FF9428EC2354}"/>
              </a:ext>
            </a:extLst>
          </p:cNvPr>
          <p:cNvSpPr>
            <a:spLocks noGrp="1"/>
          </p:cNvSpPr>
          <p:nvPr>
            <p:ph type="title" idx="4294967295"/>
          </p:nvPr>
        </p:nvSpPr>
        <p:spPr/>
        <p:txBody>
          <a:bodyPr anchor="ctr"/>
          <a:lstStyle/>
          <a:p>
            <a:r>
              <a:rPr lang="en-US" altLang="en-US"/>
              <a:t>Elemen Kesekretariatan</a:t>
            </a:r>
          </a:p>
        </p:txBody>
      </p:sp>
      <p:sp>
        <p:nvSpPr>
          <p:cNvPr id="5123" name="Content Placeholder 2">
            <a:extLst>
              <a:ext uri="{FF2B5EF4-FFF2-40B4-BE49-F238E27FC236}">
                <a16:creationId xmlns:a16="http://schemas.microsoft.com/office/drawing/2014/main" id="{E701DFFE-70F2-EA47-A98A-53D7B8E61D5E}"/>
              </a:ext>
            </a:extLst>
          </p:cNvPr>
          <p:cNvSpPr>
            <a:spLocks noGrp="1"/>
          </p:cNvSpPr>
          <p:nvPr>
            <p:ph idx="4294967295"/>
          </p:nvPr>
        </p:nvSpPr>
        <p:spPr/>
        <p:txBody>
          <a:bodyPr/>
          <a:lstStyle/>
          <a:p>
            <a:r>
              <a:rPr lang="en-US" altLang="en-US"/>
              <a:t>Sumber daya manusia / pengurus</a:t>
            </a:r>
          </a:p>
          <a:p>
            <a:r>
              <a:rPr lang="en-US" altLang="en-US"/>
              <a:t>Sekretariat</a:t>
            </a:r>
          </a:p>
          <a:p>
            <a:r>
              <a:rPr lang="en-US" altLang="en-US"/>
              <a:t>Perlengkapan dan peralatan kesekretariatan</a:t>
            </a:r>
          </a:p>
          <a:p>
            <a:r>
              <a:rPr lang="en-US" altLang="en-US"/>
              <a:t>Identitas organisasi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2588-AF14-5B42-A747-B0ECE0B3521D}"/>
              </a:ext>
            </a:extLst>
          </p:cNvPr>
          <p:cNvSpPr>
            <a:spLocks noGrp="1"/>
          </p:cNvSpPr>
          <p:nvPr>
            <p:ph type="title" idx="4294967295"/>
          </p:nvPr>
        </p:nvSpPr>
        <p:spPr/>
        <p:txBody>
          <a:bodyPr anchor="ctr">
            <a:normAutofit/>
          </a:bodyPr>
          <a:lstStyle/>
          <a:p>
            <a:r>
              <a:rPr lang="en-US" altLang="en-US" sz="3500"/>
              <a:t>1. Sumber daya manusia / pengurus</a:t>
            </a:r>
          </a:p>
        </p:txBody>
      </p:sp>
      <p:sp>
        <p:nvSpPr>
          <p:cNvPr id="6147" name="Content Placeholder 2">
            <a:extLst>
              <a:ext uri="{FF2B5EF4-FFF2-40B4-BE49-F238E27FC236}">
                <a16:creationId xmlns:a16="http://schemas.microsoft.com/office/drawing/2014/main" id="{A11E281B-318E-C149-90F1-8E9F38DF2DFA}"/>
              </a:ext>
            </a:extLst>
          </p:cNvPr>
          <p:cNvSpPr>
            <a:spLocks noGrp="1"/>
          </p:cNvSpPr>
          <p:nvPr>
            <p:ph idx="4294967295"/>
          </p:nvPr>
        </p:nvSpPr>
        <p:spPr/>
        <p:txBody>
          <a:bodyPr/>
          <a:lstStyle/>
          <a:p>
            <a:r>
              <a:rPr lang="id-ID" altLang="en-US"/>
              <a:t>Sebuah sistem tidak mungkin bisa dijalankan tanpa ada manusia yang menjalankannya, termasuk kesekretariatan ini. Sebuah ORGANISASI, sebaiknya memiliki divisi atau biro tersendiri yang SDMnya khusus mengelola sistem kesekretariatan. Biro ini biasanya bersifat internal karena bertugas mendukung kinerja intern organisasi.</a:t>
            </a:r>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4568958-4B81-A946-B12A-F5ECD156D24B}"/>
              </a:ext>
            </a:extLst>
          </p:cNvPr>
          <p:cNvSpPr>
            <a:spLocks noGrp="1"/>
          </p:cNvSpPr>
          <p:nvPr>
            <p:ph type="title" idx="4294967295"/>
          </p:nvPr>
        </p:nvSpPr>
        <p:spPr/>
        <p:txBody>
          <a:bodyPr anchor="ctr"/>
          <a:lstStyle/>
          <a:p>
            <a:r>
              <a:rPr lang="en-US" altLang="en-US"/>
              <a:t>2. Sekretariat </a:t>
            </a:r>
          </a:p>
        </p:txBody>
      </p:sp>
      <p:sp>
        <p:nvSpPr>
          <p:cNvPr id="7171" name="Content Placeholder 2">
            <a:extLst>
              <a:ext uri="{FF2B5EF4-FFF2-40B4-BE49-F238E27FC236}">
                <a16:creationId xmlns:a16="http://schemas.microsoft.com/office/drawing/2014/main" id="{434E9F9D-AC7E-B041-BDC8-1DD5B5CFBDB2}"/>
              </a:ext>
            </a:extLst>
          </p:cNvPr>
          <p:cNvSpPr>
            <a:spLocks noGrp="1"/>
          </p:cNvSpPr>
          <p:nvPr>
            <p:ph idx="4294967295"/>
          </p:nvPr>
        </p:nvSpPr>
        <p:spPr/>
        <p:txBody>
          <a:bodyPr/>
          <a:lstStyle/>
          <a:p>
            <a:r>
              <a:rPr lang="id-ID" altLang="en-US" dirty="0"/>
              <a:t>Sebuah ORGANISASI pun harus memiliki tempat tersendiri sebagai </a:t>
            </a:r>
            <a:r>
              <a:rPr lang="id-ID" altLang="en-US" i="1" dirty="0" err="1"/>
              <a:t>basecamp</a:t>
            </a:r>
            <a:r>
              <a:rPr lang="id-ID" altLang="en-US" dirty="0"/>
              <a:t>, yang berfungsi sebagai pusat administrasi serta tempat </a:t>
            </a:r>
            <a:r>
              <a:rPr lang="id-ID" altLang="en-US" dirty="0" err="1"/>
              <a:t>silaturahim</a:t>
            </a:r>
            <a:r>
              <a:rPr lang="id-ID" altLang="en-US" dirty="0"/>
              <a:t>, bekerja, dan berkoordinasi antar pengurus.</a:t>
            </a:r>
            <a:endParaRPr lang="en-US" altLang="en-US"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teri Kesekretariatan  [Compatibility Mode]" id="{C03AEED4-6718-954B-8654-9331A6243B2A}" vid="{05322978-AD5B-4140-9EEF-EB9515B62BC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Materi Kesekretariatan </Template>
  <TotalTime>10</TotalTime>
  <Words>983</Words>
  <Application>Microsoft Office PowerPoint</Application>
  <PresentationFormat>On-screen Show (4:3)</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Network</vt:lpstr>
      <vt:lpstr>KESEKRETARIATAN</vt:lpstr>
      <vt:lpstr>PowerPoint Presentation</vt:lpstr>
      <vt:lpstr>Adapun bentuk-bentuk pola penataan, yaitu:</vt:lpstr>
      <vt:lpstr>TUJUAN</vt:lpstr>
      <vt:lpstr>FUNGSI</vt:lpstr>
      <vt:lpstr>URGENSI</vt:lpstr>
      <vt:lpstr>Elemen Kesekretariatan</vt:lpstr>
      <vt:lpstr>1. Sumber daya manusia / pengurus</vt:lpstr>
      <vt:lpstr>2. Sekretariat </vt:lpstr>
      <vt:lpstr>3. Peralatan dan perlengkapan kesekretariatan</vt:lpstr>
      <vt:lpstr>4. Identitas organisasi</vt:lpstr>
      <vt:lpstr>A. Pengelolaan sistem administrasi organisasi</vt:lpstr>
      <vt:lpstr>Manajemen Pengarsipan data dan Informasi</vt:lpstr>
      <vt:lpstr>Data-data/ dokumen yang diarsipkan</vt:lpstr>
      <vt:lpstr>Bentuk Pengarsipan</vt:lpstr>
      <vt:lpstr>B. Pengelolaan fisik sekretariat</vt:lpstr>
      <vt:lpstr>Hal yang pada umumnya dilakukan untuk pengelolaan fisik secretariat antara lain:</vt:lpstr>
      <vt:lpstr>Contoh nomor surat</vt:lpstr>
      <vt:lpstr>Pengarsipan surat masuk</vt:lpstr>
      <vt:lpstr>Pengarsipan Surat Keluar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KESEKRETARIATAN</dc:title>
  <dc:creator>Rahmat Rayhan</dc:creator>
  <cp:lastModifiedBy>Rahmat Rayhan</cp:lastModifiedBy>
  <cp:revision>1</cp:revision>
  <dcterms:created xsi:type="dcterms:W3CDTF">2022-06-17T11:10:26Z</dcterms:created>
  <dcterms:modified xsi:type="dcterms:W3CDTF">2022-06-17T11:20:35Z</dcterms:modified>
</cp:coreProperties>
</file>