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77D"/>
    <a:srgbClr val="3B2460"/>
    <a:srgbClr val="119FF7"/>
    <a:srgbClr val="13C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4F52727-E0D1-7C9C-2A9D-915D013F0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A1CCD4-447F-F0D6-7949-34E89A0B92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77C5-F9F5-4756-B6C3-5DC0861479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454369-211E-B4AA-66B9-504C4E59D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A51210-C490-2A56-58EF-B6ACB9612C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8713-2591-41BA-BFC7-2614831FE2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9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03719-427A-4024-A0D0-1B8644996C06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901-C406-41D3-B663-03137BC24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811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9C901-C406-41D3-B663-03137BC243E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43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CD9AE-C291-E50E-EB81-26190CB8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50ECAB-77BA-6C06-A9E9-1E7D5D5E1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CEEF9-44DA-E73E-8FA6-A0D111BA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B79-F383-40EE-BF16-BFFA46EC65D2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A52AA-C52B-FCB7-90B7-5D0733C7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29129-B1AB-40CB-4651-96B3B066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D7E75-070B-DD4E-AC53-86E83BC2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3283-8683-5320-E060-757591FA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7D28ED-E0F3-F76D-9D66-1C5D6836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2055-BCA3-4FFE-B0C3-7F1BD1E7AF1D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1E228-506F-E2FB-D472-C720AB13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E9213-7BEA-B01C-7CDF-AE5814CA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302A7B-F83E-CD23-1900-8D88AC6A7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AA801-6A74-80AB-50FA-987DD2D6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8E501-D514-CC97-A0B0-ED920A4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C0A7-35BB-415E-B255-7BA3F9B007A8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65515-6ECD-3F97-8560-76C41AD4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21C08-0B1F-CCBE-86B9-81DE421D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8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52E29-62C7-DF0F-B72A-63A0F335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B25F4-4631-780E-DF0C-EA88FC26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4516B-02E0-73A0-A619-E498AD0E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6D32-06B6-4AAB-B8BA-B0FA257FFDF4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B5859-078C-E6E4-33F3-4A7B0AD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944E0-67AE-E8EE-6354-92CBBB07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4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08218-290B-C006-5217-78EE1132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CEC2D-0309-8D9E-27BC-8233D9C7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0370C-BAE4-385C-0404-822153B6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ED43-697E-4404-8519-8D52812A1CAE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7C35E-457D-C0E8-74E3-1B645DDF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C14D6-07F4-7430-6DE4-4F93E78C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0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3FAC-7C2A-9C4A-C2AF-79D268F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CAAE9-5851-030F-ECE2-C0F86BEE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2B7DE5-7ADD-BD16-A888-0A6A7A22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43A05-A834-8AD4-CB7E-BFC4DA85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CAD6-E857-4CB4-B85B-BD0242F7174E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ACD6B-A992-9FB5-BA40-C57E8755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5285B-21A8-B435-BA9A-CB015E9E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F1831-3EB9-6B37-184C-CFC34FB7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2BB25-0DEB-A099-A5F8-D51DC5E6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096E39-36E9-2116-5BBE-1799D4F8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7B951-9759-C854-F68E-054EC8EE9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3219F7-8F91-6868-B669-81D7A929A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EF7FB1-E07F-BCC0-FD2B-599A01CB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A8-09C3-4E63-A7D9-F83FC43E738E}" type="datetime1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74972-99A7-11BC-2E16-86E53E59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E8DF33-44E1-7517-543B-264495CD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2D4A0-095C-ED32-C8D0-5318779E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43B239-7242-AEBA-D8D7-E7D82226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0C46-0E8D-405F-A4F4-84AA17F2FE63}" type="datetime1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3177F-6C72-ED01-84A3-2CA8D760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F0A36C-147F-A149-1AA5-0C29B282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2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E390CD-4FA7-3DAA-25A5-E0C8A802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B9C-EFDE-4DCC-BED5-704AE717983A}" type="datetime1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B1D953-DDAB-F6D1-9D14-7FD3373B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0A245-AF52-D7BE-9CE8-B9280446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4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11E72-62D7-5DD8-88B2-083E4190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145A4-BF0E-4FB3-802B-CE8835F5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1EEC5A-F0E5-FDBB-2B0F-59DF56A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82F0A-8993-2634-1235-A8578641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A5A9-E6F0-4B6B-86BB-37191FEFE6B2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FD2E-C86D-93C8-2A54-81CF1E80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7455E-FFF7-9D3E-F147-47DF825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FFB25-9506-51F3-73CD-9ECF82C3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38CAE3-EAB8-1972-11E7-BD359B110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05D996-FD8D-7579-241E-99DEF50C3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4BB634-C012-FBCA-8421-F358877B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9E17-B813-4D98-91F0-C39460B87965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784100-127F-5B22-3AC8-D797DE6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F92F9-EF96-8F6E-FA69-627ED4F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5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58C30-D544-430A-96DB-8461442C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7ABDB-C095-592C-0667-807DA9F7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E204D-56C9-E4BA-E1BE-C611D321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D4C0-0846-413D-A4B4-5B0F83A24C43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90B7A-7DA4-2858-1AFB-F82C1C4A8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8C7F-5396-8EAB-BE7C-1805E4F3A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E83123-D9DB-2593-2101-969DC30AA6D9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B46FB9-6F6C-BC1D-265B-F590C02677F7}"/>
              </a:ext>
            </a:extLst>
          </p:cNvPr>
          <p:cNvSpPr txBox="1"/>
          <p:nvPr/>
        </p:nvSpPr>
        <p:spPr>
          <a:xfrm>
            <a:off x="7529027" y="2598003"/>
            <a:ext cx="2818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Sommaire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382FE4-4105-E929-2653-E80C0AC60A70}"/>
              </a:ext>
            </a:extLst>
          </p:cNvPr>
          <p:cNvSpPr txBox="1"/>
          <p:nvPr/>
        </p:nvSpPr>
        <p:spPr>
          <a:xfrm>
            <a:off x="1991699" y="354563"/>
            <a:ext cx="313080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-Présentation du projet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-Technologie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-Schéma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-Plan d’adressage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-Maquettes fonctionnel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-Routeur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-Sécurité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-Amélioration possible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-Conclusion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DFB20CB-848A-C379-6903-FAFB3267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7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908CE-6446-1C53-C6C9-69BD3F3098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43" y="2766218"/>
            <a:ext cx="3457714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B954B-90F2-2F67-B6FC-44F80196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37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598EE7-3987-6B52-7386-FC3B5346B5E9}"/>
              </a:ext>
            </a:extLst>
          </p:cNvPr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114302-FA7F-C4BE-FFF5-177C594D1FEE}"/>
              </a:ext>
            </a:extLst>
          </p:cNvPr>
          <p:cNvSpPr txBox="1"/>
          <p:nvPr/>
        </p:nvSpPr>
        <p:spPr>
          <a:xfrm>
            <a:off x="4583275" y="1177803"/>
            <a:ext cx="302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Projet Routeur: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FA33DE-C6D8-0580-E902-014FDE1A174A}"/>
              </a:ext>
            </a:extLst>
          </p:cNvPr>
          <p:cNvSpPr txBox="1"/>
          <p:nvPr/>
        </p:nvSpPr>
        <p:spPr>
          <a:xfrm>
            <a:off x="3890476" y="3899433"/>
            <a:ext cx="7436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29077D"/>
                </a:solidFill>
              </a:rPr>
              <a:t>Mise en place d’un routeur</a:t>
            </a:r>
          </a:p>
          <a:p>
            <a:endParaRPr lang="fr-FR" sz="2800" dirty="0">
              <a:solidFill>
                <a:srgbClr val="29077D"/>
              </a:solidFill>
            </a:endParaRPr>
          </a:p>
          <a:p>
            <a:r>
              <a:rPr lang="fr-FR" sz="2800" dirty="0">
                <a:solidFill>
                  <a:srgbClr val="29077D"/>
                </a:solidFill>
              </a:rPr>
              <a:t>Gestion de différents réseaux </a:t>
            </a:r>
          </a:p>
          <a:p>
            <a:endParaRPr lang="fr-FR" sz="2800" dirty="0">
              <a:solidFill>
                <a:srgbClr val="29077D"/>
              </a:solidFill>
            </a:endParaRPr>
          </a:p>
          <a:p>
            <a:r>
              <a:rPr lang="fr-FR" sz="2800" dirty="0">
                <a:solidFill>
                  <a:srgbClr val="29077D"/>
                </a:solidFill>
              </a:rPr>
              <a:t>Fonctionnalités supplémentaires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E022A78-7033-B86C-D15E-35F7B887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79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5ACF09-5C15-7F9B-9FDD-9A2AAABB23C2}"/>
              </a:ext>
            </a:extLst>
          </p:cNvPr>
          <p:cNvSpPr txBox="1"/>
          <p:nvPr/>
        </p:nvSpPr>
        <p:spPr>
          <a:xfrm>
            <a:off x="3517640" y="477102"/>
            <a:ext cx="757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Technologie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394FC1-3DED-1AC7-CE52-545994E89282}"/>
              </a:ext>
            </a:extLst>
          </p:cNvPr>
          <p:cNvSpPr/>
          <p:nvPr/>
        </p:nvSpPr>
        <p:spPr>
          <a:xfrm>
            <a:off x="0" y="3418929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973DA6-752F-20D9-676F-F936C4D1CDFB}"/>
              </a:ext>
            </a:extLst>
          </p:cNvPr>
          <p:cNvSpPr txBox="1"/>
          <p:nvPr/>
        </p:nvSpPr>
        <p:spPr>
          <a:xfrm>
            <a:off x="626131" y="4898551"/>
            <a:ext cx="3020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Cisco</a:t>
            </a:r>
          </a:p>
          <a:p>
            <a:r>
              <a:rPr lang="fr-FR" sz="2800" dirty="0"/>
              <a:t> </a:t>
            </a:r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1026" name="Picture 2" descr="Cisco Logo PNG Transparent &amp; SVG Vector - Freebie Supply">
            <a:extLst>
              <a:ext uri="{FF2B5EF4-FFF2-40B4-BE49-F238E27FC236}">
                <a16:creationId xmlns:a16="http://schemas.microsoft.com/office/drawing/2014/main" id="{95573438-BD5A-81D7-7236-62443DFB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1" y="1679586"/>
            <a:ext cx="2598518" cy="13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Github Logo - Free social media icons">
            <a:extLst>
              <a:ext uri="{FF2B5EF4-FFF2-40B4-BE49-F238E27FC236}">
                <a16:creationId xmlns:a16="http://schemas.microsoft.com/office/drawing/2014/main" id="{819DDAAF-6A8D-BDB3-0CBC-49E495C6A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18" y="1674031"/>
            <a:ext cx="1375430" cy="137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Ubuntu Images PNG fond transparent | PNG Play">
            <a:extLst>
              <a:ext uri="{FF2B5EF4-FFF2-40B4-BE49-F238E27FC236}">
                <a16:creationId xmlns:a16="http://schemas.microsoft.com/office/drawing/2014/main" id="{D7C831EA-E660-3B78-1797-9B7AFC5BE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21" y="1733274"/>
            <a:ext cx="1376063" cy="137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Microsoft Excel Logo Microsoft Word Microsoft Office 365 Pivot table, Excel  Office Xlsx Icon, Microsoft Excel logo, template, angle png | PNGEgg">
            <a:extLst>
              <a:ext uri="{FF2B5EF4-FFF2-40B4-BE49-F238E27FC236}">
                <a16:creationId xmlns:a16="http://schemas.microsoft.com/office/drawing/2014/main" id="{6200DDE1-8399-D878-69AE-548616DF8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57" y="1679587"/>
            <a:ext cx="1376063" cy="1376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8EA5A46-C8C3-A6D7-C714-BB609E929CE2}"/>
              </a:ext>
            </a:extLst>
          </p:cNvPr>
          <p:cNvSpPr txBox="1"/>
          <p:nvPr/>
        </p:nvSpPr>
        <p:spPr>
          <a:xfrm>
            <a:off x="4050422" y="4914180"/>
            <a:ext cx="135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Github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771895-C1EC-D7D9-35B5-BEEB51F5D986}"/>
              </a:ext>
            </a:extLst>
          </p:cNvPr>
          <p:cNvSpPr txBox="1"/>
          <p:nvPr/>
        </p:nvSpPr>
        <p:spPr>
          <a:xfrm>
            <a:off x="6839943" y="4841041"/>
            <a:ext cx="358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42F09E-7392-A90D-B2B6-72DFD3412526}"/>
              </a:ext>
            </a:extLst>
          </p:cNvPr>
          <p:cNvSpPr txBox="1"/>
          <p:nvPr/>
        </p:nvSpPr>
        <p:spPr>
          <a:xfrm>
            <a:off x="4687924" y="6047709"/>
            <a:ext cx="3199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Routeur physique </a:t>
            </a: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1DE4B7E-0D68-8443-D8F5-6F91FD13CDC5}"/>
              </a:ext>
            </a:extLst>
          </p:cNvPr>
          <p:cNvSpPr txBox="1"/>
          <p:nvPr/>
        </p:nvSpPr>
        <p:spPr>
          <a:xfrm>
            <a:off x="9871247" y="4914180"/>
            <a:ext cx="28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61FC32D4-4F89-F058-7012-C2AD0BA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5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25" y="317500"/>
            <a:ext cx="10515600" cy="1325563"/>
          </a:xfrm>
        </p:spPr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5E67E-B686-4BE6-296D-836174DD44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 descr="Une image contenant capture d’écran, ligne, diagramme, conception&#10;&#10;Description générée automatiquement">
            <a:extLst>
              <a:ext uri="{FF2B5EF4-FFF2-40B4-BE49-F238E27FC236}">
                <a16:creationId xmlns:a16="http://schemas.microsoft.com/office/drawing/2014/main" id="{718C239E-8331-A58A-6A3F-E248B33CC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5" y="893745"/>
            <a:ext cx="11756790" cy="507051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FCFB3-2ACF-979C-7CAD-E072499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272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87979-A199-D677-6082-7EC34FE77281}"/>
              </a:ext>
            </a:extLst>
          </p:cNvPr>
          <p:cNvSpPr/>
          <p:nvPr/>
        </p:nvSpPr>
        <p:spPr>
          <a:xfrm>
            <a:off x="0" y="0"/>
            <a:ext cx="12192000" cy="3694506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46CBAB-BF4B-33B3-FE77-E55FB3D2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875"/>
            <a:ext cx="11830387" cy="21867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4D0C839-0794-ECEF-D6A2-83E3B13E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577"/>
            <a:ext cx="12192000" cy="10002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5302960-0C2A-A819-2923-641A34B03DF7}"/>
              </a:ext>
            </a:extLst>
          </p:cNvPr>
          <p:cNvSpPr txBox="1"/>
          <p:nvPr/>
        </p:nvSpPr>
        <p:spPr>
          <a:xfrm>
            <a:off x="3120887" y="337930"/>
            <a:ext cx="686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Plan d’adressage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F3729-D5EC-94FB-CC15-451F7A35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5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76A98-B744-C5CC-89FA-D5F8EA0C59D4}"/>
              </a:ext>
            </a:extLst>
          </p:cNvPr>
          <p:cNvSpPr/>
          <p:nvPr/>
        </p:nvSpPr>
        <p:spPr>
          <a:xfrm>
            <a:off x="5812971" y="0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009" y="2865609"/>
            <a:ext cx="8554278" cy="1325563"/>
          </a:xfrm>
        </p:spPr>
        <p:txBody>
          <a:bodyPr/>
          <a:lstStyle/>
          <a:p>
            <a:r>
              <a:rPr lang="fr-FR" dirty="0">
                <a:solidFill>
                  <a:srgbClr val="29077D"/>
                </a:solidFill>
              </a:rPr>
              <a:t>Maquette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Fonctionnelle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429F57-30CF-91E3-D77A-F1C7DECB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6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8ADBFB-BED3-0D4F-3B50-A0D9397829DF}"/>
              </a:ext>
            </a:extLst>
          </p:cNvPr>
          <p:cNvSpPr/>
          <p:nvPr/>
        </p:nvSpPr>
        <p:spPr>
          <a:xfrm>
            <a:off x="0" y="-1257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70" y="2585636"/>
            <a:ext cx="10515600" cy="1325563"/>
          </a:xfrm>
        </p:spPr>
        <p:txBody>
          <a:bodyPr/>
          <a:lstStyle/>
          <a:p>
            <a:r>
              <a:rPr lang="fr-FR" dirty="0"/>
              <a:t>Routeur</a:t>
            </a:r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199704A-93C7-0F06-725F-75E9E72C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1" y="2636036"/>
            <a:ext cx="5742459" cy="122476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007E830-0DED-0550-6FB0-A42B594D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24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AB59B-DB4F-5772-8923-DFDC91BF3104}"/>
              </a:ext>
            </a:extLst>
          </p:cNvPr>
          <p:cNvSpPr/>
          <p:nvPr/>
        </p:nvSpPr>
        <p:spPr>
          <a:xfrm>
            <a:off x="0" y="3418929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91" y="4181751"/>
            <a:ext cx="2595217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Sécurité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2C1AB0-FEE8-FF0D-9439-0F6D52CD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465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18A47-92E0-9590-5520-F0037EB37675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672" y="388937"/>
            <a:ext cx="5698655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Amélioration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E2FE4-6DAE-1FA0-D6A4-56A126D3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952" y="4024641"/>
            <a:ext cx="1696720" cy="631524"/>
          </a:xfrm>
        </p:spPr>
        <p:txBody>
          <a:bodyPr/>
          <a:lstStyle/>
          <a:p>
            <a:r>
              <a:rPr lang="fr-FR" dirty="0"/>
              <a:t>Réseau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686405-6197-734E-9AAF-531274019FD3}"/>
              </a:ext>
            </a:extLst>
          </p:cNvPr>
          <p:cNvSpPr txBox="1"/>
          <p:nvPr/>
        </p:nvSpPr>
        <p:spPr>
          <a:xfrm>
            <a:off x="8803311" y="4024641"/>
            <a:ext cx="183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Sécurité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79627-F7D0-17B0-E3D0-EE01324D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49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C026096E-5353-4DE3-A65C-9951E1009654}" vid="{A9DB3BC9-6A85-4E80-8675-DC9C398F79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69</Words>
  <Application>Microsoft Office PowerPoint</Application>
  <PresentationFormat>Grand écran</PresentationFormat>
  <Paragraphs>59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Schéma</vt:lpstr>
      <vt:lpstr>Présentation PowerPoint</vt:lpstr>
      <vt:lpstr>Maquette Fonctionnelle</vt:lpstr>
      <vt:lpstr>Routeur</vt:lpstr>
      <vt:lpstr>Sécurité</vt:lpstr>
      <vt:lpstr>Amélioration possible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sulien20p@gmail.com</dc:creator>
  <cp:lastModifiedBy>sulien20p@gmail.com</cp:lastModifiedBy>
  <cp:revision>7</cp:revision>
  <dcterms:created xsi:type="dcterms:W3CDTF">2023-06-06T19:55:56Z</dcterms:created>
  <dcterms:modified xsi:type="dcterms:W3CDTF">2023-06-08T12:26:38Z</dcterms:modified>
</cp:coreProperties>
</file>