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57" r:id="rId3"/>
    <p:sldId id="265" r:id="rId4"/>
    <p:sldId id="260" r:id="rId5"/>
    <p:sldId id="258" r:id="rId6"/>
    <p:sldId id="267" r:id="rId7"/>
    <p:sldId id="268" r:id="rId8"/>
    <p:sldId id="266" r:id="rId9"/>
  </p:sldIdLst>
  <p:sldSz cx="9144000" cy="5143500" type="screen16x9"/>
  <p:notesSz cx="6858000" cy="9144000"/>
  <p:embeddedFontLst>
    <p:embeddedFont>
      <p:font typeface="Anaheim" panose="020B0604020202020204" charset="0"/>
      <p:regular r:id="rId11"/>
    </p:embeddedFont>
    <p:embeddedFont>
      <p:font typeface="Anton" pitchFamily="2" charset="0"/>
      <p:regular r:id="rId12"/>
    </p:embeddedFont>
    <p:embeddedFont>
      <p:font typeface="Calibri" panose="020F0502020204030204" pitchFamily="34" charset="0"/>
      <p:regular r:id="rId13"/>
      <p:bold r:id="rId14"/>
      <p:italic r:id="rId15"/>
      <p:boldItalic r:id="rId16"/>
    </p:embeddedFont>
    <p:embeddedFont>
      <p:font typeface="Segoe UI" panose="020B050204020402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37F5F7-05DE-4722-BF43-3C2F2F60A1C9}">
  <a:tblStyle styleId="{1937F5F7-05DE-4722-BF43-3C2F2F60A1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03" d="100"/>
          <a:sy n="103" d="100"/>
        </p:scale>
        <p:origin x="907"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6"/>
        <p:cNvGrpSpPr/>
        <p:nvPr/>
      </p:nvGrpSpPr>
      <p:grpSpPr>
        <a:xfrm>
          <a:off x="0" y="0"/>
          <a:ext cx="0" cy="0"/>
          <a:chOff x="0" y="0"/>
          <a:chExt cx="0" cy="0"/>
        </a:xfrm>
      </p:grpSpPr>
      <p:sp>
        <p:nvSpPr>
          <p:cNvPr id="3787" name="Google Shape;37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8" name="Google Shape;37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9"/>
        <p:cNvGrpSpPr/>
        <p:nvPr/>
      </p:nvGrpSpPr>
      <p:grpSpPr>
        <a:xfrm>
          <a:off x="0" y="0"/>
          <a:ext cx="0" cy="0"/>
          <a:chOff x="0" y="0"/>
          <a:chExt cx="0" cy="0"/>
        </a:xfrm>
      </p:grpSpPr>
      <p:sp>
        <p:nvSpPr>
          <p:cNvPr id="4260" name="Google Shape;4260;ge061a5d4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1" name="Google Shape;4261;ge061a5d4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0"/>
        <p:cNvGrpSpPr/>
        <p:nvPr/>
      </p:nvGrpSpPr>
      <p:grpSpPr>
        <a:xfrm>
          <a:off x="0" y="0"/>
          <a:ext cx="0" cy="0"/>
          <a:chOff x="0" y="0"/>
          <a:chExt cx="0" cy="0"/>
        </a:xfrm>
      </p:grpSpPr>
      <p:sp>
        <p:nvSpPr>
          <p:cNvPr id="4711" name="Google Shape;4711;gddd423beff_0_3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2" name="Google Shape;4712;gddd423beff_0_3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5"/>
        <p:cNvGrpSpPr/>
        <p:nvPr/>
      </p:nvGrpSpPr>
      <p:grpSpPr>
        <a:xfrm>
          <a:off x="0" y="0"/>
          <a:ext cx="0" cy="0"/>
          <a:chOff x="0" y="0"/>
          <a:chExt cx="0" cy="0"/>
        </a:xfrm>
      </p:grpSpPr>
      <p:sp>
        <p:nvSpPr>
          <p:cNvPr id="4416" name="Google Shape;4416;ge061a5d40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7" name="Google Shape;4417;ge061a5d40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5"/>
        <p:cNvGrpSpPr/>
        <p:nvPr/>
      </p:nvGrpSpPr>
      <p:grpSpPr>
        <a:xfrm>
          <a:off x="0" y="0"/>
          <a:ext cx="0" cy="0"/>
          <a:chOff x="0" y="0"/>
          <a:chExt cx="0" cy="0"/>
        </a:xfrm>
      </p:grpSpPr>
      <p:sp>
        <p:nvSpPr>
          <p:cNvPr id="4266" name="Google Shape;4266;ge061a5d40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7" name="Google Shape;4267;ge061a5d40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9"/>
        <p:cNvGrpSpPr/>
        <p:nvPr/>
      </p:nvGrpSpPr>
      <p:grpSpPr>
        <a:xfrm>
          <a:off x="0" y="0"/>
          <a:ext cx="0" cy="0"/>
          <a:chOff x="0" y="0"/>
          <a:chExt cx="0" cy="0"/>
        </a:xfrm>
      </p:grpSpPr>
      <p:sp>
        <p:nvSpPr>
          <p:cNvPr id="4770" name="Google Shape;4770;gddd423beff_0_3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1" name="Google Shape;4771;gddd423beff_0_3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021735" y="3539277"/>
            <a:ext cx="250404" cy="549532"/>
            <a:chOff x="7248623" y="4329065"/>
            <a:chExt cx="250404" cy="549532"/>
          </a:xfrm>
        </p:grpSpPr>
        <p:sp>
          <p:nvSpPr>
            <p:cNvPr id="10" name="Google Shape;10;p2"/>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2"/>
          <p:cNvSpPr/>
          <p:nvPr/>
        </p:nvSpPr>
        <p:spPr>
          <a:xfrm>
            <a:off x="49" y="36858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2"/>
          <p:cNvGrpSpPr/>
          <p:nvPr/>
        </p:nvGrpSpPr>
        <p:grpSpPr>
          <a:xfrm>
            <a:off x="8677382" y="3379914"/>
            <a:ext cx="275402" cy="601435"/>
            <a:chOff x="963107" y="4183314"/>
            <a:chExt cx="275402" cy="601435"/>
          </a:xfrm>
        </p:grpSpPr>
        <p:sp>
          <p:nvSpPr>
            <p:cNvPr id="95" name="Google Shape;95;p2"/>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2"/>
          <p:cNvSpPr/>
          <p:nvPr/>
        </p:nvSpPr>
        <p:spPr>
          <a:xfrm>
            <a:off x="-322025" y="4326300"/>
            <a:ext cx="9466021" cy="854672"/>
          </a:xfrm>
          <a:custGeom>
            <a:avLst/>
            <a:gdLst/>
            <a:ahLst/>
            <a:cxnLst/>
            <a:rect l="l" t="t" r="r" b="b"/>
            <a:pathLst>
              <a:path w="56075" h="3750" extrusionOk="0">
                <a:moveTo>
                  <a:pt x="1" y="1"/>
                </a:moveTo>
                <a:lnTo>
                  <a:pt x="1" y="3750"/>
                </a:lnTo>
                <a:lnTo>
                  <a:pt x="56075" y="3750"/>
                </a:lnTo>
                <a:lnTo>
                  <a:pt x="56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
          <p:cNvGrpSpPr/>
          <p:nvPr/>
        </p:nvGrpSpPr>
        <p:grpSpPr>
          <a:xfrm>
            <a:off x="4512982" y="3202639"/>
            <a:ext cx="275402" cy="601435"/>
            <a:chOff x="963107" y="4183314"/>
            <a:chExt cx="275402" cy="601435"/>
          </a:xfrm>
        </p:grpSpPr>
        <p:sp>
          <p:nvSpPr>
            <p:cNvPr id="180" name="Google Shape;180;p2"/>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
          <p:cNvSpPr/>
          <p:nvPr/>
        </p:nvSpPr>
        <p:spPr>
          <a:xfrm>
            <a:off x="1803098" y="6861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252548" y="209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4437573" y="6861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txBox="1">
            <a:spLocks noGrp="1"/>
          </p:cNvSpPr>
          <p:nvPr>
            <p:ph type="ctrTitle"/>
          </p:nvPr>
        </p:nvSpPr>
        <p:spPr>
          <a:xfrm>
            <a:off x="4625500" y="904978"/>
            <a:ext cx="3576900" cy="2217600"/>
          </a:xfrm>
          <a:prstGeom prst="rect">
            <a:avLst/>
          </a:prstGeom>
          <a:effectLst>
            <a:outerShdw dist="28575" dir="3660000" algn="bl" rotWithShape="0">
              <a:schemeClr val="accent2"/>
            </a:outerShdw>
          </a:effectLst>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7" name="Google Shape;267;p2"/>
          <p:cNvSpPr txBox="1">
            <a:spLocks noGrp="1"/>
          </p:cNvSpPr>
          <p:nvPr>
            <p:ph type="subTitle" idx="1"/>
          </p:nvPr>
        </p:nvSpPr>
        <p:spPr>
          <a:xfrm>
            <a:off x="5211400" y="3106367"/>
            <a:ext cx="2405100" cy="7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8"/>
        <p:cNvGrpSpPr/>
        <p:nvPr/>
      </p:nvGrpSpPr>
      <p:grpSpPr>
        <a:xfrm>
          <a:off x="0" y="0"/>
          <a:ext cx="0" cy="0"/>
          <a:chOff x="0" y="0"/>
          <a:chExt cx="0" cy="0"/>
        </a:xfrm>
      </p:grpSpPr>
      <p:sp>
        <p:nvSpPr>
          <p:cNvPr id="469" name="Google Shape;46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70" name="Google Shape;47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471" name="Google Shape;471;p4"/>
          <p:cNvGrpSpPr/>
          <p:nvPr/>
        </p:nvGrpSpPr>
        <p:grpSpPr>
          <a:xfrm>
            <a:off x="49" y="288402"/>
            <a:ext cx="9143974" cy="4917500"/>
            <a:chOff x="49" y="288402"/>
            <a:chExt cx="9143974" cy="4917500"/>
          </a:xfrm>
        </p:grpSpPr>
        <p:grpSp>
          <p:nvGrpSpPr>
            <p:cNvPr id="472" name="Google Shape;472;p4"/>
            <p:cNvGrpSpPr/>
            <p:nvPr/>
          </p:nvGrpSpPr>
          <p:grpSpPr>
            <a:xfrm>
              <a:off x="7248623" y="4329065"/>
              <a:ext cx="250404" cy="549532"/>
              <a:chOff x="7248623" y="4329065"/>
              <a:chExt cx="250404" cy="549532"/>
            </a:xfrm>
          </p:grpSpPr>
          <p:sp>
            <p:nvSpPr>
              <p:cNvPr id="473" name="Google Shape;473;p4"/>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
            <p:cNvGrpSpPr/>
            <p:nvPr/>
          </p:nvGrpSpPr>
          <p:grpSpPr>
            <a:xfrm>
              <a:off x="963107" y="4183314"/>
              <a:ext cx="275402" cy="601435"/>
              <a:chOff x="963107" y="4183314"/>
              <a:chExt cx="275402" cy="601435"/>
            </a:xfrm>
          </p:grpSpPr>
          <p:sp>
            <p:nvSpPr>
              <p:cNvPr id="557" name="Google Shape;557;p4"/>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1"/>
        <p:cNvGrpSpPr/>
        <p:nvPr/>
      </p:nvGrpSpPr>
      <p:grpSpPr>
        <a:xfrm>
          <a:off x="0" y="0"/>
          <a:ext cx="0" cy="0"/>
          <a:chOff x="0" y="0"/>
          <a:chExt cx="0" cy="0"/>
        </a:xfrm>
      </p:grpSpPr>
      <p:sp>
        <p:nvSpPr>
          <p:cNvPr id="1062" name="Google Shape;1062;p7"/>
          <p:cNvSpPr txBox="1">
            <a:spLocks noGrp="1"/>
          </p:cNvSpPr>
          <p:nvPr>
            <p:ph type="body" idx="1"/>
          </p:nvPr>
        </p:nvSpPr>
        <p:spPr>
          <a:xfrm>
            <a:off x="1177200" y="1383350"/>
            <a:ext cx="3908700" cy="2732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3" name="Google Shape;10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064" name="Google Shape;1064;p7"/>
          <p:cNvGrpSpPr/>
          <p:nvPr/>
        </p:nvGrpSpPr>
        <p:grpSpPr>
          <a:xfrm flipH="1">
            <a:off x="1645044" y="4329065"/>
            <a:ext cx="250404" cy="549532"/>
            <a:chOff x="7248623" y="4329065"/>
            <a:chExt cx="250404" cy="549532"/>
          </a:xfrm>
        </p:grpSpPr>
        <p:sp>
          <p:nvSpPr>
            <p:cNvPr id="1065" name="Google Shape;1065;p7"/>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7"/>
          <p:cNvGrpSpPr/>
          <p:nvPr/>
        </p:nvGrpSpPr>
        <p:grpSpPr>
          <a:xfrm flipH="1">
            <a:off x="7905562" y="4183314"/>
            <a:ext cx="275402" cy="601435"/>
            <a:chOff x="963107" y="4183314"/>
            <a:chExt cx="275402" cy="601435"/>
          </a:xfrm>
        </p:grpSpPr>
        <p:sp>
          <p:nvSpPr>
            <p:cNvPr id="1149" name="Google Shape;1149;p7"/>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7"/>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7"/>
          <p:cNvGrpSpPr/>
          <p:nvPr/>
        </p:nvGrpSpPr>
        <p:grpSpPr>
          <a:xfrm>
            <a:off x="87382" y="2833210"/>
            <a:ext cx="775786" cy="2249609"/>
            <a:chOff x="8274682" y="2833210"/>
            <a:chExt cx="775786" cy="2249609"/>
          </a:xfrm>
        </p:grpSpPr>
        <p:sp>
          <p:nvSpPr>
            <p:cNvPr id="1249" name="Google Shape;1249;p7"/>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250" name="Google Shape;1250;p7"/>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1251" name="Google Shape;1251;p7"/>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2"/>
        <p:cNvGrpSpPr/>
        <p:nvPr/>
      </p:nvGrpSpPr>
      <p:grpSpPr>
        <a:xfrm>
          <a:off x="0" y="0"/>
          <a:ext cx="0" cy="0"/>
          <a:chOff x="0" y="0"/>
          <a:chExt cx="0" cy="0"/>
        </a:xfrm>
      </p:grpSpPr>
      <p:grpSp>
        <p:nvGrpSpPr>
          <p:cNvPr id="1253" name="Google Shape;1253;p8"/>
          <p:cNvGrpSpPr/>
          <p:nvPr/>
        </p:nvGrpSpPr>
        <p:grpSpPr>
          <a:xfrm>
            <a:off x="-193600" y="2393950"/>
            <a:ext cx="9508115" cy="5143492"/>
            <a:chOff x="-193600" y="2393950"/>
            <a:chExt cx="9508115" cy="5143492"/>
          </a:xfrm>
        </p:grpSpPr>
        <p:grpSp>
          <p:nvGrpSpPr>
            <p:cNvPr id="1254" name="Google Shape;1254;p8"/>
            <p:cNvGrpSpPr/>
            <p:nvPr/>
          </p:nvGrpSpPr>
          <p:grpSpPr>
            <a:xfrm>
              <a:off x="-193600" y="2393950"/>
              <a:ext cx="9508115" cy="5143492"/>
              <a:chOff x="-193600" y="2012950"/>
              <a:chExt cx="9508115" cy="5143492"/>
            </a:xfrm>
          </p:grpSpPr>
          <p:sp>
            <p:nvSpPr>
              <p:cNvPr id="1255" name="Google Shape;1255;p8"/>
              <p:cNvSpPr/>
              <p:nvPr/>
            </p:nvSpPr>
            <p:spPr>
              <a:xfrm>
                <a:off x="3553540" y="2024637"/>
                <a:ext cx="5627733" cy="1897258"/>
              </a:xfrm>
              <a:custGeom>
                <a:avLst/>
                <a:gdLst/>
                <a:ahLst/>
                <a:cxnLst/>
                <a:rect l="l" t="t" r="r" b="b"/>
                <a:pathLst>
                  <a:path w="27447" h="9253" extrusionOk="0">
                    <a:moveTo>
                      <a:pt x="18741" y="1"/>
                    </a:moveTo>
                    <a:cubicBezTo>
                      <a:pt x="18700" y="1"/>
                      <a:pt x="18660" y="1"/>
                      <a:pt x="18620" y="2"/>
                    </a:cubicBezTo>
                    <a:cubicBezTo>
                      <a:pt x="16583" y="61"/>
                      <a:pt x="14959" y="1764"/>
                      <a:pt x="12991" y="2305"/>
                    </a:cubicBezTo>
                    <a:cubicBezTo>
                      <a:pt x="12381" y="2478"/>
                      <a:pt x="11756" y="2534"/>
                      <a:pt x="11125" y="2534"/>
                    </a:cubicBezTo>
                    <a:cubicBezTo>
                      <a:pt x="9995" y="2534"/>
                      <a:pt x="8842" y="2354"/>
                      <a:pt x="7706" y="2334"/>
                    </a:cubicBezTo>
                    <a:cubicBezTo>
                      <a:pt x="7623" y="2333"/>
                      <a:pt x="7539" y="2332"/>
                      <a:pt x="7456" y="2332"/>
                    </a:cubicBezTo>
                    <a:cubicBezTo>
                      <a:pt x="4794" y="2332"/>
                      <a:pt x="2149" y="3242"/>
                      <a:pt x="50" y="4884"/>
                    </a:cubicBezTo>
                    <a:lnTo>
                      <a:pt x="1" y="8308"/>
                    </a:lnTo>
                    <a:lnTo>
                      <a:pt x="27447" y="9253"/>
                    </a:lnTo>
                    <a:lnTo>
                      <a:pt x="27447" y="1990"/>
                    </a:lnTo>
                    <a:cubicBezTo>
                      <a:pt x="26961" y="2304"/>
                      <a:pt x="26413" y="2433"/>
                      <a:pt x="25845" y="2433"/>
                    </a:cubicBezTo>
                    <a:cubicBezTo>
                      <a:pt x="24881" y="2433"/>
                      <a:pt x="23858" y="2064"/>
                      <a:pt x="22979" y="1606"/>
                    </a:cubicBezTo>
                    <a:cubicBezTo>
                      <a:pt x="21627" y="906"/>
                      <a:pt x="20266" y="1"/>
                      <a:pt x="18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2439752" y="2470810"/>
                <a:ext cx="296693" cy="813609"/>
              </a:xfrm>
              <a:custGeom>
                <a:avLst/>
                <a:gdLst/>
                <a:ahLst/>
                <a:cxnLst/>
                <a:rect l="l" t="t" r="r" b="b"/>
                <a:pathLst>
                  <a:path w="1447" h="3968" extrusionOk="0">
                    <a:moveTo>
                      <a:pt x="1" y="1"/>
                    </a:moveTo>
                    <a:lnTo>
                      <a:pt x="1" y="3967"/>
                    </a:lnTo>
                    <a:lnTo>
                      <a:pt x="1447" y="3967"/>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a:off x="3012844" y="2210611"/>
                <a:ext cx="316992" cy="1073808"/>
              </a:xfrm>
              <a:custGeom>
                <a:avLst/>
                <a:gdLst/>
                <a:ahLst/>
                <a:cxnLst/>
                <a:rect l="l" t="t" r="r" b="b"/>
                <a:pathLst>
                  <a:path w="1546" h="5237" extrusionOk="0">
                    <a:moveTo>
                      <a:pt x="1" y="1"/>
                    </a:moveTo>
                    <a:lnTo>
                      <a:pt x="1" y="5236"/>
                    </a:lnTo>
                    <a:lnTo>
                      <a:pt x="1545" y="5236"/>
                    </a:lnTo>
                    <a:lnTo>
                      <a:pt x="15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a:off x="3259100" y="2305341"/>
                <a:ext cx="30346" cy="85093"/>
              </a:xfrm>
              <a:custGeom>
                <a:avLst/>
                <a:gdLst/>
                <a:ahLst/>
                <a:cxnLst/>
                <a:rect l="l" t="t" r="r" b="b"/>
                <a:pathLst>
                  <a:path w="148" h="415" extrusionOk="0">
                    <a:moveTo>
                      <a:pt x="0" y="1"/>
                    </a:moveTo>
                    <a:lnTo>
                      <a:pt x="0" y="414"/>
                    </a:lnTo>
                    <a:lnTo>
                      <a:pt x="147" y="414"/>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206609" y="2305341"/>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a:off x="3155964" y="2305341"/>
                <a:ext cx="30551" cy="85093"/>
              </a:xfrm>
              <a:custGeom>
                <a:avLst/>
                <a:gdLst/>
                <a:ahLst/>
                <a:cxnLst/>
                <a:rect l="l" t="t" r="r" b="b"/>
                <a:pathLst>
                  <a:path w="149" h="415" extrusionOk="0">
                    <a:moveTo>
                      <a:pt x="1" y="1"/>
                    </a:moveTo>
                    <a:lnTo>
                      <a:pt x="1" y="414"/>
                    </a:lnTo>
                    <a:lnTo>
                      <a:pt x="149" y="414"/>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a:off x="3105728" y="2305341"/>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a:off x="3053238" y="2305341"/>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a:off x="3259100" y="2408477"/>
                <a:ext cx="30346" cy="84888"/>
              </a:xfrm>
              <a:custGeom>
                <a:avLst/>
                <a:gdLst/>
                <a:ahLst/>
                <a:cxnLst/>
                <a:rect l="l" t="t" r="r" b="b"/>
                <a:pathLst>
                  <a:path w="148" h="414" extrusionOk="0">
                    <a:moveTo>
                      <a:pt x="0" y="0"/>
                    </a:moveTo>
                    <a:lnTo>
                      <a:pt x="0" y="414"/>
                    </a:lnTo>
                    <a:lnTo>
                      <a:pt x="147" y="414"/>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a:off x="3206609" y="2408477"/>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a:off x="3155964" y="2408477"/>
                <a:ext cx="30551" cy="84888"/>
              </a:xfrm>
              <a:custGeom>
                <a:avLst/>
                <a:gdLst/>
                <a:ahLst/>
                <a:cxnLst/>
                <a:rect l="l" t="t" r="r" b="b"/>
                <a:pathLst>
                  <a:path w="149" h="414" extrusionOk="0">
                    <a:moveTo>
                      <a:pt x="1" y="0"/>
                    </a:moveTo>
                    <a:lnTo>
                      <a:pt x="1" y="414"/>
                    </a:lnTo>
                    <a:lnTo>
                      <a:pt x="149" y="414"/>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a:off x="3105728" y="2408477"/>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a:off x="3053238" y="2408477"/>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a:off x="3259100" y="2513254"/>
                <a:ext cx="30346" cy="83042"/>
              </a:xfrm>
              <a:custGeom>
                <a:avLst/>
                <a:gdLst/>
                <a:ahLst/>
                <a:cxnLst/>
                <a:rect l="l" t="t" r="r" b="b"/>
                <a:pathLst>
                  <a:path w="148" h="405" extrusionOk="0">
                    <a:moveTo>
                      <a:pt x="0" y="1"/>
                    </a:moveTo>
                    <a:lnTo>
                      <a:pt x="0" y="404"/>
                    </a:lnTo>
                    <a:lnTo>
                      <a:pt x="147" y="404"/>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a:off x="3206609" y="2513254"/>
                <a:ext cx="30346" cy="83042"/>
              </a:xfrm>
              <a:custGeom>
                <a:avLst/>
                <a:gdLst/>
                <a:ahLst/>
                <a:cxnLst/>
                <a:rect l="l" t="t" r="r" b="b"/>
                <a:pathLst>
                  <a:path w="148" h="405"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a:off x="3155964" y="2513254"/>
                <a:ext cx="30551" cy="83042"/>
              </a:xfrm>
              <a:custGeom>
                <a:avLst/>
                <a:gdLst/>
                <a:ahLst/>
                <a:cxnLst/>
                <a:rect l="l" t="t" r="r" b="b"/>
                <a:pathLst>
                  <a:path w="149" h="405" extrusionOk="0">
                    <a:moveTo>
                      <a:pt x="1" y="1"/>
                    </a:moveTo>
                    <a:lnTo>
                      <a:pt x="1" y="404"/>
                    </a:lnTo>
                    <a:lnTo>
                      <a:pt x="149" y="404"/>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3105728" y="2513254"/>
                <a:ext cx="30346" cy="83042"/>
              </a:xfrm>
              <a:custGeom>
                <a:avLst/>
                <a:gdLst/>
                <a:ahLst/>
                <a:cxnLst/>
                <a:rect l="l" t="t" r="r" b="b"/>
                <a:pathLst>
                  <a:path w="148" h="405"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3053238" y="2513254"/>
                <a:ext cx="30346" cy="83042"/>
              </a:xfrm>
              <a:custGeom>
                <a:avLst/>
                <a:gdLst/>
                <a:ahLst/>
                <a:cxnLst/>
                <a:rect l="l" t="t" r="r" b="b"/>
                <a:pathLst>
                  <a:path w="148" h="405"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3259100" y="2616185"/>
                <a:ext cx="30346" cy="84888"/>
              </a:xfrm>
              <a:custGeom>
                <a:avLst/>
                <a:gdLst/>
                <a:ahLst/>
                <a:cxnLst/>
                <a:rect l="l" t="t" r="r" b="b"/>
                <a:pathLst>
                  <a:path w="148" h="414" extrusionOk="0">
                    <a:moveTo>
                      <a:pt x="0" y="0"/>
                    </a:moveTo>
                    <a:lnTo>
                      <a:pt x="0" y="414"/>
                    </a:lnTo>
                    <a:lnTo>
                      <a:pt x="147" y="414"/>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3206609" y="2616185"/>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
              <p:cNvSpPr/>
              <p:nvPr/>
            </p:nvSpPr>
            <p:spPr>
              <a:xfrm>
                <a:off x="3155964" y="2616185"/>
                <a:ext cx="30551" cy="84888"/>
              </a:xfrm>
              <a:custGeom>
                <a:avLst/>
                <a:gdLst/>
                <a:ahLst/>
                <a:cxnLst/>
                <a:rect l="l" t="t" r="r" b="b"/>
                <a:pathLst>
                  <a:path w="149" h="414" extrusionOk="0">
                    <a:moveTo>
                      <a:pt x="1" y="0"/>
                    </a:moveTo>
                    <a:lnTo>
                      <a:pt x="1" y="414"/>
                    </a:lnTo>
                    <a:lnTo>
                      <a:pt x="149" y="414"/>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
              <p:cNvSpPr/>
              <p:nvPr/>
            </p:nvSpPr>
            <p:spPr>
              <a:xfrm>
                <a:off x="3105728" y="2616185"/>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
              <p:cNvSpPr/>
              <p:nvPr/>
            </p:nvSpPr>
            <p:spPr>
              <a:xfrm>
                <a:off x="3053238" y="2616185"/>
                <a:ext cx="30346" cy="84888"/>
              </a:xfrm>
              <a:custGeom>
                <a:avLst/>
                <a:gdLst/>
                <a:ahLst/>
                <a:cxnLst/>
                <a:rect l="l" t="t" r="r" b="b"/>
                <a:pathLst>
                  <a:path w="148" h="414" extrusionOk="0">
                    <a:moveTo>
                      <a:pt x="0" y="0"/>
                    </a:moveTo>
                    <a:lnTo>
                      <a:pt x="0" y="414"/>
                    </a:lnTo>
                    <a:lnTo>
                      <a:pt x="148" y="414"/>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
              <p:cNvSpPr/>
              <p:nvPr/>
            </p:nvSpPr>
            <p:spPr>
              <a:xfrm>
                <a:off x="3259100" y="2727318"/>
                <a:ext cx="30346" cy="82837"/>
              </a:xfrm>
              <a:custGeom>
                <a:avLst/>
                <a:gdLst/>
                <a:ahLst/>
                <a:cxnLst/>
                <a:rect l="l" t="t" r="r" b="b"/>
                <a:pathLst>
                  <a:path w="148" h="404" extrusionOk="0">
                    <a:moveTo>
                      <a:pt x="0" y="0"/>
                    </a:moveTo>
                    <a:lnTo>
                      <a:pt x="0" y="403"/>
                    </a:lnTo>
                    <a:lnTo>
                      <a:pt x="147" y="403"/>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
              <p:cNvSpPr/>
              <p:nvPr/>
            </p:nvSpPr>
            <p:spPr>
              <a:xfrm>
                <a:off x="3206609" y="2727318"/>
                <a:ext cx="30346" cy="82837"/>
              </a:xfrm>
              <a:custGeom>
                <a:avLst/>
                <a:gdLst/>
                <a:ahLst/>
                <a:cxnLst/>
                <a:rect l="l" t="t" r="r" b="b"/>
                <a:pathLst>
                  <a:path w="148" h="404" extrusionOk="0">
                    <a:moveTo>
                      <a:pt x="0" y="0"/>
                    </a:moveTo>
                    <a:lnTo>
                      <a:pt x="0" y="403"/>
                    </a:lnTo>
                    <a:lnTo>
                      <a:pt x="148" y="403"/>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
              <p:cNvSpPr/>
              <p:nvPr/>
            </p:nvSpPr>
            <p:spPr>
              <a:xfrm>
                <a:off x="3155964" y="2727318"/>
                <a:ext cx="30551" cy="82837"/>
              </a:xfrm>
              <a:custGeom>
                <a:avLst/>
                <a:gdLst/>
                <a:ahLst/>
                <a:cxnLst/>
                <a:rect l="l" t="t" r="r" b="b"/>
                <a:pathLst>
                  <a:path w="149" h="404" extrusionOk="0">
                    <a:moveTo>
                      <a:pt x="1" y="0"/>
                    </a:moveTo>
                    <a:lnTo>
                      <a:pt x="1" y="403"/>
                    </a:lnTo>
                    <a:lnTo>
                      <a:pt x="149" y="403"/>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
              <p:cNvSpPr/>
              <p:nvPr/>
            </p:nvSpPr>
            <p:spPr>
              <a:xfrm>
                <a:off x="3105728" y="2727318"/>
                <a:ext cx="30346" cy="82837"/>
              </a:xfrm>
              <a:custGeom>
                <a:avLst/>
                <a:gdLst/>
                <a:ahLst/>
                <a:cxnLst/>
                <a:rect l="l" t="t" r="r" b="b"/>
                <a:pathLst>
                  <a:path w="148" h="404" extrusionOk="0">
                    <a:moveTo>
                      <a:pt x="0" y="0"/>
                    </a:moveTo>
                    <a:lnTo>
                      <a:pt x="0" y="403"/>
                    </a:lnTo>
                    <a:lnTo>
                      <a:pt x="148" y="403"/>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
              <p:cNvSpPr/>
              <p:nvPr/>
            </p:nvSpPr>
            <p:spPr>
              <a:xfrm>
                <a:off x="3053238" y="2727318"/>
                <a:ext cx="30346" cy="82837"/>
              </a:xfrm>
              <a:custGeom>
                <a:avLst/>
                <a:gdLst/>
                <a:ahLst/>
                <a:cxnLst/>
                <a:rect l="l" t="t" r="r" b="b"/>
                <a:pathLst>
                  <a:path w="148" h="404" extrusionOk="0">
                    <a:moveTo>
                      <a:pt x="0" y="0"/>
                    </a:moveTo>
                    <a:lnTo>
                      <a:pt x="0" y="403"/>
                    </a:lnTo>
                    <a:lnTo>
                      <a:pt x="148" y="403"/>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
              <p:cNvSpPr/>
              <p:nvPr/>
            </p:nvSpPr>
            <p:spPr>
              <a:xfrm>
                <a:off x="3259100" y="2830045"/>
                <a:ext cx="30346" cy="84888"/>
              </a:xfrm>
              <a:custGeom>
                <a:avLst/>
                <a:gdLst/>
                <a:ahLst/>
                <a:cxnLst/>
                <a:rect l="l" t="t" r="r" b="b"/>
                <a:pathLst>
                  <a:path w="148" h="414" extrusionOk="0">
                    <a:moveTo>
                      <a:pt x="0" y="1"/>
                    </a:moveTo>
                    <a:lnTo>
                      <a:pt x="0" y="414"/>
                    </a:lnTo>
                    <a:lnTo>
                      <a:pt x="147" y="414"/>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
              <p:cNvSpPr/>
              <p:nvPr/>
            </p:nvSpPr>
            <p:spPr>
              <a:xfrm>
                <a:off x="3206609" y="2830045"/>
                <a:ext cx="30346" cy="84888"/>
              </a:xfrm>
              <a:custGeom>
                <a:avLst/>
                <a:gdLst/>
                <a:ahLst/>
                <a:cxnLst/>
                <a:rect l="l" t="t" r="r" b="b"/>
                <a:pathLst>
                  <a:path w="148" h="414"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
              <p:cNvSpPr/>
              <p:nvPr/>
            </p:nvSpPr>
            <p:spPr>
              <a:xfrm>
                <a:off x="3155964" y="2830045"/>
                <a:ext cx="30551" cy="84888"/>
              </a:xfrm>
              <a:custGeom>
                <a:avLst/>
                <a:gdLst/>
                <a:ahLst/>
                <a:cxnLst/>
                <a:rect l="l" t="t" r="r" b="b"/>
                <a:pathLst>
                  <a:path w="149" h="414" extrusionOk="0">
                    <a:moveTo>
                      <a:pt x="1" y="1"/>
                    </a:moveTo>
                    <a:lnTo>
                      <a:pt x="1" y="414"/>
                    </a:lnTo>
                    <a:lnTo>
                      <a:pt x="149" y="414"/>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
              <p:cNvSpPr/>
              <p:nvPr/>
            </p:nvSpPr>
            <p:spPr>
              <a:xfrm>
                <a:off x="3105728" y="2830045"/>
                <a:ext cx="30346" cy="84888"/>
              </a:xfrm>
              <a:custGeom>
                <a:avLst/>
                <a:gdLst/>
                <a:ahLst/>
                <a:cxnLst/>
                <a:rect l="l" t="t" r="r" b="b"/>
                <a:pathLst>
                  <a:path w="148" h="414"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
              <p:cNvSpPr/>
              <p:nvPr/>
            </p:nvSpPr>
            <p:spPr>
              <a:xfrm>
                <a:off x="3053238" y="2830045"/>
                <a:ext cx="30346" cy="84888"/>
              </a:xfrm>
              <a:custGeom>
                <a:avLst/>
                <a:gdLst/>
                <a:ahLst/>
                <a:cxnLst/>
                <a:rect l="l" t="t" r="r" b="b"/>
                <a:pathLst>
                  <a:path w="148" h="414"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
              <p:cNvSpPr/>
              <p:nvPr/>
            </p:nvSpPr>
            <p:spPr>
              <a:xfrm>
                <a:off x="3259100" y="2932976"/>
                <a:ext cx="30346" cy="85093"/>
              </a:xfrm>
              <a:custGeom>
                <a:avLst/>
                <a:gdLst/>
                <a:ahLst/>
                <a:cxnLst/>
                <a:rect l="l" t="t" r="r" b="b"/>
                <a:pathLst>
                  <a:path w="148" h="415" extrusionOk="0">
                    <a:moveTo>
                      <a:pt x="0" y="1"/>
                    </a:moveTo>
                    <a:lnTo>
                      <a:pt x="0" y="414"/>
                    </a:lnTo>
                    <a:lnTo>
                      <a:pt x="147" y="414"/>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
              <p:cNvSpPr/>
              <p:nvPr/>
            </p:nvSpPr>
            <p:spPr>
              <a:xfrm>
                <a:off x="3206609" y="2932976"/>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
              <p:cNvSpPr/>
              <p:nvPr/>
            </p:nvSpPr>
            <p:spPr>
              <a:xfrm>
                <a:off x="3155964" y="2932976"/>
                <a:ext cx="30551" cy="85093"/>
              </a:xfrm>
              <a:custGeom>
                <a:avLst/>
                <a:gdLst/>
                <a:ahLst/>
                <a:cxnLst/>
                <a:rect l="l" t="t" r="r" b="b"/>
                <a:pathLst>
                  <a:path w="149" h="415" extrusionOk="0">
                    <a:moveTo>
                      <a:pt x="1" y="1"/>
                    </a:moveTo>
                    <a:lnTo>
                      <a:pt x="1" y="414"/>
                    </a:lnTo>
                    <a:lnTo>
                      <a:pt x="149" y="414"/>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
              <p:cNvSpPr/>
              <p:nvPr/>
            </p:nvSpPr>
            <p:spPr>
              <a:xfrm>
                <a:off x="3105728" y="2932976"/>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
              <p:cNvSpPr/>
              <p:nvPr/>
            </p:nvSpPr>
            <p:spPr>
              <a:xfrm>
                <a:off x="3053238" y="2932976"/>
                <a:ext cx="30346" cy="85093"/>
              </a:xfrm>
              <a:custGeom>
                <a:avLst/>
                <a:gdLst/>
                <a:ahLst/>
                <a:cxnLst/>
                <a:rect l="l" t="t" r="r" b="b"/>
                <a:pathLst>
                  <a:path w="148" h="415" extrusionOk="0">
                    <a:moveTo>
                      <a:pt x="0" y="1"/>
                    </a:moveTo>
                    <a:lnTo>
                      <a:pt x="0" y="414"/>
                    </a:lnTo>
                    <a:lnTo>
                      <a:pt x="148" y="41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
              <p:cNvSpPr/>
              <p:nvPr/>
            </p:nvSpPr>
            <p:spPr>
              <a:xfrm>
                <a:off x="3259100" y="3037958"/>
                <a:ext cx="30346" cy="82837"/>
              </a:xfrm>
              <a:custGeom>
                <a:avLst/>
                <a:gdLst/>
                <a:ahLst/>
                <a:cxnLst/>
                <a:rect l="l" t="t" r="r" b="b"/>
                <a:pathLst>
                  <a:path w="148" h="404" extrusionOk="0">
                    <a:moveTo>
                      <a:pt x="0" y="1"/>
                    </a:moveTo>
                    <a:lnTo>
                      <a:pt x="0" y="404"/>
                    </a:lnTo>
                    <a:lnTo>
                      <a:pt x="147" y="404"/>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
              <p:cNvSpPr/>
              <p:nvPr/>
            </p:nvSpPr>
            <p:spPr>
              <a:xfrm>
                <a:off x="3206609" y="3037958"/>
                <a:ext cx="30346" cy="82837"/>
              </a:xfrm>
              <a:custGeom>
                <a:avLst/>
                <a:gdLst/>
                <a:ahLst/>
                <a:cxnLst/>
                <a:rect l="l" t="t" r="r" b="b"/>
                <a:pathLst>
                  <a:path w="148" h="404"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
              <p:cNvSpPr/>
              <p:nvPr/>
            </p:nvSpPr>
            <p:spPr>
              <a:xfrm>
                <a:off x="3155964" y="3037958"/>
                <a:ext cx="30551" cy="82837"/>
              </a:xfrm>
              <a:custGeom>
                <a:avLst/>
                <a:gdLst/>
                <a:ahLst/>
                <a:cxnLst/>
                <a:rect l="l" t="t" r="r" b="b"/>
                <a:pathLst>
                  <a:path w="149" h="404" extrusionOk="0">
                    <a:moveTo>
                      <a:pt x="1" y="1"/>
                    </a:moveTo>
                    <a:lnTo>
                      <a:pt x="1" y="404"/>
                    </a:lnTo>
                    <a:lnTo>
                      <a:pt x="149" y="404"/>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
              <p:cNvSpPr/>
              <p:nvPr/>
            </p:nvSpPr>
            <p:spPr>
              <a:xfrm>
                <a:off x="3105728" y="3037958"/>
                <a:ext cx="30346" cy="82837"/>
              </a:xfrm>
              <a:custGeom>
                <a:avLst/>
                <a:gdLst/>
                <a:ahLst/>
                <a:cxnLst/>
                <a:rect l="l" t="t" r="r" b="b"/>
                <a:pathLst>
                  <a:path w="148" h="404"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
              <p:cNvSpPr/>
              <p:nvPr/>
            </p:nvSpPr>
            <p:spPr>
              <a:xfrm>
                <a:off x="3053238" y="3037958"/>
                <a:ext cx="30346" cy="82837"/>
              </a:xfrm>
              <a:custGeom>
                <a:avLst/>
                <a:gdLst/>
                <a:ahLst/>
                <a:cxnLst/>
                <a:rect l="l" t="t" r="r" b="b"/>
                <a:pathLst>
                  <a:path w="148" h="404" extrusionOk="0">
                    <a:moveTo>
                      <a:pt x="0" y="1"/>
                    </a:moveTo>
                    <a:lnTo>
                      <a:pt x="0" y="404"/>
                    </a:lnTo>
                    <a:lnTo>
                      <a:pt x="148" y="404"/>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
              <p:cNvSpPr/>
              <p:nvPr/>
            </p:nvSpPr>
            <p:spPr>
              <a:xfrm>
                <a:off x="1897007" y="2345734"/>
                <a:ext cx="547047" cy="938685"/>
              </a:xfrm>
              <a:custGeom>
                <a:avLst/>
                <a:gdLst/>
                <a:ahLst/>
                <a:cxnLst/>
                <a:rect l="l" t="t" r="r" b="b"/>
                <a:pathLst>
                  <a:path w="2668" h="4578" extrusionOk="0">
                    <a:moveTo>
                      <a:pt x="0" y="1"/>
                    </a:moveTo>
                    <a:lnTo>
                      <a:pt x="0" y="4577"/>
                    </a:lnTo>
                    <a:lnTo>
                      <a:pt x="2667" y="4577"/>
                    </a:lnTo>
                    <a:lnTo>
                      <a:pt x="2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
              <p:cNvSpPr/>
              <p:nvPr/>
            </p:nvSpPr>
            <p:spPr>
              <a:xfrm>
                <a:off x="2389312" y="2446615"/>
                <a:ext cx="30551" cy="50851"/>
              </a:xfrm>
              <a:custGeom>
                <a:avLst/>
                <a:gdLst/>
                <a:ahLst/>
                <a:cxnLst/>
                <a:rect l="l" t="t" r="r" b="b"/>
                <a:pathLst>
                  <a:path w="149"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
              <p:cNvSpPr/>
              <p:nvPr/>
            </p:nvSpPr>
            <p:spPr>
              <a:xfrm>
                <a:off x="2338872" y="2446615"/>
                <a:ext cx="30346" cy="50851"/>
              </a:xfrm>
              <a:custGeom>
                <a:avLst/>
                <a:gdLst/>
                <a:ahLst/>
                <a:cxnLst/>
                <a:rect l="l" t="t" r="r" b="b"/>
                <a:pathLst>
                  <a:path w="148" h="248"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
              <p:cNvSpPr/>
              <p:nvPr/>
            </p:nvSpPr>
            <p:spPr>
              <a:xfrm>
                <a:off x="2286381" y="2446615"/>
                <a:ext cx="30551" cy="50851"/>
              </a:xfrm>
              <a:custGeom>
                <a:avLst/>
                <a:gdLst/>
                <a:ahLst/>
                <a:cxnLst/>
                <a:rect l="l" t="t" r="r" b="b"/>
                <a:pathLst>
                  <a:path w="149" h="248"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35941" y="2446615"/>
                <a:ext cx="30551" cy="50851"/>
              </a:xfrm>
              <a:custGeom>
                <a:avLst/>
                <a:gdLst/>
                <a:ahLst/>
                <a:cxnLst/>
                <a:rect l="l" t="t" r="r" b="b"/>
                <a:pathLst>
                  <a:path w="149"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183450" y="2446615"/>
                <a:ext cx="30551" cy="50851"/>
              </a:xfrm>
              <a:custGeom>
                <a:avLst/>
                <a:gdLst/>
                <a:ahLst/>
                <a:cxnLst/>
                <a:rect l="l" t="t" r="r" b="b"/>
                <a:pathLst>
                  <a:path w="149" h="248" extrusionOk="0">
                    <a:moveTo>
                      <a:pt x="1" y="1"/>
                    </a:moveTo>
                    <a:lnTo>
                      <a:pt x="1" y="247"/>
                    </a:lnTo>
                    <a:lnTo>
                      <a:pt x="149" y="247"/>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389312" y="2507308"/>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
              <p:cNvSpPr/>
              <p:nvPr/>
            </p:nvSpPr>
            <p:spPr>
              <a:xfrm>
                <a:off x="2338872" y="2507308"/>
                <a:ext cx="30346" cy="50645"/>
              </a:xfrm>
              <a:custGeom>
                <a:avLst/>
                <a:gdLst/>
                <a:ahLst/>
                <a:cxnLst/>
                <a:rect l="l" t="t" r="r" b="b"/>
                <a:pathLst>
                  <a:path w="148"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
              <p:cNvSpPr/>
              <p:nvPr/>
            </p:nvSpPr>
            <p:spPr>
              <a:xfrm>
                <a:off x="2286381" y="2507308"/>
                <a:ext cx="30551" cy="50645"/>
              </a:xfrm>
              <a:custGeom>
                <a:avLst/>
                <a:gdLst/>
                <a:ahLst/>
                <a:cxnLst/>
                <a:rect l="l" t="t" r="r" b="b"/>
                <a:pathLst>
                  <a:path w="149"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
              <p:cNvSpPr/>
              <p:nvPr/>
            </p:nvSpPr>
            <p:spPr>
              <a:xfrm>
                <a:off x="2235941" y="2507308"/>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
              <p:cNvSpPr/>
              <p:nvPr/>
            </p:nvSpPr>
            <p:spPr>
              <a:xfrm>
                <a:off x="2183450" y="2507308"/>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
              <p:cNvSpPr/>
              <p:nvPr/>
            </p:nvSpPr>
            <p:spPr>
              <a:xfrm>
                <a:off x="2389312" y="2569846"/>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
              <p:cNvSpPr/>
              <p:nvPr/>
            </p:nvSpPr>
            <p:spPr>
              <a:xfrm>
                <a:off x="2338872" y="2569846"/>
                <a:ext cx="30346" cy="50645"/>
              </a:xfrm>
              <a:custGeom>
                <a:avLst/>
                <a:gdLst/>
                <a:ahLst/>
                <a:cxnLst/>
                <a:rect l="l" t="t" r="r" b="b"/>
                <a:pathLst>
                  <a:path w="148"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
              <p:cNvSpPr/>
              <p:nvPr/>
            </p:nvSpPr>
            <p:spPr>
              <a:xfrm>
                <a:off x="2286381" y="2569846"/>
                <a:ext cx="30551" cy="50645"/>
              </a:xfrm>
              <a:custGeom>
                <a:avLst/>
                <a:gdLst/>
                <a:ahLst/>
                <a:cxnLst/>
                <a:rect l="l" t="t" r="r" b="b"/>
                <a:pathLst>
                  <a:path w="149"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
              <p:cNvSpPr/>
              <p:nvPr/>
            </p:nvSpPr>
            <p:spPr>
              <a:xfrm>
                <a:off x="2235941" y="2569846"/>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
              <p:cNvSpPr/>
              <p:nvPr/>
            </p:nvSpPr>
            <p:spPr>
              <a:xfrm>
                <a:off x="2183450" y="2569846"/>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
              <p:cNvSpPr/>
              <p:nvPr/>
            </p:nvSpPr>
            <p:spPr>
              <a:xfrm>
                <a:off x="2389312" y="2630333"/>
                <a:ext cx="30551" cy="50645"/>
              </a:xfrm>
              <a:custGeom>
                <a:avLst/>
                <a:gdLst/>
                <a:ahLst/>
                <a:cxnLst/>
                <a:rect l="l" t="t" r="r" b="b"/>
                <a:pathLst>
                  <a:path w="149"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
              <p:cNvSpPr/>
              <p:nvPr/>
            </p:nvSpPr>
            <p:spPr>
              <a:xfrm>
                <a:off x="2338872" y="2630333"/>
                <a:ext cx="30346" cy="50645"/>
              </a:xfrm>
              <a:custGeom>
                <a:avLst/>
                <a:gdLst/>
                <a:ahLst/>
                <a:cxnLst/>
                <a:rect l="l" t="t" r="r" b="b"/>
                <a:pathLst>
                  <a:path w="148" h="247" extrusionOk="0">
                    <a:moveTo>
                      <a:pt x="1" y="1"/>
                    </a:moveTo>
                    <a:lnTo>
                      <a:pt x="1"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
              <p:cNvSpPr/>
              <p:nvPr/>
            </p:nvSpPr>
            <p:spPr>
              <a:xfrm>
                <a:off x="2286381" y="2630333"/>
                <a:ext cx="30551" cy="50645"/>
              </a:xfrm>
              <a:custGeom>
                <a:avLst/>
                <a:gdLst/>
                <a:ahLst/>
                <a:cxnLst/>
                <a:rect l="l" t="t" r="r" b="b"/>
                <a:pathLst>
                  <a:path w="149" h="247" extrusionOk="0">
                    <a:moveTo>
                      <a:pt x="1" y="1"/>
                    </a:moveTo>
                    <a:lnTo>
                      <a:pt x="1"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
              <p:cNvSpPr/>
              <p:nvPr/>
            </p:nvSpPr>
            <p:spPr>
              <a:xfrm>
                <a:off x="2235941" y="2630333"/>
                <a:ext cx="30551" cy="50645"/>
              </a:xfrm>
              <a:custGeom>
                <a:avLst/>
                <a:gdLst/>
                <a:ahLst/>
                <a:cxnLst/>
                <a:rect l="l" t="t" r="r" b="b"/>
                <a:pathLst>
                  <a:path w="149"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
              <p:cNvSpPr/>
              <p:nvPr/>
            </p:nvSpPr>
            <p:spPr>
              <a:xfrm>
                <a:off x="2183450" y="2630333"/>
                <a:ext cx="30551" cy="50645"/>
              </a:xfrm>
              <a:custGeom>
                <a:avLst/>
                <a:gdLst/>
                <a:ahLst/>
                <a:cxnLst/>
                <a:rect l="l" t="t" r="r" b="b"/>
                <a:pathLst>
                  <a:path w="149" h="247" extrusionOk="0">
                    <a:moveTo>
                      <a:pt x="1" y="1"/>
                    </a:moveTo>
                    <a:lnTo>
                      <a:pt x="1" y="246"/>
                    </a:lnTo>
                    <a:lnTo>
                      <a:pt x="149" y="246"/>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
              <p:cNvSpPr/>
              <p:nvPr/>
            </p:nvSpPr>
            <p:spPr>
              <a:xfrm>
                <a:off x="2129114" y="2446615"/>
                <a:ext cx="30346" cy="50851"/>
              </a:xfrm>
              <a:custGeom>
                <a:avLst/>
                <a:gdLst/>
                <a:ahLst/>
                <a:cxnLst/>
                <a:rect l="l" t="t" r="r" b="b"/>
                <a:pathLst>
                  <a:path w="148" h="248" extrusionOk="0">
                    <a:moveTo>
                      <a:pt x="0" y="1"/>
                    </a:moveTo>
                    <a:lnTo>
                      <a:pt x="0" y="247"/>
                    </a:lnTo>
                    <a:lnTo>
                      <a:pt x="147" y="247"/>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
              <p:cNvSpPr/>
              <p:nvPr/>
            </p:nvSpPr>
            <p:spPr>
              <a:xfrm>
                <a:off x="2078469" y="2446615"/>
                <a:ext cx="30551" cy="50851"/>
              </a:xfrm>
              <a:custGeom>
                <a:avLst/>
                <a:gdLst/>
                <a:ahLst/>
                <a:cxnLst/>
                <a:rect l="l" t="t" r="r" b="b"/>
                <a:pathLst>
                  <a:path w="149" h="248" extrusionOk="0">
                    <a:moveTo>
                      <a:pt x="1" y="1"/>
                    </a:moveTo>
                    <a:lnTo>
                      <a:pt x="1" y="247"/>
                    </a:lnTo>
                    <a:lnTo>
                      <a:pt x="149" y="247"/>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
              <p:cNvSpPr/>
              <p:nvPr/>
            </p:nvSpPr>
            <p:spPr>
              <a:xfrm>
                <a:off x="2028233" y="2446615"/>
                <a:ext cx="30346" cy="50851"/>
              </a:xfrm>
              <a:custGeom>
                <a:avLst/>
                <a:gdLst/>
                <a:ahLst/>
                <a:cxnLst/>
                <a:rect l="l" t="t" r="r" b="b"/>
                <a:pathLst>
                  <a:path w="148" h="248" extrusionOk="0">
                    <a:moveTo>
                      <a:pt x="0" y="1"/>
                    </a:moveTo>
                    <a:lnTo>
                      <a:pt x="0" y="247"/>
                    </a:lnTo>
                    <a:lnTo>
                      <a:pt x="147" y="247"/>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975743" y="2446615"/>
                <a:ext cx="30346" cy="50851"/>
              </a:xfrm>
              <a:custGeom>
                <a:avLst/>
                <a:gdLst/>
                <a:ahLst/>
                <a:cxnLst/>
                <a:rect l="l" t="t" r="r" b="b"/>
                <a:pathLst>
                  <a:path w="148"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
              <p:cNvSpPr/>
              <p:nvPr/>
            </p:nvSpPr>
            <p:spPr>
              <a:xfrm>
                <a:off x="1925097" y="2446615"/>
                <a:ext cx="30551" cy="50851"/>
              </a:xfrm>
              <a:custGeom>
                <a:avLst/>
                <a:gdLst/>
                <a:ahLst/>
                <a:cxnLst/>
                <a:rect l="l" t="t" r="r" b="b"/>
                <a:pathLst>
                  <a:path w="149" h="248" extrusionOk="0">
                    <a:moveTo>
                      <a:pt x="1" y="1"/>
                    </a:moveTo>
                    <a:lnTo>
                      <a:pt x="1" y="247"/>
                    </a:lnTo>
                    <a:lnTo>
                      <a:pt x="149" y="247"/>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2129114" y="2507308"/>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
              <p:cNvSpPr/>
              <p:nvPr/>
            </p:nvSpPr>
            <p:spPr>
              <a:xfrm>
                <a:off x="2078469" y="2507308"/>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
              <p:cNvSpPr/>
              <p:nvPr/>
            </p:nvSpPr>
            <p:spPr>
              <a:xfrm>
                <a:off x="2028233" y="2507308"/>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
              <p:cNvSpPr/>
              <p:nvPr/>
            </p:nvSpPr>
            <p:spPr>
              <a:xfrm>
                <a:off x="1975743" y="2507308"/>
                <a:ext cx="30346" cy="50645"/>
              </a:xfrm>
              <a:custGeom>
                <a:avLst/>
                <a:gdLst/>
                <a:ahLst/>
                <a:cxnLst/>
                <a:rect l="l" t="t" r="r" b="b"/>
                <a:pathLst>
                  <a:path w="148"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
              <p:cNvSpPr/>
              <p:nvPr/>
            </p:nvSpPr>
            <p:spPr>
              <a:xfrm>
                <a:off x="1925097" y="2507308"/>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2129114" y="2569846"/>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2078469" y="2569846"/>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
              <p:cNvSpPr/>
              <p:nvPr/>
            </p:nvSpPr>
            <p:spPr>
              <a:xfrm>
                <a:off x="2028233" y="2569846"/>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975743" y="2569846"/>
                <a:ext cx="30346" cy="50645"/>
              </a:xfrm>
              <a:custGeom>
                <a:avLst/>
                <a:gdLst/>
                <a:ahLst/>
                <a:cxnLst/>
                <a:rect l="l" t="t" r="r" b="b"/>
                <a:pathLst>
                  <a:path w="148"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1925097" y="2569846"/>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2129114" y="2630333"/>
                <a:ext cx="30346" cy="50645"/>
              </a:xfrm>
              <a:custGeom>
                <a:avLst/>
                <a:gdLst/>
                <a:ahLst/>
                <a:cxnLst/>
                <a:rect l="l" t="t" r="r" b="b"/>
                <a:pathLst>
                  <a:path w="148" h="247" extrusionOk="0">
                    <a:moveTo>
                      <a:pt x="0" y="1"/>
                    </a:moveTo>
                    <a:lnTo>
                      <a:pt x="0" y="246"/>
                    </a:lnTo>
                    <a:lnTo>
                      <a:pt x="147" y="246"/>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
              <p:cNvSpPr/>
              <p:nvPr/>
            </p:nvSpPr>
            <p:spPr>
              <a:xfrm>
                <a:off x="2078469" y="2630333"/>
                <a:ext cx="30551" cy="50645"/>
              </a:xfrm>
              <a:custGeom>
                <a:avLst/>
                <a:gdLst/>
                <a:ahLst/>
                <a:cxnLst/>
                <a:rect l="l" t="t" r="r" b="b"/>
                <a:pathLst>
                  <a:path w="149" h="247" extrusionOk="0">
                    <a:moveTo>
                      <a:pt x="1" y="1"/>
                    </a:moveTo>
                    <a:lnTo>
                      <a:pt x="1" y="246"/>
                    </a:lnTo>
                    <a:lnTo>
                      <a:pt x="149" y="246"/>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
              <p:cNvSpPr/>
              <p:nvPr/>
            </p:nvSpPr>
            <p:spPr>
              <a:xfrm>
                <a:off x="2028233" y="2630333"/>
                <a:ext cx="30346" cy="50645"/>
              </a:xfrm>
              <a:custGeom>
                <a:avLst/>
                <a:gdLst/>
                <a:ahLst/>
                <a:cxnLst/>
                <a:rect l="l" t="t" r="r" b="b"/>
                <a:pathLst>
                  <a:path w="148" h="247" extrusionOk="0">
                    <a:moveTo>
                      <a:pt x="0" y="1"/>
                    </a:moveTo>
                    <a:lnTo>
                      <a:pt x="0" y="246"/>
                    </a:lnTo>
                    <a:lnTo>
                      <a:pt x="147" y="246"/>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
              <p:cNvSpPr/>
              <p:nvPr/>
            </p:nvSpPr>
            <p:spPr>
              <a:xfrm>
                <a:off x="1975743" y="2630333"/>
                <a:ext cx="30346" cy="50645"/>
              </a:xfrm>
              <a:custGeom>
                <a:avLst/>
                <a:gdLst/>
                <a:ahLst/>
                <a:cxnLst/>
                <a:rect l="l" t="t" r="r" b="b"/>
                <a:pathLst>
                  <a:path w="148"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
              <p:cNvSpPr/>
              <p:nvPr/>
            </p:nvSpPr>
            <p:spPr>
              <a:xfrm>
                <a:off x="1925097" y="2630333"/>
                <a:ext cx="30551" cy="50645"/>
              </a:xfrm>
              <a:custGeom>
                <a:avLst/>
                <a:gdLst/>
                <a:ahLst/>
                <a:cxnLst/>
                <a:rect l="l" t="t" r="r" b="b"/>
                <a:pathLst>
                  <a:path w="149" h="247" extrusionOk="0">
                    <a:moveTo>
                      <a:pt x="1" y="1"/>
                    </a:moveTo>
                    <a:lnTo>
                      <a:pt x="1" y="246"/>
                    </a:lnTo>
                    <a:lnTo>
                      <a:pt x="149" y="246"/>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
              <p:cNvSpPr/>
              <p:nvPr/>
            </p:nvSpPr>
            <p:spPr>
              <a:xfrm>
                <a:off x="2387262" y="2707019"/>
                <a:ext cx="30551" cy="50645"/>
              </a:xfrm>
              <a:custGeom>
                <a:avLst/>
                <a:gdLst/>
                <a:ahLst/>
                <a:cxnLst/>
                <a:rect l="l" t="t" r="r" b="b"/>
                <a:pathLst>
                  <a:path w="149" h="247" extrusionOk="0">
                    <a:moveTo>
                      <a:pt x="1" y="1"/>
                    </a:moveTo>
                    <a:lnTo>
                      <a:pt x="1"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
              <p:cNvSpPr/>
              <p:nvPr/>
            </p:nvSpPr>
            <p:spPr>
              <a:xfrm>
                <a:off x="2336821" y="2707019"/>
                <a:ext cx="30551" cy="50645"/>
              </a:xfrm>
              <a:custGeom>
                <a:avLst/>
                <a:gdLst/>
                <a:ahLst/>
                <a:cxnLst/>
                <a:rect l="l" t="t" r="r" b="b"/>
                <a:pathLst>
                  <a:path w="149"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
              <p:cNvSpPr/>
              <p:nvPr/>
            </p:nvSpPr>
            <p:spPr>
              <a:xfrm>
                <a:off x="2286381" y="2707019"/>
                <a:ext cx="30551" cy="50645"/>
              </a:xfrm>
              <a:custGeom>
                <a:avLst/>
                <a:gdLst/>
                <a:ahLst/>
                <a:cxnLst/>
                <a:rect l="l" t="t" r="r" b="b"/>
                <a:pathLst>
                  <a:path w="149" h="247" extrusionOk="0">
                    <a:moveTo>
                      <a:pt x="1" y="1"/>
                    </a:moveTo>
                    <a:lnTo>
                      <a:pt x="1"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
              <p:cNvSpPr/>
              <p:nvPr/>
            </p:nvSpPr>
            <p:spPr>
              <a:xfrm>
                <a:off x="2233890" y="2707019"/>
                <a:ext cx="30551" cy="50645"/>
              </a:xfrm>
              <a:custGeom>
                <a:avLst/>
                <a:gdLst/>
                <a:ahLst/>
                <a:cxnLst/>
                <a:rect l="l" t="t" r="r" b="b"/>
                <a:pathLst>
                  <a:path w="149" h="247" extrusionOk="0">
                    <a:moveTo>
                      <a:pt x="1" y="1"/>
                    </a:moveTo>
                    <a:lnTo>
                      <a:pt x="1"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
              <p:cNvSpPr/>
              <p:nvPr/>
            </p:nvSpPr>
            <p:spPr>
              <a:xfrm>
                <a:off x="2183450" y="2707019"/>
                <a:ext cx="30551" cy="50645"/>
              </a:xfrm>
              <a:custGeom>
                <a:avLst/>
                <a:gdLst/>
                <a:ahLst/>
                <a:cxnLst/>
                <a:rect l="l" t="t" r="r" b="b"/>
                <a:pathLst>
                  <a:path w="149" h="247" extrusionOk="0">
                    <a:moveTo>
                      <a:pt x="1" y="1"/>
                    </a:moveTo>
                    <a:lnTo>
                      <a:pt x="1" y="246"/>
                    </a:lnTo>
                    <a:lnTo>
                      <a:pt x="149" y="246"/>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
              <p:cNvSpPr/>
              <p:nvPr/>
            </p:nvSpPr>
            <p:spPr>
              <a:xfrm>
                <a:off x="2387262" y="2769557"/>
                <a:ext cx="30551" cy="48595"/>
              </a:xfrm>
              <a:custGeom>
                <a:avLst/>
                <a:gdLst/>
                <a:ahLst/>
                <a:cxnLst/>
                <a:rect l="l" t="t" r="r" b="b"/>
                <a:pathLst>
                  <a:path w="149" h="237" extrusionOk="0">
                    <a:moveTo>
                      <a:pt x="1" y="0"/>
                    </a:moveTo>
                    <a:lnTo>
                      <a:pt x="1"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
              <p:cNvSpPr/>
              <p:nvPr/>
            </p:nvSpPr>
            <p:spPr>
              <a:xfrm>
                <a:off x="2336821" y="2769557"/>
                <a:ext cx="30551" cy="48595"/>
              </a:xfrm>
              <a:custGeom>
                <a:avLst/>
                <a:gdLst/>
                <a:ahLst/>
                <a:cxnLst/>
                <a:rect l="l" t="t" r="r" b="b"/>
                <a:pathLst>
                  <a:path w="149" h="237" extrusionOk="0">
                    <a:moveTo>
                      <a:pt x="0" y="0"/>
                    </a:moveTo>
                    <a:lnTo>
                      <a:pt x="0"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
              <p:cNvSpPr/>
              <p:nvPr/>
            </p:nvSpPr>
            <p:spPr>
              <a:xfrm>
                <a:off x="2286381" y="2769557"/>
                <a:ext cx="30551" cy="48595"/>
              </a:xfrm>
              <a:custGeom>
                <a:avLst/>
                <a:gdLst/>
                <a:ahLst/>
                <a:cxnLst/>
                <a:rect l="l" t="t" r="r" b="b"/>
                <a:pathLst>
                  <a:path w="149" h="237" extrusionOk="0">
                    <a:moveTo>
                      <a:pt x="1" y="0"/>
                    </a:moveTo>
                    <a:lnTo>
                      <a:pt x="1"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
              <p:cNvSpPr/>
              <p:nvPr/>
            </p:nvSpPr>
            <p:spPr>
              <a:xfrm>
                <a:off x="2233890" y="2769557"/>
                <a:ext cx="30551" cy="48595"/>
              </a:xfrm>
              <a:custGeom>
                <a:avLst/>
                <a:gdLst/>
                <a:ahLst/>
                <a:cxnLst/>
                <a:rect l="l" t="t" r="r" b="b"/>
                <a:pathLst>
                  <a:path w="149" h="237" extrusionOk="0">
                    <a:moveTo>
                      <a:pt x="1" y="0"/>
                    </a:moveTo>
                    <a:lnTo>
                      <a:pt x="1"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
              <p:cNvSpPr/>
              <p:nvPr/>
            </p:nvSpPr>
            <p:spPr>
              <a:xfrm>
                <a:off x="2183450" y="2769557"/>
                <a:ext cx="30551" cy="48595"/>
              </a:xfrm>
              <a:custGeom>
                <a:avLst/>
                <a:gdLst/>
                <a:ahLst/>
                <a:cxnLst/>
                <a:rect l="l" t="t" r="r" b="b"/>
                <a:pathLst>
                  <a:path w="149" h="237" extrusionOk="0">
                    <a:moveTo>
                      <a:pt x="1" y="0"/>
                    </a:moveTo>
                    <a:lnTo>
                      <a:pt x="1" y="237"/>
                    </a:lnTo>
                    <a:lnTo>
                      <a:pt x="149" y="237"/>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
              <p:cNvSpPr/>
              <p:nvPr/>
            </p:nvSpPr>
            <p:spPr>
              <a:xfrm>
                <a:off x="2387262" y="2830045"/>
                <a:ext cx="30551" cy="50645"/>
              </a:xfrm>
              <a:custGeom>
                <a:avLst/>
                <a:gdLst/>
                <a:ahLst/>
                <a:cxnLst/>
                <a:rect l="l" t="t" r="r" b="b"/>
                <a:pathLst>
                  <a:path w="149" h="247"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
              <p:cNvSpPr/>
              <p:nvPr/>
            </p:nvSpPr>
            <p:spPr>
              <a:xfrm>
                <a:off x="2336821" y="2830045"/>
                <a:ext cx="30551" cy="50645"/>
              </a:xfrm>
              <a:custGeom>
                <a:avLst/>
                <a:gdLst/>
                <a:ahLst/>
                <a:cxnLst/>
                <a:rect l="l" t="t" r="r" b="b"/>
                <a:pathLst>
                  <a:path w="149" h="247"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
              <p:cNvSpPr/>
              <p:nvPr/>
            </p:nvSpPr>
            <p:spPr>
              <a:xfrm>
                <a:off x="2286381" y="2830045"/>
                <a:ext cx="30551" cy="50645"/>
              </a:xfrm>
              <a:custGeom>
                <a:avLst/>
                <a:gdLst/>
                <a:ahLst/>
                <a:cxnLst/>
                <a:rect l="l" t="t" r="r" b="b"/>
                <a:pathLst>
                  <a:path w="149" h="247"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
              <p:cNvSpPr/>
              <p:nvPr/>
            </p:nvSpPr>
            <p:spPr>
              <a:xfrm>
                <a:off x="2233890" y="2830045"/>
                <a:ext cx="30551" cy="50645"/>
              </a:xfrm>
              <a:custGeom>
                <a:avLst/>
                <a:gdLst/>
                <a:ahLst/>
                <a:cxnLst/>
                <a:rect l="l" t="t" r="r" b="b"/>
                <a:pathLst>
                  <a:path w="149" h="247"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
              <p:cNvSpPr/>
              <p:nvPr/>
            </p:nvSpPr>
            <p:spPr>
              <a:xfrm>
                <a:off x="2183450" y="2830045"/>
                <a:ext cx="30551" cy="50645"/>
              </a:xfrm>
              <a:custGeom>
                <a:avLst/>
                <a:gdLst/>
                <a:ahLst/>
                <a:cxnLst/>
                <a:rect l="l" t="t" r="r" b="b"/>
                <a:pathLst>
                  <a:path w="149" h="247" extrusionOk="0">
                    <a:moveTo>
                      <a:pt x="1" y="1"/>
                    </a:moveTo>
                    <a:lnTo>
                      <a:pt x="1" y="247"/>
                    </a:lnTo>
                    <a:lnTo>
                      <a:pt x="149" y="247"/>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
              <p:cNvSpPr/>
              <p:nvPr/>
            </p:nvSpPr>
            <p:spPr>
              <a:xfrm>
                <a:off x="2387262" y="2892788"/>
                <a:ext cx="30551" cy="48595"/>
              </a:xfrm>
              <a:custGeom>
                <a:avLst/>
                <a:gdLst/>
                <a:ahLst/>
                <a:cxnLst/>
                <a:rect l="l" t="t" r="r" b="b"/>
                <a:pathLst>
                  <a:path w="149" h="237" extrusionOk="0">
                    <a:moveTo>
                      <a:pt x="1" y="0"/>
                    </a:moveTo>
                    <a:lnTo>
                      <a:pt x="1"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
              <p:cNvSpPr/>
              <p:nvPr/>
            </p:nvSpPr>
            <p:spPr>
              <a:xfrm>
                <a:off x="2336821" y="2892788"/>
                <a:ext cx="30551" cy="48595"/>
              </a:xfrm>
              <a:custGeom>
                <a:avLst/>
                <a:gdLst/>
                <a:ahLst/>
                <a:cxnLst/>
                <a:rect l="l" t="t" r="r" b="b"/>
                <a:pathLst>
                  <a:path w="149" h="237" extrusionOk="0">
                    <a:moveTo>
                      <a:pt x="0" y="0"/>
                    </a:moveTo>
                    <a:lnTo>
                      <a:pt x="0"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
              <p:cNvSpPr/>
              <p:nvPr/>
            </p:nvSpPr>
            <p:spPr>
              <a:xfrm>
                <a:off x="2286381" y="2892788"/>
                <a:ext cx="30551" cy="48595"/>
              </a:xfrm>
              <a:custGeom>
                <a:avLst/>
                <a:gdLst/>
                <a:ahLst/>
                <a:cxnLst/>
                <a:rect l="l" t="t" r="r" b="b"/>
                <a:pathLst>
                  <a:path w="149" h="237" extrusionOk="0">
                    <a:moveTo>
                      <a:pt x="1" y="0"/>
                    </a:moveTo>
                    <a:lnTo>
                      <a:pt x="1"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
              <p:cNvSpPr/>
              <p:nvPr/>
            </p:nvSpPr>
            <p:spPr>
              <a:xfrm>
                <a:off x="2233890" y="2892788"/>
                <a:ext cx="30551" cy="48595"/>
              </a:xfrm>
              <a:custGeom>
                <a:avLst/>
                <a:gdLst/>
                <a:ahLst/>
                <a:cxnLst/>
                <a:rect l="l" t="t" r="r" b="b"/>
                <a:pathLst>
                  <a:path w="149" h="237" extrusionOk="0">
                    <a:moveTo>
                      <a:pt x="1" y="0"/>
                    </a:moveTo>
                    <a:lnTo>
                      <a:pt x="1"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
              <p:cNvSpPr/>
              <p:nvPr/>
            </p:nvSpPr>
            <p:spPr>
              <a:xfrm>
                <a:off x="2183450" y="2892788"/>
                <a:ext cx="30551" cy="48595"/>
              </a:xfrm>
              <a:custGeom>
                <a:avLst/>
                <a:gdLst/>
                <a:ahLst/>
                <a:cxnLst/>
                <a:rect l="l" t="t" r="r" b="b"/>
                <a:pathLst>
                  <a:path w="149" h="237" extrusionOk="0">
                    <a:moveTo>
                      <a:pt x="1" y="0"/>
                    </a:moveTo>
                    <a:lnTo>
                      <a:pt x="1" y="236"/>
                    </a:lnTo>
                    <a:lnTo>
                      <a:pt x="149" y="23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
              <p:cNvSpPr/>
              <p:nvPr/>
            </p:nvSpPr>
            <p:spPr>
              <a:xfrm>
                <a:off x="2129114" y="2707019"/>
                <a:ext cx="30346" cy="50645"/>
              </a:xfrm>
              <a:custGeom>
                <a:avLst/>
                <a:gdLst/>
                <a:ahLst/>
                <a:cxnLst/>
                <a:rect l="l" t="t" r="r" b="b"/>
                <a:pathLst>
                  <a:path w="148" h="247" extrusionOk="0">
                    <a:moveTo>
                      <a:pt x="0" y="1"/>
                    </a:moveTo>
                    <a:lnTo>
                      <a:pt x="0" y="246"/>
                    </a:lnTo>
                    <a:lnTo>
                      <a:pt x="147" y="246"/>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
              <p:cNvSpPr/>
              <p:nvPr/>
            </p:nvSpPr>
            <p:spPr>
              <a:xfrm>
                <a:off x="2076623" y="2707019"/>
                <a:ext cx="30346" cy="50645"/>
              </a:xfrm>
              <a:custGeom>
                <a:avLst/>
                <a:gdLst/>
                <a:ahLst/>
                <a:cxnLst/>
                <a:rect l="l" t="t" r="r" b="b"/>
                <a:pathLst>
                  <a:path w="148"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
              <p:cNvSpPr/>
              <p:nvPr/>
            </p:nvSpPr>
            <p:spPr>
              <a:xfrm>
                <a:off x="2025978" y="2707019"/>
                <a:ext cx="30551" cy="50645"/>
              </a:xfrm>
              <a:custGeom>
                <a:avLst/>
                <a:gdLst/>
                <a:ahLst/>
                <a:cxnLst/>
                <a:rect l="l" t="t" r="r" b="b"/>
                <a:pathLst>
                  <a:path w="149" h="247" extrusionOk="0">
                    <a:moveTo>
                      <a:pt x="1" y="1"/>
                    </a:moveTo>
                    <a:lnTo>
                      <a:pt x="1" y="246"/>
                    </a:lnTo>
                    <a:lnTo>
                      <a:pt x="149" y="246"/>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975743" y="2707019"/>
                <a:ext cx="30346" cy="50645"/>
              </a:xfrm>
              <a:custGeom>
                <a:avLst/>
                <a:gdLst/>
                <a:ahLst/>
                <a:cxnLst/>
                <a:rect l="l" t="t" r="r" b="b"/>
                <a:pathLst>
                  <a:path w="148"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23252" y="2707019"/>
                <a:ext cx="30346" cy="50645"/>
              </a:xfrm>
              <a:custGeom>
                <a:avLst/>
                <a:gdLst/>
                <a:ahLst/>
                <a:cxnLst/>
                <a:rect l="l" t="t" r="r" b="b"/>
                <a:pathLst>
                  <a:path w="148" h="247" extrusionOk="0">
                    <a:moveTo>
                      <a:pt x="0" y="1"/>
                    </a:moveTo>
                    <a:lnTo>
                      <a:pt x="0" y="246"/>
                    </a:lnTo>
                    <a:lnTo>
                      <a:pt x="148" y="246"/>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
              <p:cNvSpPr/>
              <p:nvPr/>
            </p:nvSpPr>
            <p:spPr>
              <a:xfrm>
                <a:off x="2129114" y="2769557"/>
                <a:ext cx="30346" cy="48595"/>
              </a:xfrm>
              <a:custGeom>
                <a:avLst/>
                <a:gdLst/>
                <a:ahLst/>
                <a:cxnLst/>
                <a:rect l="l" t="t" r="r" b="b"/>
                <a:pathLst>
                  <a:path w="148" h="237" extrusionOk="0">
                    <a:moveTo>
                      <a:pt x="0" y="0"/>
                    </a:moveTo>
                    <a:lnTo>
                      <a:pt x="0" y="237"/>
                    </a:lnTo>
                    <a:lnTo>
                      <a:pt x="147" y="237"/>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
              <p:cNvSpPr/>
              <p:nvPr/>
            </p:nvSpPr>
            <p:spPr>
              <a:xfrm>
                <a:off x="2076623" y="2769557"/>
                <a:ext cx="30346" cy="48595"/>
              </a:xfrm>
              <a:custGeom>
                <a:avLst/>
                <a:gdLst/>
                <a:ahLst/>
                <a:cxnLst/>
                <a:rect l="l" t="t" r="r" b="b"/>
                <a:pathLst>
                  <a:path w="148" h="237" extrusionOk="0">
                    <a:moveTo>
                      <a:pt x="0" y="0"/>
                    </a:moveTo>
                    <a:lnTo>
                      <a:pt x="0"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
              <p:cNvSpPr/>
              <p:nvPr/>
            </p:nvSpPr>
            <p:spPr>
              <a:xfrm>
                <a:off x="2025978" y="2769557"/>
                <a:ext cx="30551" cy="48595"/>
              </a:xfrm>
              <a:custGeom>
                <a:avLst/>
                <a:gdLst/>
                <a:ahLst/>
                <a:cxnLst/>
                <a:rect l="l" t="t" r="r" b="b"/>
                <a:pathLst>
                  <a:path w="149" h="237" extrusionOk="0">
                    <a:moveTo>
                      <a:pt x="1" y="0"/>
                    </a:moveTo>
                    <a:lnTo>
                      <a:pt x="1" y="237"/>
                    </a:lnTo>
                    <a:lnTo>
                      <a:pt x="149" y="237"/>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975743" y="2769557"/>
                <a:ext cx="30346" cy="48595"/>
              </a:xfrm>
              <a:custGeom>
                <a:avLst/>
                <a:gdLst/>
                <a:ahLst/>
                <a:cxnLst/>
                <a:rect l="l" t="t" r="r" b="b"/>
                <a:pathLst>
                  <a:path w="148" h="237" extrusionOk="0">
                    <a:moveTo>
                      <a:pt x="0" y="0"/>
                    </a:moveTo>
                    <a:lnTo>
                      <a:pt x="0"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923252" y="2769557"/>
                <a:ext cx="30346" cy="48595"/>
              </a:xfrm>
              <a:custGeom>
                <a:avLst/>
                <a:gdLst/>
                <a:ahLst/>
                <a:cxnLst/>
                <a:rect l="l" t="t" r="r" b="b"/>
                <a:pathLst>
                  <a:path w="148" h="237" extrusionOk="0">
                    <a:moveTo>
                      <a:pt x="0" y="0"/>
                    </a:moveTo>
                    <a:lnTo>
                      <a:pt x="0" y="237"/>
                    </a:lnTo>
                    <a:lnTo>
                      <a:pt x="148" y="23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
              <p:cNvSpPr/>
              <p:nvPr/>
            </p:nvSpPr>
            <p:spPr>
              <a:xfrm>
                <a:off x="2129114" y="2830045"/>
                <a:ext cx="30346" cy="50645"/>
              </a:xfrm>
              <a:custGeom>
                <a:avLst/>
                <a:gdLst/>
                <a:ahLst/>
                <a:cxnLst/>
                <a:rect l="l" t="t" r="r" b="b"/>
                <a:pathLst>
                  <a:path w="148" h="247" extrusionOk="0">
                    <a:moveTo>
                      <a:pt x="0" y="1"/>
                    </a:moveTo>
                    <a:lnTo>
                      <a:pt x="0" y="247"/>
                    </a:lnTo>
                    <a:lnTo>
                      <a:pt x="147" y="247"/>
                    </a:lnTo>
                    <a:lnTo>
                      <a:pt x="14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
              <p:cNvSpPr/>
              <p:nvPr/>
            </p:nvSpPr>
            <p:spPr>
              <a:xfrm>
                <a:off x="2076623" y="2830045"/>
                <a:ext cx="30346" cy="50645"/>
              </a:xfrm>
              <a:custGeom>
                <a:avLst/>
                <a:gdLst/>
                <a:ahLst/>
                <a:cxnLst/>
                <a:rect l="l" t="t" r="r" b="b"/>
                <a:pathLst>
                  <a:path w="148" h="247"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
              <p:cNvSpPr/>
              <p:nvPr/>
            </p:nvSpPr>
            <p:spPr>
              <a:xfrm>
                <a:off x="2025978" y="2830045"/>
                <a:ext cx="30551" cy="50645"/>
              </a:xfrm>
              <a:custGeom>
                <a:avLst/>
                <a:gdLst/>
                <a:ahLst/>
                <a:cxnLst/>
                <a:rect l="l" t="t" r="r" b="b"/>
                <a:pathLst>
                  <a:path w="149" h="247" extrusionOk="0">
                    <a:moveTo>
                      <a:pt x="1" y="1"/>
                    </a:moveTo>
                    <a:lnTo>
                      <a:pt x="1" y="247"/>
                    </a:lnTo>
                    <a:lnTo>
                      <a:pt x="149" y="247"/>
                    </a:lnTo>
                    <a:lnTo>
                      <a:pt x="14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975743" y="2830045"/>
                <a:ext cx="30346" cy="50645"/>
              </a:xfrm>
              <a:custGeom>
                <a:avLst/>
                <a:gdLst/>
                <a:ahLst/>
                <a:cxnLst/>
                <a:rect l="l" t="t" r="r" b="b"/>
                <a:pathLst>
                  <a:path w="148" h="247"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923252" y="2830045"/>
                <a:ext cx="30346" cy="50645"/>
              </a:xfrm>
              <a:custGeom>
                <a:avLst/>
                <a:gdLst/>
                <a:ahLst/>
                <a:cxnLst/>
                <a:rect l="l" t="t" r="r" b="b"/>
                <a:pathLst>
                  <a:path w="148" h="247"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
              <p:cNvSpPr/>
              <p:nvPr/>
            </p:nvSpPr>
            <p:spPr>
              <a:xfrm>
                <a:off x="2129114" y="2892788"/>
                <a:ext cx="30346" cy="48595"/>
              </a:xfrm>
              <a:custGeom>
                <a:avLst/>
                <a:gdLst/>
                <a:ahLst/>
                <a:cxnLst/>
                <a:rect l="l" t="t" r="r" b="b"/>
                <a:pathLst>
                  <a:path w="148" h="237" extrusionOk="0">
                    <a:moveTo>
                      <a:pt x="0" y="0"/>
                    </a:moveTo>
                    <a:lnTo>
                      <a:pt x="0" y="236"/>
                    </a:lnTo>
                    <a:lnTo>
                      <a:pt x="147" y="23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
              <p:cNvSpPr/>
              <p:nvPr/>
            </p:nvSpPr>
            <p:spPr>
              <a:xfrm>
                <a:off x="2076623" y="2892788"/>
                <a:ext cx="30346" cy="48595"/>
              </a:xfrm>
              <a:custGeom>
                <a:avLst/>
                <a:gdLst/>
                <a:ahLst/>
                <a:cxnLst/>
                <a:rect l="l" t="t" r="r" b="b"/>
                <a:pathLst>
                  <a:path w="148" h="237" extrusionOk="0">
                    <a:moveTo>
                      <a:pt x="0" y="0"/>
                    </a:moveTo>
                    <a:lnTo>
                      <a:pt x="0"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
              <p:cNvSpPr/>
              <p:nvPr/>
            </p:nvSpPr>
            <p:spPr>
              <a:xfrm>
                <a:off x="2025978" y="2892788"/>
                <a:ext cx="30551" cy="48595"/>
              </a:xfrm>
              <a:custGeom>
                <a:avLst/>
                <a:gdLst/>
                <a:ahLst/>
                <a:cxnLst/>
                <a:rect l="l" t="t" r="r" b="b"/>
                <a:pathLst>
                  <a:path w="149" h="237" extrusionOk="0">
                    <a:moveTo>
                      <a:pt x="1" y="0"/>
                    </a:moveTo>
                    <a:lnTo>
                      <a:pt x="1" y="236"/>
                    </a:lnTo>
                    <a:lnTo>
                      <a:pt x="149" y="23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
              <p:cNvSpPr/>
              <p:nvPr/>
            </p:nvSpPr>
            <p:spPr>
              <a:xfrm>
                <a:off x="1975743" y="2892788"/>
                <a:ext cx="30346" cy="48595"/>
              </a:xfrm>
              <a:custGeom>
                <a:avLst/>
                <a:gdLst/>
                <a:ahLst/>
                <a:cxnLst/>
                <a:rect l="l" t="t" r="r" b="b"/>
                <a:pathLst>
                  <a:path w="148" h="237" extrusionOk="0">
                    <a:moveTo>
                      <a:pt x="0" y="0"/>
                    </a:moveTo>
                    <a:lnTo>
                      <a:pt x="0"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923252" y="2892788"/>
                <a:ext cx="30346" cy="48595"/>
              </a:xfrm>
              <a:custGeom>
                <a:avLst/>
                <a:gdLst/>
                <a:ahLst/>
                <a:cxnLst/>
                <a:rect l="l" t="t" r="r" b="b"/>
                <a:pathLst>
                  <a:path w="148" h="237" extrusionOk="0">
                    <a:moveTo>
                      <a:pt x="0" y="0"/>
                    </a:moveTo>
                    <a:lnTo>
                      <a:pt x="0"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
              <p:cNvSpPr/>
              <p:nvPr/>
            </p:nvSpPr>
            <p:spPr>
              <a:xfrm>
                <a:off x="2387262" y="2969473"/>
                <a:ext cx="30551" cy="48595"/>
              </a:xfrm>
              <a:custGeom>
                <a:avLst/>
                <a:gdLst/>
                <a:ahLst/>
                <a:cxnLst/>
                <a:rect l="l" t="t" r="r" b="b"/>
                <a:pathLst>
                  <a:path w="149" h="237" extrusionOk="0">
                    <a:moveTo>
                      <a:pt x="1" y="0"/>
                    </a:moveTo>
                    <a:lnTo>
                      <a:pt x="1"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334976" y="2969473"/>
                <a:ext cx="30346" cy="48595"/>
              </a:xfrm>
              <a:custGeom>
                <a:avLst/>
                <a:gdLst/>
                <a:ahLst/>
                <a:cxnLst/>
                <a:rect l="l" t="t" r="r" b="b"/>
                <a:pathLst>
                  <a:path w="148" h="237" extrusionOk="0">
                    <a:moveTo>
                      <a:pt x="0" y="0"/>
                    </a:moveTo>
                    <a:lnTo>
                      <a:pt x="0" y="236"/>
                    </a:lnTo>
                    <a:lnTo>
                      <a:pt x="147" y="23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
              <p:cNvSpPr/>
              <p:nvPr/>
            </p:nvSpPr>
            <p:spPr>
              <a:xfrm>
                <a:off x="2284331" y="2969473"/>
                <a:ext cx="30551" cy="48595"/>
              </a:xfrm>
              <a:custGeom>
                <a:avLst/>
                <a:gdLst/>
                <a:ahLst/>
                <a:cxnLst/>
                <a:rect l="l" t="t" r="r" b="b"/>
                <a:pathLst>
                  <a:path w="149" h="237" extrusionOk="0">
                    <a:moveTo>
                      <a:pt x="1" y="0"/>
                    </a:moveTo>
                    <a:lnTo>
                      <a:pt x="1" y="236"/>
                    </a:lnTo>
                    <a:lnTo>
                      <a:pt x="149" y="23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
              <p:cNvSpPr/>
              <p:nvPr/>
            </p:nvSpPr>
            <p:spPr>
              <a:xfrm>
                <a:off x="2233890" y="2969473"/>
                <a:ext cx="30551" cy="48595"/>
              </a:xfrm>
              <a:custGeom>
                <a:avLst/>
                <a:gdLst/>
                <a:ahLst/>
                <a:cxnLst/>
                <a:rect l="l" t="t" r="r" b="b"/>
                <a:pathLst>
                  <a:path w="149" h="237" extrusionOk="0">
                    <a:moveTo>
                      <a:pt x="1" y="0"/>
                    </a:moveTo>
                    <a:lnTo>
                      <a:pt x="1" y="236"/>
                    </a:lnTo>
                    <a:lnTo>
                      <a:pt x="148" y="23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
              <p:cNvSpPr/>
              <p:nvPr/>
            </p:nvSpPr>
            <p:spPr>
              <a:xfrm>
                <a:off x="2181605" y="2969473"/>
                <a:ext cx="30346" cy="48595"/>
              </a:xfrm>
              <a:custGeom>
                <a:avLst/>
                <a:gdLst/>
                <a:ahLst/>
                <a:cxnLst/>
                <a:rect l="l" t="t" r="r" b="b"/>
                <a:pathLst>
                  <a:path w="148" h="237" extrusionOk="0">
                    <a:moveTo>
                      <a:pt x="0" y="0"/>
                    </a:moveTo>
                    <a:lnTo>
                      <a:pt x="0" y="236"/>
                    </a:lnTo>
                    <a:lnTo>
                      <a:pt x="147" y="23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
              <p:cNvSpPr/>
              <p:nvPr/>
            </p:nvSpPr>
            <p:spPr>
              <a:xfrm>
                <a:off x="2387262" y="3029961"/>
                <a:ext cx="30551" cy="50440"/>
              </a:xfrm>
              <a:custGeom>
                <a:avLst/>
                <a:gdLst/>
                <a:ahLst/>
                <a:cxnLst/>
                <a:rect l="l" t="t" r="r" b="b"/>
                <a:pathLst>
                  <a:path w="149" h="246"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334976" y="3029961"/>
                <a:ext cx="30346" cy="50440"/>
              </a:xfrm>
              <a:custGeom>
                <a:avLst/>
                <a:gdLst/>
                <a:ahLst/>
                <a:cxnLst/>
                <a:rect l="l" t="t" r="r" b="b"/>
                <a:pathLst>
                  <a:path w="148" h="246"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
              <p:cNvSpPr/>
              <p:nvPr/>
            </p:nvSpPr>
            <p:spPr>
              <a:xfrm>
                <a:off x="2284331" y="3029961"/>
                <a:ext cx="30551" cy="50440"/>
              </a:xfrm>
              <a:custGeom>
                <a:avLst/>
                <a:gdLst/>
                <a:ahLst/>
                <a:cxnLst/>
                <a:rect l="l" t="t" r="r" b="b"/>
                <a:pathLst>
                  <a:path w="149" h="246"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
              <p:cNvSpPr/>
              <p:nvPr/>
            </p:nvSpPr>
            <p:spPr>
              <a:xfrm>
                <a:off x="2233890" y="3029961"/>
                <a:ext cx="30551" cy="50440"/>
              </a:xfrm>
              <a:custGeom>
                <a:avLst/>
                <a:gdLst/>
                <a:ahLst/>
                <a:cxnLst/>
                <a:rect l="l" t="t" r="r" b="b"/>
                <a:pathLst>
                  <a:path w="149" h="246"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2181605" y="3029961"/>
                <a:ext cx="30346" cy="50440"/>
              </a:xfrm>
              <a:custGeom>
                <a:avLst/>
                <a:gdLst/>
                <a:ahLst/>
                <a:cxnLst/>
                <a:rect l="l" t="t" r="r" b="b"/>
                <a:pathLst>
                  <a:path w="148" h="246"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387262" y="3090449"/>
                <a:ext cx="30551" cy="50645"/>
              </a:xfrm>
              <a:custGeom>
                <a:avLst/>
                <a:gdLst/>
                <a:ahLst/>
                <a:cxnLst/>
                <a:rect l="l" t="t" r="r" b="b"/>
                <a:pathLst>
                  <a:path w="149"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2334976" y="3090449"/>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2284331" y="3090449"/>
                <a:ext cx="30551" cy="50645"/>
              </a:xfrm>
              <a:custGeom>
                <a:avLst/>
                <a:gdLst/>
                <a:ahLst/>
                <a:cxnLst/>
                <a:rect l="l" t="t" r="r" b="b"/>
                <a:pathLst>
                  <a:path w="149" h="247" extrusionOk="0">
                    <a:moveTo>
                      <a:pt x="1" y="0"/>
                    </a:moveTo>
                    <a:lnTo>
                      <a:pt x="1" y="246"/>
                    </a:lnTo>
                    <a:lnTo>
                      <a:pt x="149" y="246"/>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2233890" y="3090449"/>
                <a:ext cx="30551" cy="50645"/>
              </a:xfrm>
              <a:custGeom>
                <a:avLst/>
                <a:gdLst/>
                <a:ahLst/>
                <a:cxnLst/>
                <a:rect l="l" t="t" r="r" b="b"/>
                <a:pathLst>
                  <a:path w="149"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2181605" y="3090449"/>
                <a:ext cx="30346" cy="50645"/>
              </a:xfrm>
              <a:custGeom>
                <a:avLst/>
                <a:gdLst/>
                <a:ahLst/>
                <a:cxnLst/>
                <a:rect l="l" t="t" r="r" b="b"/>
                <a:pathLst>
                  <a:path w="148" h="247" extrusionOk="0">
                    <a:moveTo>
                      <a:pt x="0" y="0"/>
                    </a:moveTo>
                    <a:lnTo>
                      <a:pt x="0" y="246"/>
                    </a:lnTo>
                    <a:lnTo>
                      <a:pt x="147" y="246"/>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2387262" y="3152987"/>
                <a:ext cx="30551" cy="50645"/>
              </a:xfrm>
              <a:custGeom>
                <a:avLst/>
                <a:gdLst/>
                <a:ahLst/>
                <a:cxnLst/>
                <a:rect l="l" t="t" r="r" b="b"/>
                <a:pathLst>
                  <a:path w="149" h="247" extrusionOk="0">
                    <a:moveTo>
                      <a:pt x="1" y="0"/>
                    </a:moveTo>
                    <a:lnTo>
                      <a:pt x="1"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2334976" y="3152987"/>
                <a:ext cx="30346" cy="50645"/>
              </a:xfrm>
              <a:custGeom>
                <a:avLst/>
                <a:gdLst/>
                <a:ahLst/>
                <a:cxnLst/>
                <a:rect l="l" t="t" r="r" b="b"/>
                <a:pathLst>
                  <a:path w="148" h="247" extrusionOk="0">
                    <a:moveTo>
                      <a:pt x="0" y="0"/>
                    </a:moveTo>
                    <a:lnTo>
                      <a:pt x="0" y="247"/>
                    </a:lnTo>
                    <a:lnTo>
                      <a:pt x="147" y="247"/>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2284331" y="3152987"/>
                <a:ext cx="30551" cy="50645"/>
              </a:xfrm>
              <a:custGeom>
                <a:avLst/>
                <a:gdLst/>
                <a:ahLst/>
                <a:cxnLst/>
                <a:rect l="l" t="t" r="r" b="b"/>
                <a:pathLst>
                  <a:path w="149" h="247" extrusionOk="0">
                    <a:moveTo>
                      <a:pt x="1" y="0"/>
                    </a:moveTo>
                    <a:lnTo>
                      <a:pt x="1" y="247"/>
                    </a:lnTo>
                    <a:lnTo>
                      <a:pt x="149" y="247"/>
                    </a:lnTo>
                    <a:lnTo>
                      <a:pt x="1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233890" y="3152987"/>
                <a:ext cx="30551" cy="50645"/>
              </a:xfrm>
              <a:custGeom>
                <a:avLst/>
                <a:gdLst/>
                <a:ahLst/>
                <a:cxnLst/>
                <a:rect l="l" t="t" r="r" b="b"/>
                <a:pathLst>
                  <a:path w="149" h="247" extrusionOk="0">
                    <a:moveTo>
                      <a:pt x="1" y="0"/>
                    </a:moveTo>
                    <a:lnTo>
                      <a:pt x="1"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2181605" y="3152987"/>
                <a:ext cx="30346" cy="50645"/>
              </a:xfrm>
              <a:custGeom>
                <a:avLst/>
                <a:gdLst/>
                <a:ahLst/>
                <a:cxnLst/>
                <a:rect l="l" t="t" r="r" b="b"/>
                <a:pathLst>
                  <a:path w="148" h="247" extrusionOk="0">
                    <a:moveTo>
                      <a:pt x="0" y="0"/>
                    </a:moveTo>
                    <a:lnTo>
                      <a:pt x="0" y="247"/>
                    </a:lnTo>
                    <a:lnTo>
                      <a:pt x="147" y="247"/>
                    </a:lnTo>
                    <a:lnTo>
                      <a:pt x="147"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2127064" y="2967218"/>
                <a:ext cx="30551" cy="50851"/>
              </a:xfrm>
              <a:custGeom>
                <a:avLst/>
                <a:gdLst/>
                <a:ahLst/>
                <a:cxnLst/>
                <a:rect l="l" t="t" r="r" b="b"/>
                <a:pathLst>
                  <a:path w="149"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2076623" y="2967218"/>
                <a:ext cx="30346" cy="50851"/>
              </a:xfrm>
              <a:custGeom>
                <a:avLst/>
                <a:gdLst/>
                <a:ahLst/>
                <a:cxnLst/>
                <a:rect l="l" t="t" r="r" b="b"/>
                <a:pathLst>
                  <a:path w="148"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2024133" y="2967218"/>
                <a:ext cx="30346" cy="50851"/>
              </a:xfrm>
              <a:custGeom>
                <a:avLst/>
                <a:gdLst/>
                <a:ahLst/>
                <a:cxnLst/>
                <a:rect l="l" t="t" r="r" b="b"/>
                <a:pathLst>
                  <a:path w="148" h="248" extrusionOk="0">
                    <a:moveTo>
                      <a:pt x="1" y="1"/>
                    </a:moveTo>
                    <a:lnTo>
                      <a:pt x="1"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1973692" y="2967218"/>
                <a:ext cx="30551" cy="50851"/>
              </a:xfrm>
              <a:custGeom>
                <a:avLst/>
                <a:gdLst/>
                <a:ahLst/>
                <a:cxnLst/>
                <a:rect l="l" t="t" r="r" b="b"/>
                <a:pathLst>
                  <a:path w="149"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1923252" y="2967218"/>
                <a:ext cx="30346" cy="50851"/>
              </a:xfrm>
              <a:custGeom>
                <a:avLst/>
                <a:gdLst/>
                <a:ahLst/>
                <a:cxnLst/>
                <a:rect l="l" t="t" r="r" b="b"/>
                <a:pathLst>
                  <a:path w="148" h="248" extrusionOk="0">
                    <a:moveTo>
                      <a:pt x="0" y="1"/>
                    </a:moveTo>
                    <a:lnTo>
                      <a:pt x="0" y="247"/>
                    </a:lnTo>
                    <a:lnTo>
                      <a:pt x="148" y="247"/>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127064" y="3029961"/>
                <a:ext cx="30551" cy="50440"/>
              </a:xfrm>
              <a:custGeom>
                <a:avLst/>
                <a:gdLst/>
                <a:ahLst/>
                <a:cxnLst/>
                <a:rect l="l" t="t" r="r" b="b"/>
                <a:pathLst>
                  <a:path w="149" h="246"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2076623" y="3029961"/>
                <a:ext cx="30346" cy="50440"/>
              </a:xfrm>
              <a:custGeom>
                <a:avLst/>
                <a:gdLst/>
                <a:ahLst/>
                <a:cxnLst/>
                <a:rect l="l" t="t" r="r" b="b"/>
                <a:pathLst>
                  <a:path w="148" h="246"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2024133" y="3029961"/>
                <a:ext cx="30346" cy="50440"/>
              </a:xfrm>
              <a:custGeom>
                <a:avLst/>
                <a:gdLst/>
                <a:ahLst/>
                <a:cxnLst/>
                <a:rect l="l" t="t" r="r" b="b"/>
                <a:pathLst>
                  <a:path w="148" h="246"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1973692" y="3029961"/>
                <a:ext cx="30551" cy="50440"/>
              </a:xfrm>
              <a:custGeom>
                <a:avLst/>
                <a:gdLst/>
                <a:ahLst/>
                <a:cxnLst/>
                <a:rect l="l" t="t" r="r" b="b"/>
                <a:pathLst>
                  <a:path w="149" h="246"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1923252" y="3029961"/>
                <a:ext cx="30346" cy="50440"/>
              </a:xfrm>
              <a:custGeom>
                <a:avLst/>
                <a:gdLst/>
                <a:ahLst/>
                <a:cxnLst/>
                <a:rect l="l" t="t" r="r" b="b"/>
                <a:pathLst>
                  <a:path w="148" h="246"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2127064" y="3090449"/>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2076623" y="3090449"/>
                <a:ext cx="30346" cy="50645"/>
              </a:xfrm>
              <a:custGeom>
                <a:avLst/>
                <a:gdLst/>
                <a:ahLst/>
                <a:cxnLst/>
                <a:rect l="l" t="t" r="r" b="b"/>
                <a:pathLst>
                  <a:path w="148"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2024133" y="3090449"/>
                <a:ext cx="30346" cy="50645"/>
              </a:xfrm>
              <a:custGeom>
                <a:avLst/>
                <a:gdLst/>
                <a:ahLst/>
                <a:cxnLst/>
                <a:rect l="l" t="t" r="r" b="b"/>
                <a:pathLst>
                  <a:path w="148" h="247" extrusionOk="0">
                    <a:moveTo>
                      <a:pt x="1" y="0"/>
                    </a:moveTo>
                    <a:lnTo>
                      <a:pt x="1"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973692" y="3090449"/>
                <a:ext cx="30551" cy="50645"/>
              </a:xfrm>
              <a:custGeom>
                <a:avLst/>
                <a:gdLst/>
                <a:ahLst/>
                <a:cxnLst/>
                <a:rect l="l" t="t" r="r" b="b"/>
                <a:pathLst>
                  <a:path w="149"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1923252" y="3090449"/>
                <a:ext cx="30346" cy="50645"/>
              </a:xfrm>
              <a:custGeom>
                <a:avLst/>
                <a:gdLst/>
                <a:ahLst/>
                <a:cxnLst/>
                <a:rect l="l" t="t" r="r" b="b"/>
                <a:pathLst>
                  <a:path w="148" h="247" extrusionOk="0">
                    <a:moveTo>
                      <a:pt x="0" y="0"/>
                    </a:moveTo>
                    <a:lnTo>
                      <a:pt x="0" y="246"/>
                    </a:lnTo>
                    <a:lnTo>
                      <a:pt x="148" y="246"/>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2127064" y="3152987"/>
                <a:ext cx="30551" cy="50645"/>
              </a:xfrm>
              <a:custGeom>
                <a:avLst/>
                <a:gdLst/>
                <a:ahLst/>
                <a:cxnLst/>
                <a:rect l="l" t="t" r="r" b="b"/>
                <a:pathLst>
                  <a:path w="149" h="247" extrusionOk="0">
                    <a:moveTo>
                      <a:pt x="0" y="0"/>
                    </a:moveTo>
                    <a:lnTo>
                      <a:pt x="0"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2076623" y="3152987"/>
                <a:ext cx="30346" cy="50645"/>
              </a:xfrm>
              <a:custGeom>
                <a:avLst/>
                <a:gdLst/>
                <a:ahLst/>
                <a:cxnLst/>
                <a:rect l="l" t="t" r="r" b="b"/>
                <a:pathLst>
                  <a:path w="148" h="247" extrusionOk="0">
                    <a:moveTo>
                      <a:pt x="0" y="0"/>
                    </a:moveTo>
                    <a:lnTo>
                      <a:pt x="0"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2024133" y="3152987"/>
                <a:ext cx="30346" cy="50645"/>
              </a:xfrm>
              <a:custGeom>
                <a:avLst/>
                <a:gdLst/>
                <a:ahLst/>
                <a:cxnLst/>
                <a:rect l="l" t="t" r="r" b="b"/>
                <a:pathLst>
                  <a:path w="148" h="247" extrusionOk="0">
                    <a:moveTo>
                      <a:pt x="1" y="0"/>
                    </a:moveTo>
                    <a:lnTo>
                      <a:pt x="1"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973692" y="3152987"/>
                <a:ext cx="30551" cy="50645"/>
              </a:xfrm>
              <a:custGeom>
                <a:avLst/>
                <a:gdLst/>
                <a:ahLst/>
                <a:cxnLst/>
                <a:rect l="l" t="t" r="r" b="b"/>
                <a:pathLst>
                  <a:path w="149" h="247" extrusionOk="0">
                    <a:moveTo>
                      <a:pt x="0" y="0"/>
                    </a:moveTo>
                    <a:lnTo>
                      <a:pt x="0"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923252" y="3152987"/>
                <a:ext cx="30346" cy="50645"/>
              </a:xfrm>
              <a:custGeom>
                <a:avLst/>
                <a:gdLst/>
                <a:ahLst/>
                <a:cxnLst/>
                <a:rect l="l" t="t" r="r" b="b"/>
                <a:pathLst>
                  <a:path w="148" h="247" extrusionOk="0">
                    <a:moveTo>
                      <a:pt x="0" y="0"/>
                    </a:moveTo>
                    <a:lnTo>
                      <a:pt x="0" y="247"/>
                    </a:lnTo>
                    <a:lnTo>
                      <a:pt x="148" y="2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2760643" y="2130029"/>
                <a:ext cx="272703" cy="1154389"/>
              </a:xfrm>
              <a:custGeom>
                <a:avLst/>
                <a:gdLst/>
                <a:ahLst/>
                <a:cxnLst/>
                <a:rect l="l" t="t" r="r" b="b"/>
                <a:pathLst>
                  <a:path w="1330" h="5630" extrusionOk="0">
                    <a:moveTo>
                      <a:pt x="0" y="0"/>
                    </a:moveTo>
                    <a:lnTo>
                      <a:pt x="0" y="5629"/>
                    </a:lnTo>
                    <a:lnTo>
                      <a:pt x="1329" y="5629"/>
                    </a:lnTo>
                    <a:lnTo>
                      <a:pt x="1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2976552" y="2180265"/>
                <a:ext cx="28501" cy="30551"/>
              </a:xfrm>
              <a:custGeom>
                <a:avLst/>
                <a:gdLst/>
                <a:ahLst/>
                <a:cxnLst/>
                <a:rect l="l" t="t" r="r" b="b"/>
                <a:pathLst>
                  <a:path w="139" h="149" extrusionOk="0">
                    <a:moveTo>
                      <a:pt x="0" y="1"/>
                    </a:moveTo>
                    <a:lnTo>
                      <a:pt x="0" y="149"/>
                    </a:lnTo>
                    <a:lnTo>
                      <a:pt x="138" y="14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2914014" y="2180265"/>
                <a:ext cx="28296" cy="30551"/>
              </a:xfrm>
              <a:custGeom>
                <a:avLst/>
                <a:gdLst/>
                <a:ahLst/>
                <a:cxnLst/>
                <a:rect l="l" t="t" r="r" b="b"/>
                <a:pathLst>
                  <a:path w="138" h="149" extrusionOk="0">
                    <a:moveTo>
                      <a:pt x="0" y="1"/>
                    </a:moveTo>
                    <a:lnTo>
                      <a:pt x="0" y="149"/>
                    </a:lnTo>
                    <a:lnTo>
                      <a:pt x="138" y="14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2851477" y="2180265"/>
                <a:ext cx="28501" cy="30551"/>
              </a:xfrm>
              <a:custGeom>
                <a:avLst/>
                <a:gdLst/>
                <a:ahLst/>
                <a:cxnLst/>
                <a:rect l="l" t="t" r="r" b="b"/>
                <a:pathLst>
                  <a:path w="139" h="149" extrusionOk="0">
                    <a:moveTo>
                      <a:pt x="0" y="1"/>
                    </a:moveTo>
                    <a:lnTo>
                      <a:pt x="0" y="149"/>
                    </a:lnTo>
                    <a:lnTo>
                      <a:pt x="138" y="14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2788734" y="2180265"/>
                <a:ext cx="28501" cy="30551"/>
              </a:xfrm>
              <a:custGeom>
                <a:avLst/>
                <a:gdLst/>
                <a:ahLst/>
                <a:cxnLst/>
                <a:rect l="l" t="t" r="r" b="b"/>
                <a:pathLst>
                  <a:path w="139" h="149" extrusionOk="0">
                    <a:moveTo>
                      <a:pt x="1" y="1"/>
                    </a:moveTo>
                    <a:lnTo>
                      <a:pt x="1" y="149"/>
                    </a:lnTo>
                    <a:lnTo>
                      <a:pt x="139" y="149"/>
                    </a:lnTo>
                    <a:lnTo>
                      <a:pt x="13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2976552" y="2261051"/>
                <a:ext cx="28501" cy="30551"/>
              </a:xfrm>
              <a:custGeom>
                <a:avLst/>
                <a:gdLst/>
                <a:ahLst/>
                <a:cxnLst/>
                <a:rect l="l" t="t" r="r" b="b"/>
                <a:pathLst>
                  <a:path w="139" h="149"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2914014" y="2261051"/>
                <a:ext cx="28296" cy="30551"/>
              </a:xfrm>
              <a:custGeom>
                <a:avLst/>
                <a:gdLst/>
                <a:ahLst/>
                <a:cxnLst/>
                <a:rect l="l" t="t" r="r" b="b"/>
                <a:pathLst>
                  <a:path w="138" h="149"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2851477" y="2261051"/>
                <a:ext cx="28501" cy="30551"/>
              </a:xfrm>
              <a:custGeom>
                <a:avLst/>
                <a:gdLst/>
                <a:ahLst/>
                <a:cxnLst/>
                <a:rect l="l" t="t" r="r" b="b"/>
                <a:pathLst>
                  <a:path w="139" h="149"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2788734" y="2261051"/>
                <a:ext cx="28501" cy="30551"/>
              </a:xfrm>
              <a:custGeom>
                <a:avLst/>
                <a:gdLst/>
                <a:ahLst/>
                <a:cxnLst/>
                <a:rect l="l" t="t" r="r" b="b"/>
                <a:pathLst>
                  <a:path w="139" h="149" extrusionOk="0">
                    <a:moveTo>
                      <a:pt x="1" y="0"/>
                    </a:moveTo>
                    <a:lnTo>
                      <a:pt x="1" y="148"/>
                    </a:lnTo>
                    <a:lnTo>
                      <a:pt x="139" y="148"/>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2976552" y="2341838"/>
                <a:ext cx="28501" cy="28296"/>
              </a:xfrm>
              <a:custGeom>
                <a:avLst/>
                <a:gdLst/>
                <a:ahLst/>
                <a:cxnLst/>
                <a:rect l="l" t="t" r="r" b="b"/>
                <a:pathLst>
                  <a:path w="139" h="138"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2914014" y="2341838"/>
                <a:ext cx="28296" cy="28296"/>
              </a:xfrm>
              <a:custGeom>
                <a:avLst/>
                <a:gdLst/>
                <a:ahLst/>
                <a:cxnLst/>
                <a:rect l="l" t="t" r="r" b="b"/>
                <a:pathLst>
                  <a:path w="138" h="138"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2851477" y="2341838"/>
                <a:ext cx="28501" cy="28296"/>
              </a:xfrm>
              <a:custGeom>
                <a:avLst/>
                <a:gdLst/>
                <a:ahLst/>
                <a:cxnLst/>
                <a:rect l="l" t="t" r="r" b="b"/>
                <a:pathLst>
                  <a:path w="139" h="138"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
              <p:cNvSpPr/>
              <p:nvPr/>
            </p:nvSpPr>
            <p:spPr>
              <a:xfrm>
                <a:off x="2788734" y="2341838"/>
                <a:ext cx="28501" cy="28296"/>
              </a:xfrm>
              <a:custGeom>
                <a:avLst/>
                <a:gdLst/>
                <a:ahLst/>
                <a:cxnLst/>
                <a:rect l="l" t="t" r="r" b="b"/>
                <a:pathLst>
                  <a:path w="139" h="138" extrusionOk="0">
                    <a:moveTo>
                      <a:pt x="1" y="0"/>
                    </a:moveTo>
                    <a:lnTo>
                      <a:pt x="1" y="138"/>
                    </a:lnTo>
                    <a:lnTo>
                      <a:pt x="139" y="138"/>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
              <p:cNvSpPr/>
              <p:nvPr/>
            </p:nvSpPr>
            <p:spPr>
              <a:xfrm>
                <a:off x="2976552" y="2422420"/>
                <a:ext cx="28501" cy="28501"/>
              </a:xfrm>
              <a:custGeom>
                <a:avLst/>
                <a:gdLst/>
                <a:ahLst/>
                <a:cxnLst/>
                <a:rect l="l" t="t" r="r" b="b"/>
                <a:pathLst>
                  <a:path w="139" h="139" extrusionOk="0">
                    <a:moveTo>
                      <a:pt x="0" y="1"/>
                    </a:moveTo>
                    <a:lnTo>
                      <a:pt x="0" y="138"/>
                    </a:lnTo>
                    <a:lnTo>
                      <a:pt x="138" y="13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
              <p:cNvSpPr/>
              <p:nvPr/>
            </p:nvSpPr>
            <p:spPr>
              <a:xfrm>
                <a:off x="2914014" y="2422420"/>
                <a:ext cx="28296" cy="28501"/>
              </a:xfrm>
              <a:custGeom>
                <a:avLst/>
                <a:gdLst/>
                <a:ahLst/>
                <a:cxnLst/>
                <a:rect l="l" t="t" r="r" b="b"/>
                <a:pathLst>
                  <a:path w="138" h="139" extrusionOk="0">
                    <a:moveTo>
                      <a:pt x="0" y="1"/>
                    </a:moveTo>
                    <a:lnTo>
                      <a:pt x="0" y="138"/>
                    </a:lnTo>
                    <a:lnTo>
                      <a:pt x="138" y="13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
              <p:cNvSpPr/>
              <p:nvPr/>
            </p:nvSpPr>
            <p:spPr>
              <a:xfrm>
                <a:off x="2851477" y="2422420"/>
                <a:ext cx="28501" cy="28501"/>
              </a:xfrm>
              <a:custGeom>
                <a:avLst/>
                <a:gdLst/>
                <a:ahLst/>
                <a:cxnLst/>
                <a:rect l="l" t="t" r="r" b="b"/>
                <a:pathLst>
                  <a:path w="139" h="139" extrusionOk="0">
                    <a:moveTo>
                      <a:pt x="0" y="1"/>
                    </a:moveTo>
                    <a:lnTo>
                      <a:pt x="0" y="138"/>
                    </a:lnTo>
                    <a:lnTo>
                      <a:pt x="138" y="13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
              <p:cNvSpPr/>
              <p:nvPr/>
            </p:nvSpPr>
            <p:spPr>
              <a:xfrm>
                <a:off x="2788734" y="2422420"/>
                <a:ext cx="28501" cy="28501"/>
              </a:xfrm>
              <a:custGeom>
                <a:avLst/>
                <a:gdLst/>
                <a:ahLst/>
                <a:cxnLst/>
                <a:rect l="l" t="t" r="r" b="b"/>
                <a:pathLst>
                  <a:path w="139" h="139" extrusionOk="0">
                    <a:moveTo>
                      <a:pt x="1" y="1"/>
                    </a:moveTo>
                    <a:lnTo>
                      <a:pt x="1" y="138"/>
                    </a:lnTo>
                    <a:lnTo>
                      <a:pt x="139" y="138"/>
                    </a:lnTo>
                    <a:lnTo>
                      <a:pt x="13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
              <p:cNvSpPr/>
              <p:nvPr/>
            </p:nvSpPr>
            <p:spPr>
              <a:xfrm>
                <a:off x="2976552" y="2503207"/>
                <a:ext cx="28501" cy="28501"/>
              </a:xfrm>
              <a:custGeom>
                <a:avLst/>
                <a:gdLst/>
                <a:ahLst/>
                <a:cxnLst/>
                <a:rect l="l" t="t" r="r" b="b"/>
                <a:pathLst>
                  <a:path w="139" h="139"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
              <p:cNvSpPr/>
              <p:nvPr/>
            </p:nvSpPr>
            <p:spPr>
              <a:xfrm>
                <a:off x="2914014" y="2503207"/>
                <a:ext cx="28296" cy="28501"/>
              </a:xfrm>
              <a:custGeom>
                <a:avLst/>
                <a:gdLst/>
                <a:ahLst/>
                <a:cxnLst/>
                <a:rect l="l" t="t" r="r" b="b"/>
                <a:pathLst>
                  <a:path w="138" h="139"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
              <p:cNvSpPr/>
              <p:nvPr/>
            </p:nvSpPr>
            <p:spPr>
              <a:xfrm>
                <a:off x="2851477" y="2503207"/>
                <a:ext cx="28501" cy="28501"/>
              </a:xfrm>
              <a:custGeom>
                <a:avLst/>
                <a:gdLst/>
                <a:ahLst/>
                <a:cxnLst/>
                <a:rect l="l" t="t" r="r" b="b"/>
                <a:pathLst>
                  <a:path w="139" h="139" extrusionOk="0">
                    <a:moveTo>
                      <a:pt x="0" y="0"/>
                    </a:moveTo>
                    <a:lnTo>
                      <a:pt x="0" y="138"/>
                    </a:lnTo>
                    <a:lnTo>
                      <a:pt x="138" y="13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
              <p:cNvSpPr/>
              <p:nvPr/>
            </p:nvSpPr>
            <p:spPr>
              <a:xfrm>
                <a:off x="2788734" y="2503207"/>
                <a:ext cx="28501" cy="28501"/>
              </a:xfrm>
              <a:custGeom>
                <a:avLst/>
                <a:gdLst/>
                <a:ahLst/>
                <a:cxnLst/>
                <a:rect l="l" t="t" r="r" b="b"/>
                <a:pathLst>
                  <a:path w="139" h="139" extrusionOk="0">
                    <a:moveTo>
                      <a:pt x="1" y="0"/>
                    </a:moveTo>
                    <a:lnTo>
                      <a:pt x="1" y="138"/>
                    </a:lnTo>
                    <a:lnTo>
                      <a:pt x="139" y="138"/>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
              <p:cNvSpPr/>
              <p:nvPr/>
            </p:nvSpPr>
            <p:spPr>
              <a:xfrm>
                <a:off x="2976552" y="2583788"/>
                <a:ext cx="28501" cy="28501"/>
              </a:xfrm>
              <a:custGeom>
                <a:avLst/>
                <a:gdLst/>
                <a:ahLst/>
                <a:cxnLst/>
                <a:rect l="l" t="t" r="r" b="b"/>
                <a:pathLst>
                  <a:path w="139" h="139" extrusionOk="0">
                    <a:moveTo>
                      <a:pt x="0" y="1"/>
                    </a:moveTo>
                    <a:lnTo>
                      <a:pt x="0" y="139"/>
                    </a:lnTo>
                    <a:lnTo>
                      <a:pt x="138" y="13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
              <p:cNvSpPr/>
              <p:nvPr/>
            </p:nvSpPr>
            <p:spPr>
              <a:xfrm>
                <a:off x="2914014" y="2583788"/>
                <a:ext cx="28296" cy="28501"/>
              </a:xfrm>
              <a:custGeom>
                <a:avLst/>
                <a:gdLst/>
                <a:ahLst/>
                <a:cxnLst/>
                <a:rect l="l" t="t" r="r" b="b"/>
                <a:pathLst>
                  <a:path w="138" h="139" extrusionOk="0">
                    <a:moveTo>
                      <a:pt x="0" y="1"/>
                    </a:moveTo>
                    <a:lnTo>
                      <a:pt x="0" y="139"/>
                    </a:lnTo>
                    <a:lnTo>
                      <a:pt x="138" y="13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2851477" y="2583788"/>
                <a:ext cx="28501" cy="28501"/>
              </a:xfrm>
              <a:custGeom>
                <a:avLst/>
                <a:gdLst/>
                <a:ahLst/>
                <a:cxnLst/>
                <a:rect l="l" t="t" r="r" b="b"/>
                <a:pathLst>
                  <a:path w="139" h="139" extrusionOk="0">
                    <a:moveTo>
                      <a:pt x="0" y="1"/>
                    </a:moveTo>
                    <a:lnTo>
                      <a:pt x="0" y="139"/>
                    </a:lnTo>
                    <a:lnTo>
                      <a:pt x="138" y="139"/>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2788734" y="2583788"/>
                <a:ext cx="28501" cy="28501"/>
              </a:xfrm>
              <a:custGeom>
                <a:avLst/>
                <a:gdLst/>
                <a:ahLst/>
                <a:cxnLst/>
                <a:rect l="l" t="t" r="r" b="b"/>
                <a:pathLst>
                  <a:path w="139" h="139" extrusionOk="0">
                    <a:moveTo>
                      <a:pt x="1" y="1"/>
                    </a:moveTo>
                    <a:lnTo>
                      <a:pt x="1" y="139"/>
                    </a:lnTo>
                    <a:lnTo>
                      <a:pt x="139" y="139"/>
                    </a:lnTo>
                    <a:lnTo>
                      <a:pt x="13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2976552" y="2662730"/>
                <a:ext cx="28501" cy="30346"/>
              </a:xfrm>
              <a:custGeom>
                <a:avLst/>
                <a:gdLst/>
                <a:ahLst/>
                <a:cxnLst/>
                <a:rect l="l" t="t" r="r" b="b"/>
                <a:pathLst>
                  <a:path w="139"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2914014" y="2662730"/>
                <a:ext cx="28296" cy="30346"/>
              </a:xfrm>
              <a:custGeom>
                <a:avLst/>
                <a:gdLst/>
                <a:ahLst/>
                <a:cxnLst/>
                <a:rect l="l" t="t" r="r" b="b"/>
                <a:pathLst>
                  <a:path w="138"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2851477" y="2662730"/>
                <a:ext cx="28501" cy="30346"/>
              </a:xfrm>
              <a:custGeom>
                <a:avLst/>
                <a:gdLst/>
                <a:ahLst/>
                <a:cxnLst/>
                <a:rect l="l" t="t" r="r" b="b"/>
                <a:pathLst>
                  <a:path w="139"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2788734" y="2662730"/>
                <a:ext cx="28501" cy="30346"/>
              </a:xfrm>
              <a:custGeom>
                <a:avLst/>
                <a:gdLst/>
                <a:ahLst/>
                <a:cxnLst/>
                <a:rect l="l" t="t" r="r" b="b"/>
                <a:pathLst>
                  <a:path w="139" h="148" extrusionOk="0">
                    <a:moveTo>
                      <a:pt x="1" y="0"/>
                    </a:moveTo>
                    <a:lnTo>
                      <a:pt x="1" y="147"/>
                    </a:lnTo>
                    <a:lnTo>
                      <a:pt x="139" y="147"/>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2976552" y="2743312"/>
                <a:ext cx="28501" cy="30551"/>
              </a:xfrm>
              <a:custGeom>
                <a:avLst/>
                <a:gdLst/>
                <a:ahLst/>
                <a:cxnLst/>
                <a:rect l="l" t="t" r="r" b="b"/>
                <a:pathLst>
                  <a:path w="139" h="149" extrusionOk="0">
                    <a:moveTo>
                      <a:pt x="0" y="1"/>
                    </a:moveTo>
                    <a:lnTo>
                      <a:pt x="0" y="148"/>
                    </a:lnTo>
                    <a:lnTo>
                      <a:pt x="138" y="14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2914014" y="2743312"/>
                <a:ext cx="28296" cy="30551"/>
              </a:xfrm>
              <a:custGeom>
                <a:avLst/>
                <a:gdLst/>
                <a:ahLst/>
                <a:cxnLst/>
                <a:rect l="l" t="t" r="r" b="b"/>
                <a:pathLst>
                  <a:path w="138" h="149" extrusionOk="0">
                    <a:moveTo>
                      <a:pt x="0" y="1"/>
                    </a:moveTo>
                    <a:lnTo>
                      <a:pt x="0" y="148"/>
                    </a:lnTo>
                    <a:lnTo>
                      <a:pt x="138" y="14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2851477" y="2743312"/>
                <a:ext cx="28501" cy="30551"/>
              </a:xfrm>
              <a:custGeom>
                <a:avLst/>
                <a:gdLst/>
                <a:ahLst/>
                <a:cxnLst/>
                <a:rect l="l" t="t" r="r" b="b"/>
                <a:pathLst>
                  <a:path w="139" h="149" extrusionOk="0">
                    <a:moveTo>
                      <a:pt x="0" y="1"/>
                    </a:moveTo>
                    <a:lnTo>
                      <a:pt x="0" y="148"/>
                    </a:lnTo>
                    <a:lnTo>
                      <a:pt x="138" y="148"/>
                    </a:lnTo>
                    <a:lnTo>
                      <a:pt x="13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2788734" y="2743312"/>
                <a:ext cx="28501" cy="30551"/>
              </a:xfrm>
              <a:custGeom>
                <a:avLst/>
                <a:gdLst/>
                <a:ahLst/>
                <a:cxnLst/>
                <a:rect l="l" t="t" r="r" b="b"/>
                <a:pathLst>
                  <a:path w="139" h="149" extrusionOk="0">
                    <a:moveTo>
                      <a:pt x="1" y="1"/>
                    </a:moveTo>
                    <a:lnTo>
                      <a:pt x="1" y="148"/>
                    </a:lnTo>
                    <a:lnTo>
                      <a:pt x="139" y="148"/>
                    </a:lnTo>
                    <a:lnTo>
                      <a:pt x="13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2976552" y="2824098"/>
                <a:ext cx="28501" cy="30346"/>
              </a:xfrm>
              <a:custGeom>
                <a:avLst/>
                <a:gdLst/>
                <a:ahLst/>
                <a:cxnLst/>
                <a:rect l="l" t="t" r="r" b="b"/>
                <a:pathLst>
                  <a:path w="139" h="148"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2914014" y="2824098"/>
                <a:ext cx="28296" cy="30346"/>
              </a:xfrm>
              <a:custGeom>
                <a:avLst/>
                <a:gdLst/>
                <a:ahLst/>
                <a:cxnLst/>
                <a:rect l="l" t="t" r="r" b="b"/>
                <a:pathLst>
                  <a:path w="138" h="148"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2851477" y="2824098"/>
                <a:ext cx="28501" cy="30346"/>
              </a:xfrm>
              <a:custGeom>
                <a:avLst/>
                <a:gdLst/>
                <a:ahLst/>
                <a:cxnLst/>
                <a:rect l="l" t="t" r="r" b="b"/>
                <a:pathLst>
                  <a:path w="139" h="148" extrusionOk="0">
                    <a:moveTo>
                      <a:pt x="0" y="0"/>
                    </a:moveTo>
                    <a:lnTo>
                      <a:pt x="0" y="148"/>
                    </a:lnTo>
                    <a:lnTo>
                      <a:pt x="138" y="148"/>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2788734" y="2824098"/>
                <a:ext cx="28501" cy="30346"/>
              </a:xfrm>
              <a:custGeom>
                <a:avLst/>
                <a:gdLst/>
                <a:ahLst/>
                <a:cxnLst/>
                <a:rect l="l" t="t" r="r" b="b"/>
                <a:pathLst>
                  <a:path w="139" h="148" extrusionOk="0">
                    <a:moveTo>
                      <a:pt x="1" y="0"/>
                    </a:moveTo>
                    <a:lnTo>
                      <a:pt x="1" y="148"/>
                    </a:lnTo>
                    <a:lnTo>
                      <a:pt x="139" y="148"/>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2976552" y="2904885"/>
                <a:ext cx="28501" cy="30346"/>
              </a:xfrm>
              <a:custGeom>
                <a:avLst/>
                <a:gdLst/>
                <a:ahLst/>
                <a:cxnLst/>
                <a:rect l="l" t="t" r="r" b="b"/>
                <a:pathLst>
                  <a:path w="139"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2914014" y="2904885"/>
                <a:ext cx="28296" cy="30346"/>
              </a:xfrm>
              <a:custGeom>
                <a:avLst/>
                <a:gdLst/>
                <a:ahLst/>
                <a:cxnLst/>
                <a:rect l="l" t="t" r="r" b="b"/>
                <a:pathLst>
                  <a:path w="138"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2851477" y="2904885"/>
                <a:ext cx="28501" cy="30346"/>
              </a:xfrm>
              <a:custGeom>
                <a:avLst/>
                <a:gdLst/>
                <a:ahLst/>
                <a:cxnLst/>
                <a:rect l="l" t="t" r="r" b="b"/>
                <a:pathLst>
                  <a:path w="139" h="148" extrusionOk="0">
                    <a:moveTo>
                      <a:pt x="0" y="0"/>
                    </a:moveTo>
                    <a:lnTo>
                      <a:pt x="0" y="147"/>
                    </a:lnTo>
                    <a:lnTo>
                      <a:pt x="138" y="147"/>
                    </a:lnTo>
                    <a:lnTo>
                      <a:pt x="13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2788734" y="2904885"/>
                <a:ext cx="28501" cy="30346"/>
              </a:xfrm>
              <a:custGeom>
                <a:avLst/>
                <a:gdLst/>
                <a:ahLst/>
                <a:cxnLst/>
                <a:rect l="l" t="t" r="r" b="b"/>
                <a:pathLst>
                  <a:path w="139" h="148" extrusionOk="0">
                    <a:moveTo>
                      <a:pt x="1" y="0"/>
                    </a:moveTo>
                    <a:lnTo>
                      <a:pt x="1" y="147"/>
                    </a:lnTo>
                    <a:lnTo>
                      <a:pt x="139" y="147"/>
                    </a:lnTo>
                    <a:lnTo>
                      <a:pt x="13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181832" y="2561849"/>
                <a:ext cx="859733" cy="722570"/>
              </a:xfrm>
              <a:custGeom>
                <a:avLst/>
                <a:gdLst/>
                <a:ahLst/>
                <a:cxnLst/>
                <a:rect l="l" t="t" r="r" b="b"/>
                <a:pathLst>
                  <a:path w="4193" h="3524" extrusionOk="0">
                    <a:moveTo>
                      <a:pt x="0" y="0"/>
                    </a:moveTo>
                    <a:lnTo>
                      <a:pt x="0" y="3523"/>
                    </a:lnTo>
                    <a:lnTo>
                      <a:pt x="4193" y="3523"/>
                    </a:lnTo>
                    <a:lnTo>
                      <a:pt x="4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769071" y="2012950"/>
                <a:ext cx="272498" cy="1271469"/>
              </a:xfrm>
              <a:custGeom>
                <a:avLst/>
                <a:gdLst/>
                <a:ahLst/>
                <a:cxnLst/>
                <a:rect l="l" t="t" r="r" b="b"/>
                <a:pathLst>
                  <a:path w="1329" h="6201" extrusionOk="0">
                    <a:moveTo>
                      <a:pt x="0" y="0"/>
                    </a:moveTo>
                    <a:lnTo>
                      <a:pt x="0" y="6200"/>
                    </a:lnTo>
                    <a:lnTo>
                      <a:pt x="1329" y="6200"/>
                    </a:lnTo>
                    <a:lnTo>
                      <a:pt x="1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982930" y="2079384"/>
                <a:ext cx="30346" cy="28501"/>
              </a:xfrm>
              <a:custGeom>
                <a:avLst/>
                <a:gdLst/>
                <a:ahLst/>
                <a:cxnLst/>
                <a:rect l="l" t="t" r="r" b="b"/>
                <a:pathLst>
                  <a:path w="148" h="139" extrusionOk="0">
                    <a:moveTo>
                      <a:pt x="1" y="1"/>
                    </a:moveTo>
                    <a:lnTo>
                      <a:pt x="1"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920392" y="2079384"/>
                <a:ext cx="30551" cy="28501"/>
              </a:xfrm>
              <a:custGeom>
                <a:avLst/>
                <a:gdLst/>
                <a:ahLst/>
                <a:cxnLst/>
                <a:rect l="l" t="t" r="r" b="b"/>
                <a:pathLst>
                  <a:path w="149" h="139" extrusionOk="0">
                    <a:moveTo>
                      <a:pt x="0" y="1"/>
                    </a:moveTo>
                    <a:lnTo>
                      <a:pt x="0"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857855" y="2079384"/>
                <a:ext cx="30346" cy="28501"/>
              </a:xfrm>
              <a:custGeom>
                <a:avLst/>
                <a:gdLst/>
                <a:ahLst/>
                <a:cxnLst/>
                <a:rect l="l" t="t" r="r" b="b"/>
                <a:pathLst>
                  <a:path w="148" h="139" extrusionOk="0">
                    <a:moveTo>
                      <a:pt x="0" y="1"/>
                    </a:moveTo>
                    <a:lnTo>
                      <a:pt x="0"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795317" y="2079384"/>
                <a:ext cx="30551" cy="28501"/>
              </a:xfrm>
              <a:custGeom>
                <a:avLst/>
                <a:gdLst/>
                <a:ahLst/>
                <a:cxnLst/>
                <a:rect l="l" t="t" r="r" b="b"/>
                <a:pathLst>
                  <a:path w="149" h="139" extrusionOk="0">
                    <a:moveTo>
                      <a:pt x="0" y="1"/>
                    </a:moveTo>
                    <a:lnTo>
                      <a:pt x="0"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982930" y="2158120"/>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920392" y="2158120"/>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857855" y="2158120"/>
                <a:ext cx="30346" cy="30551"/>
              </a:xfrm>
              <a:custGeom>
                <a:avLst/>
                <a:gdLst/>
                <a:ahLst/>
                <a:cxnLst/>
                <a:rect l="l" t="t" r="r" b="b"/>
                <a:pathLst>
                  <a:path w="148"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795317" y="2158120"/>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982930" y="2238907"/>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920392" y="2238907"/>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857855" y="2238907"/>
                <a:ext cx="30346" cy="30346"/>
              </a:xfrm>
              <a:custGeom>
                <a:avLst/>
                <a:gdLst/>
                <a:ahLst/>
                <a:cxnLst/>
                <a:rect l="l" t="t" r="r" b="b"/>
                <a:pathLst>
                  <a:path w="148"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795317" y="2238907"/>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982930" y="2319694"/>
                <a:ext cx="30346" cy="30346"/>
              </a:xfrm>
              <a:custGeom>
                <a:avLst/>
                <a:gdLst/>
                <a:ahLst/>
                <a:cxnLst/>
                <a:rect l="l" t="t" r="r" b="b"/>
                <a:pathLst>
                  <a:path w="148" h="148" extrusionOk="0">
                    <a:moveTo>
                      <a:pt x="1" y="0"/>
                    </a:moveTo>
                    <a:lnTo>
                      <a:pt x="1"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920392" y="2319694"/>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857855" y="2319694"/>
                <a:ext cx="30346" cy="30346"/>
              </a:xfrm>
              <a:custGeom>
                <a:avLst/>
                <a:gdLst/>
                <a:ahLst/>
                <a:cxnLst/>
                <a:rect l="l" t="t" r="r" b="b"/>
                <a:pathLst>
                  <a:path w="148"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795317" y="2319694"/>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982930" y="2400275"/>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920392" y="2400275"/>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857855" y="2400275"/>
                <a:ext cx="30346" cy="30551"/>
              </a:xfrm>
              <a:custGeom>
                <a:avLst/>
                <a:gdLst/>
                <a:ahLst/>
                <a:cxnLst/>
                <a:rect l="l" t="t" r="r" b="b"/>
                <a:pathLst>
                  <a:path w="148"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795317" y="2400275"/>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982930" y="2481062"/>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920392" y="2481062"/>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857855" y="2481062"/>
                <a:ext cx="30346" cy="30346"/>
              </a:xfrm>
              <a:custGeom>
                <a:avLst/>
                <a:gdLst/>
                <a:ahLst/>
                <a:cxnLst/>
                <a:rect l="l" t="t" r="r" b="b"/>
                <a:pathLst>
                  <a:path w="148"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795317" y="2481062"/>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982930" y="2561849"/>
                <a:ext cx="30346" cy="30346"/>
              </a:xfrm>
              <a:custGeom>
                <a:avLst/>
                <a:gdLst/>
                <a:ahLst/>
                <a:cxnLst/>
                <a:rect l="l" t="t" r="r" b="b"/>
                <a:pathLst>
                  <a:path w="148" h="148" extrusionOk="0">
                    <a:moveTo>
                      <a:pt x="1" y="0"/>
                    </a:moveTo>
                    <a:lnTo>
                      <a:pt x="1"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920392" y="2561849"/>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857855" y="2561849"/>
                <a:ext cx="30346" cy="30346"/>
              </a:xfrm>
              <a:custGeom>
                <a:avLst/>
                <a:gdLst/>
                <a:ahLst/>
                <a:cxnLst/>
                <a:rect l="l" t="t" r="r" b="b"/>
                <a:pathLst>
                  <a:path w="148"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795317" y="2561849"/>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982930" y="2642431"/>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920392" y="2642431"/>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857855" y="2642431"/>
                <a:ext cx="30346" cy="30346"/>
              </a:xfrm>
              <a:custGeom>
                <a:avLst/>
                <a:gdLst/>
                <a:ahLst/>
                <a:cxnLst/>
                <a:rect l="l" t="t" r="r" b="b"/>
                <a:pathLst>
                  <a:path w="148"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795317" y="2642431"/>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982930" y="2723217"/>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920392" y="2723217"/>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857855" y="2723217"/>
                <a:ext cx="30346" cy="30346"/>
              </a:xfrm>
              <a:custGeom>
                <a:avLst/>
                <a:gdLst/>
                <a:ahLst/>
                <a:cxnLst/>
                <a:rect l="l" t="t" r="r" b="b"/>
                <a:pathLst>
                  <a:path w="148"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795317" y="2723217"/>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982930" y="2804004"/>
                <a:ext cx="30346" cy="30346"/>
              </a:xfrm>
              <a:custGeom>
                <a:avLst/>
                <a:gdLst/>
                <a:ahLst/>
                <a:cxnLst/>
                <a:rect l="l" t="t" r="r" b="b"/>
                <a:pathLst>
                  <a:path w="148" h="148" extrusionOk="0">
                    <a:moveTo>
                      <a:pt x="1" y="0"/>
                    </a:moveTo>
                    <a:lnTo>
                      <a:pt x="1"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920392" y="2804004"/>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857855" y="2804004"/>
                <a:ext cx="30346" cy="30346"/>
              </a:xfrm>
              <a:custGeom>
                <a:avLst/>
                <a:gdLst/>
                <a:ahLst/>
                <a:cxnLst/>
                <a:rect l="l" t="t" r="r" b="b"/>
                <a:pathLst>
                  <a:path w="148"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795317" y="2804004"/>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982930" y="2884586"/>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920392" y="2884586"/>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857855" y="2884586"/>
                <a:ext cx="30346" cy="30346"/>
              </a:xfrm>
              <a:custGeom>
                <a:avLst/>
                <a:gdLst/>
                <a:ahLst/>
                <a:cxnLst/>
                <a:rect l="l" t="t" r="r" b="b"/>
                <a:pathLst>
                  <a:path w="148"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795317" y="2884586"/>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982930" y="2965373"/>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920392" y="2965373"/>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
              <p:cNvSpPr/>
              <p:nvPr/>
            </p:nvSpPr>
            <p:spPr>
              <a:xfrm>
                <a:off x="857855" y="2965373"/>
                <a:ext cx="30346" cy="30346"/>
              </a:xfrm>
              <a:custGeom>
                <a:avLst/>
                <a:gdLst/>
                <a:ahLst/>
                <a:cxnLst/>
                <a:rect l="l" t="t" r="r" b="b"/>
                <a:pathLst>
                  <a:path w="148"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
              <p:cNvSpPr/>
              <p:nvPr/>
            </p:nvSpPr>
            <p:spPr>
              <a:xfrm>
                <a:off x="795317" y="2965373"/>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
              <p:cNvSpPr/>
              <p:nvPr/>
            </p:nvSpPr>
            <p:spPr>
              <a:xfrm>
                <a:off x="1069663" y="2408477"/>
                <a:ext cx="563245" cy="875942"/>
              </a:xfrm>
              <a:custGeom>
                <a:avLst/>
                <a:gdLst/>
                <a:ahLst/>
                <a:cxnLst/>
                <a:rect l="l" t="t" r="r" b="b"/>
                <a:pathLst>
                  <a:path w="2747" h="4272" extrusionOk="0">
                    <a:moveTo>
                      <a:pt x="0" y="0"/>
                    </a:moveTo>
                    <a:lnTo>
                      <a:pt x="0" y="4271"/>
                    </a:lnTo>
                    <a:lnTo>
                      <a:pt x="2746" y="4271"/>
                    </a:lnTo>
                    <a:lnTo>
                      <a:pt x="27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1116207" y="2523301"/>
                <a:ext cx="466056" cy="36498"/>
              </a:xfrm>
              <a:custGeom>
                <a:avLst/>
                <a:gdLst/>
                <a:ahLst/>
                <a:cxnLst/>
                <a:rect l="l" t="t" r="r" b="b"/>
                <a:pathLst>
                  <a:path w="2273" h="178" extrusionOk="0">
                    <a:moveTo>
                      <a:pt x="0" y="1"/>
                    </a:moveTo>
                    <a:lnTo>
                      <a:pt x="0" y="178"/>
                    </a:lnTo>
                    <a:lnTo>
                      <a:pt x="2273" y="178"/>
                    </a:lnTo>
                    <a:lnTo>
                      <a:pt x="2273"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1116207" y="2614135"/>
                <a:ext cx="466056" cy="38548"/>
              </a:xfrm>
              <a:custGeom>
                <a:avLst/>
                <a:gdLst/>
                <a:ahLst/>
                <a:cxnLst/>
                <a:rect l="l" t="t" r="r" b="b"/>
                <a:pathLst>
                  <a:path w="2273" h="188" extrusionOk="0">
                    <a:moveTo>
                      <a:pt x="0" y="1"/>
                    </a:moveTo>
                    <a:lnTo>
                      <a:pt x="0" y="188"/>
                    </a:lnTo>
                    <a:lnTo>
                      <a:pt x="2273" y="188"/>
                    </a:lnTo>
                    <a:lnTo>
                      <a:pt x="2273"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1116207" y="2707019"/>
                <a:ext cx="466056" cy="36498"/>
              </a:xfrm>
              <a:custGeom>
                <a:avLst/>
                <a:gdLst/>
                <a:ahLst/>
                <a:cxnLst/>
                <a:rect l="l" t="t" r="r" b="b"/>
                <a:pathLst>
                  <a:path w="2273" h="178" extrusionOk="0">
                    <a:moveTo>
                      <a:pt x="0" y="1"/>
                    </a:moveTo>
                    <a:lnTo>
                      <a:pt x="0" y="178"/>
                    </a:lnTo>
                    <a:lnTo>
                      <a:pt x="2273" y="178"/>
                    </a:lnTo>
                    <a:lnTo>
                      <a:pt x="2273"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1116207" y="2797853"/>
                <a:ext cx="466056" cy="36498"/>
              </a:xfrm>
              <a:custGeom>
                <a:avLst/>
                <a:gdLst/>
                <a:ahLst/>
                <a:cxnLst/>
                <a:rect l="l" t="t" r="r" b="b"/>
                <a:pathLst>
                  <a:path w="2273" h="178" extrusionOk="0">
                    <a:moveTo>
                      <a:pt x="0" y="0"/>
                    </a:moveTo>
                    <a:lnTo>
                      <a:pt x="0" y="177"/>
                    </a:lnTo>
                    <a:lnTo>
                      <a:pt x="2273" y="177"/>
                    </a:lnTo>
                    <a:lnTo>
                      <a:pt x="227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3321432" y="2422420"/>
                <a:ext cx="240512" cy="861999"/>
              </a:xfrm>
              <a:custGeom>
                <a:avLst/>
                <a:gdLst/>
                <a:ahLst/>
                <a:cxnLst/>
                <a:rect l="l" t="t" r="r" b="b"/>
                <a:pathLst>
                  <a:path w="1173" h="4204" extrusionOk="0">
                    <a:moveTo>
                      <a:pt x="1" y="1"/>
                    </a:moveTo>
                    <a:lnTo>
                      <a:pt x="1" y="4203"/>
                    </a:lnTo>
                    <a:lnTo>
                      <a:pt x="1172" y="4203"/>
                    </a:lnTo>
                    <a:lnTo>
                      <a:pt x="11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532863" y="2949174"/>
                <a:ext cx="8407" cy="335244"/>
              </a:xfrm>
              <a:custGeom>
                <a:avLst/>
                <a:gdLst/>
                <a:ahLst/>
                <a:cxnLst/>
                <a:rect l="l" t="t" r="r" b="b"/>
                <a:pathLst>
                  <a:path w="41" h="1635" extrusionOk="0">
                    <a:moveTo>
                      <a:pt x="1" y="1"/>
                    </a:moveTo>
                    <a:lnTo>
                      <a:pt x="1" y="1634"/>
                    </a:lnTo>
                    <a:lnTo>
                      <a:pt x="40" y="1634"/>
                    </a:lnTo>
                    <a:lnTo>
                      <a:pt x="40" y="1"/>
                    </a:lnTo>
                    <a:close/>
                  </a:path>
                </a:pathLst>
              </a:custGeom>
              <a:solidFill>
                <a:srgbClr val="006B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486524" y="3070354"/>
                <a:ext cx="101085" cy="214064"/>
              </a:xfrm>
              <a:custGeom>
                <a:avLst/>
                <a:gdLst/>
                <a:ahLst/>
                <a:cxnLst/>
                <a:rect l="l" t="t" r="r" b="b"/>
                <a:pathLst>
                  <a:path w="493" h="1044" extrusionOk="0">
                    <a:moveTo>
                      <a:pt x="1" y="0"/>
                    </a:moveTo>
                    <a:lnTo>
                      <a:pt x="1" y="1043"/>
                    </a:lnTo>
                    <a:lnTo>
                      <a:pt x="493" y="1043"/>
                    </a:lnTo>
                    <a:lnTo>
                      <a:pt x="493"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294810" y="2263102"/>
                <a:ext cx="327039" cy="1021317"/>
              </a:xfrm>
              <a:custGeom>
                <a:avLst/>
                <a:gdLst/>
                <a:ahLst/>
                <a:cxnLst/>
                <a:rect l="l" t="t" r="r" b="b"/>
                <a:pathLst>
                  <a:path w="1595" h="4981" extrusionOk="0">
                    <a:moveTo>
                      <a:pt x="0" y="1"/>
                    </a:moveTo>
                    <a:lnTo>
                      <a:pt x="0" y="4980"/>
                    </a:lnTo>
                    <a:lnTo>
                      <a:pt x="1595" y="4980"/>
                    </a:lnTo>
                    <a:lnTo>
                      <a:pt x="1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1630657" y="2026893"/>
                <a:ext cx="274549" cy="1257526"/>
              </a:xfrm>
              <a:custGeom>
                <a:avLst/>
                <a:gdLst/>
                <a:ahLst/>
                <a:cxnLst/>
                <a:rect l="l" t="t" r="r" b="b"/>
                <a:pathLst>
                  <a:path w="1339" h="6133" extrusionOk="0">
                    <a:moveTo>
                      <a:pt x="0" y="1"/>
                    </a:moveTo>
                    <a:lnTo>
                      <a:pt x="0" y="6132"/>
                    </a:lnTo>
                    <a:lnTo>
                      <a:pt x="1339" y="6132"/>
                    </a:lnTo>
                    <a:lnTo>
                      <a:pt x="1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536964" y="2299394"/>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474426" y="2299394"/>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
              <p:cNvSpPr/>
              <p:nvPr/>
            </p:nvSpPr>
            <p:spPr>
              <a:xfrm>
                <a:off x="411889" y="2299394"/>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
              <p:cNvSpPr/>
              <p:nvPr/>
            </p:nvSpPr>
            <p:spPr>
              <a:xfrm>
                <a:off x="349351" y="2299394"/>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536964" y="2380181"/>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474426" y="2380181"/>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411889" y="2380181"/>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349351" y="2380181"/>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536964" y="2460968"/>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
              <p:cNvSpPr/>
              <p:nvPr/>
            </p:nvSpPr>
            <p:spPr>
              <a:xfrm>
                <a:off x="474426" y="2460968"/>
                <a:ext cx="30346" cy="30346"/>
              </a:xfrm>
              <a:custGeom>
                <a:avLst/>
                <a:gdLst/>
                <a:ahLst/>
                <a:cxnLst/>
                <a:rect l="l" t="t" r="r" b="b"/>
                <a:pathLst>
                  <a:path w="148" h="148" extrusionOk="0">
                    <a:moveTo>
                      <a:pt x="1" y="0"/>
                    </a:moveTo>
                    <a:lnTo>
                      <a:pt x="1"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
              <p:cNvSpPr/>
              <p:nvPr/>
            </p:nvSpPr>
            <p:spPr>
              <a:xfrm>
                <a:off x="411889" y="2460968"/>
                <a:ext cx="30551" cy="30346"/>
              </a:xfrm>
              <a:custGeom>
                <a:avLst/>
                <a:gdLst/>
                <a:ahLst/>
                <a:cxnLst/>
                <a:rect l="l" t="t" r="r" b="b"/>
                <a:pathLst>
                  <a:path w="149" h="148" extrusionOk="0">
                    <a:moveTo>
                      <a:pt x="0" y="0"/>
                    </a:moveTo>
                    <a:lnTo>
                      <a:pt x="0"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349351" y="2460968"/>
                <a:ext cx="30346" cy="30346"/>
              </a:xfrm>
              <a:custGeom>
                <a:avLst/>
                <a:gdLst/>
                <a:ahLst/>
                <a:cxnLst/>
                <a:rect l="l" t="t" r="r" b="b"/>
                <a:pathLst>
                  <a:path w="148" h="148" extrusionOk="0">
                    <a:moveTo>
                      <a:pt x="1" y="0"/>
                    </a:moveTo>
                    <a:lnTo>
                      <a:pt x="1" y="147"/>
                    </a:lnTo>
                    <a:lnTo>
                      <a:pt x="148" y="147"/>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536964" y="2541550"/>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474426" y="2541550"/>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
              <p:cNvSpPr/>
              <p:nvPr/>
            </p:nvSpPr>
            <p:spPr>
              <a:xfrm>
                <a:off x="411889" y="2541550"/>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
              <p:cNvSpPr/>
              <p:nvPr/>
            </p:nvSpPr>
            <p:spPr>
              <a:xfrm>
                <a:off x="349351" y="2541550"/>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536964" y="2622336"/>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474426" y="2622336"/>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411889" y="2622336"/>
                <a:ext cx="30551" cy="30346"/>
              </a:xfrm>
              <a:custGeom>
                <a:avLst/>
                <a:gdLst/>
                <a:ahLst/>
                <a:cxnLst/>
                <a:rect l="l" t="t" r="r" b="b"/>
                <a:pathLst>
                  <a:path w="149" h="148" extrusionOk="0">
                    <a:moveTo>
                      <a:pt x="0" y="0"/>
                    </a:moveTo>
                    <a:lnTo>
                      <a:pt x="0"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
              <p:cNvSpPr/>
              <p:nvPr/>
            </p:nvSpPr>
            <p:spPr>
              <a:xfrm>
                <a:off x="349351" y="2622336"/>
                <a:ext cx="30346" cy="30346"/>
              </a:xfrm>
              <a:custGeom>
                <a:avLst/>
                <a:gdLst/>
                <a:ahLst/>
                <a:cxnLst/>
                <a:rect l="l" t="t" r="r" b="b"/>
                <a:pathLst>
                  <a:path w="148" h="148" extrusionOk="0">
                    <a:moveTo>
                      <a:pt x="1" y="0"/>
                    </a:moveTo>
                    <a:lnTo>
                      <a:pt x="1" y="148"/>
                    </a:lnTo>
                    <a:lnTo>
                      <a:pt x="148" y="14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
              <p:cNvSpPr/>
              <p:nvPr/>
            </p:nvSpPr>
            <p:spPr>
              <a:xfrm>
                <a:off x="536964" y="2702918"/>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474426" y="2702918"/>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411889" y="2702918"/>
                <a:ext cx="30551" cy="30551"/>
              </a:xfrm>
              <a:custGeom>
                <a:avLst/>
                <a:gdLst/>
                <a:ahLst/>
                <a:cxnLst/>
                <a:rect l="l" t="t" r="r" b="b"/>
                <a:pathLst>
                  <a:path w="149" h="149"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349351" y="2702918"/>
                <a:ext cx="30346" cy="30551"/>
              </a:xfrm>
              <a:custGeom>
                <a:avLst/>
                <a:gdLst/>
                <a:ahLst/>
                <a:cxnLst/>
                <a:rect l="l" t="t" r="r" b="b"/>
                <a:pathLst>
                  <a:path w="148" h="149"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536964" y="2783705"/>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
              <p:cNvSpPr/>
              <p:nvPr/>
            </p:nvSpPr>
            <p:spPr>
              <a:xfrm>
                <a:off x="474426" y="2783705"/>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411889" y="2783705"/>
                <a:ext cx="30551" cy="30346"/>
              </a:xfrm>
              <a:custGeom>
                <a:avLst/>
                <a:gdLst/>
                <a:ahLst/>
                <a:cxnLst/>
                <a:rect l="l" t="t" r="r" b="b"/>
                <a:pathLst>
                  <a:path w="149" h="148" extrusionOk="0">
                    <a:moveTo>
                      <a:pt x="0" y="1"/>
                    </a:moveTo>
                    <a:lnTo>
                      <a:pt x="0"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349351" y="2783705"/>
                <a:ext cx="30346" cy="30346"/>
              </a:xfrm>
              <a:custGeom>
                <a:avLst/>
                <a:gdLst/>
                <a:ahLst/>
                <a:cxnLst/>
                <a:rect l="l" t="t" r="r" b="b"/>
                <a:pathLst>
                  <a:path w="148" h="148" extrusionOk="0">
                    <a:moveTo>
                      <a:pt x="1" y="1"/>
                    </a:moveTo>
                    <a:lnTo>
                      <a:pt x="1" y="148"/>
                    </a:lnTo>
                    <a:lnTo>
                      <a:pt x="148" y="14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536964" y="2864492"/>
                <a:ext cx="30551" cy="28501"/>
              </a:xfrm>
              <a:custGeom>
                <a:avLst/>
                <a:gdLst/>
                <a:ahLst/>
                <a:cxnLst/>
                <a:rect l="l" t="t" r="r" b="b"/>
                <a:pathLst>
                  <a:path w="149" h="139" extrusionOk="0">
                    <a:moveTo>
                      <a:pt x="0" y="0"/>
                    </a:moveTo>
                    <a:lnTo>
                      <a:pt x="0" y="138"/>
                    </a:lnTo>
                    <a:lnTo>
                      <a:pt x="148" y="13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
              <p:cNvSpPr/>
              <p:nvPr/>
            </p:nvSpPr>
            <p:spPr>
              <a:xfrm>
                <a:off x="474426" y="2864492"/>
                <a:ext cx="30346" cy="28501"/>
              </a:xfrm>
              <a:custGeom>
                <a:avLst/>
                <a:gdLst/>
                <a:ahLst/>
                <a:cxnLst/>
                <a:rect l="l" t="t" r="r" b="b"/>
                <a:pathLst>
                  <a:path w="148" h="139" extrusionOk="0">
                    <a:moveTo>
                      <a:pt x="1" y="0"/>
                    </a:moveTo>
                    <a:lnTo>
                      <a:pt x="1" y="138"/>
                    </a:lnTo>
                    <a:lnTo>
                      <a:pt x="148" y="13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411889" y="2864492"/>
                <a:ext cx="30551" cy="28501"/>
              </a:xfrm>
              <a:custGeom>
                <a:avLst/>
                <a:gdLst/>
                <a:ahLst/>
                <a:cxnLst/>
                <a:rect l="l" t="t" r="r" b="b"/>
                <a:pathLst>
                  <a:path w="149" h="139" extrusionOk="0">
                    <a:moveTo>
                      <a:pt x="0" y="0"/>
                    </a:moveTo>
                    <a:lnTo>
                      <a:pt x="0" y="138"/>
                    </a:lnTo>
                    <a:lnTo>
                      <a:pt x="148" y="13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349351" y="2864492"/>
                <a:ext cx="30346" cy="28501"/>
              </a:xfrm>
              <a:custGeom>
                <a:avLst/>
                <a:gdLst/>
                <a:ahLst/>
                <a:cxnLst/>
                <a:rect l="l" t="t" r="r" b="b"/>
                <a:pathLst>
                  <a:path w="148" h="139" extrusionOk="0">
                    <a:moveTo>
                      <a:pt x="1" y="0"/>
                    </a:moveTo>
                    <a:lnTo>
                      <a:pt x="1" y="138"/>
                    </a:lnTo>
                    <a:lnTo>
                      <a:pt x="148" y="138"/>
                    </a:lnTo>
                    <a:lnTo>
                      <a:pt x="14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536964" y="2945073"/>
                <a:ext cx="30551" cy="28501"/>
              </a:xfrm>
              <a:custGeom>
                <a:avLst/>
                <a:gdLst/>
                <a:ahLst/>
                <a:cxnLst/>
                <a:rect l="l" t="t" r="r" b="b"/>
                <a:pathLst>
                  <a:path w="149" h="139" extrusionOk="0">
                    <a:moveTo>
                      <a:pt x="0" y="1"/>
                    </a:moveTo>
                    <a:lnTo>
                      <a:pt x="0"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474426" y="2945073"/>
                <a:ext cx="30346" cy="28501"/>
              </a:xfrm>
              <a:custGeom>
                <a:avLst/>
                <a:gdLst/>
                <a:ahLst/>
                <a:cxnLst/>
                <a:rect l="l" t="t" r="r" b="b"/>
                <a:pathLst>
                  <a:path w="148" h="139" extrusionOk="0">
                    <a:moveTo>
                      <a:pt x="1" y="1"/>
                    </a:moveTo>
                    <a:lnTo>
                      <a:pt x="1"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
              <p:cNvSpPr/>
              <p:nvPr/>
            </p:nvSpPr>
            <p:spPr>
              <a:xfrm>
                <a:off x="411889" y="2945073"/>
                <a:ext cx="30551" cy="28501"/>
              </a:xfrm>
              <a:custGeom>
                <a:avLst/>
                <a:gdLst/>
                <a:ahLst/>
                <a:cxnLst/>
                <a:rect l="l" t="t" r="r" b="b"/>
                <a:pathLst>
                  <a:path w="149" h="139" extrusionOk="0">
                    <a:moveTo>
                      <a:pt x="0" y="1"/>
                    </a:moveTo>
                    <a:lnTo>
                      <a:pt x="0"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
              <p:cNvSpPr/>
              <p:nvPr/>
            </p:nvSpPr>
            <p:spPr>
              <a:xfrm>
                <a:off x="349351" y="2945073"/>
                <a:ext cx="30346" cy="28501"/>
              </a:xfrm>
              <a:custGeom>
                <a:avLst/>
                <a:gdLst/>
                <a:ahLst/>
                <a:cxnLst/>
                <a:rect l="l" t="t" r="r" b="b"/>
                <a:pathLst>
                  <a:path w="148" h="139" extrusionOk="0">
                    <a:moveTo>
                      <a:pt x="1" y="1"/>
                    </a:moveTo>
                    <a:lnTo>
                      <a:pt x="1" y="139"/>
                    </a:lnTo>
                    <a:lnTo>
                      <a:pt x="148" y="13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536964" y="3025860"/>
                <a:ext cx="30551" cy="28501"/>
              </a:xfrm>
              <a:custGeom>
                <a:avLst/>
                <a:gdLst/>
                <a:ahLst/>
                <a:cxnLst/>
                <a:rect l="l" t="t" r="r" b="b"/>
                <a:pathLst>
                  <a:path w="149" h="139" extrusionOk="0">
                    <a:moveTo>
                      <a:pt x="0" y="1"/>
                    </a:moveTo>
                    <a:lnTo>
                      <a:pt x="0" y="138"/>
                    </a:lnTo>
                    <a:lnTo>
                      <a:pt x="148" y="13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474426" y="3025860"/>
                <a:ext cx="30346" cy="28501"/>
              </a:xfrm>
              <a:custGeom>
                <a:avLst/>
                <a:gdLst/>
                <a:ahLst/>
                <a:cxnLst/>
                <a:rect l="l" t="t" r="r" b="b"/>
                <a:pathLst>
                  <a:path w="148" h="139" extrusionOk="0">
                    <a:moveTo>
                      <a:pt x="1" y="1"/>
                    </a:moveTo>
                    <a:lnTo>
                      <a:pt x="1" y="138"/>
                    </a:lnTo>
                    <a:lnTo>
                      <a:pt x="148" y="13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411889" y="3025860"/>
                <a:ext cx="30551" cy="28501"/>
              </a:xfrm>
              <a:custGeom>
                <a:avLst/>
                <a:gdLst/>
                <a:ahLst/>
                <a:cxnLst/>
                <a:rect l="l" t="t" r="r" b="b"/>
                <a:pathLst>
                  <a:path w="149" h="139" extrusionOk="0">
                    <a:moveTo>
                      <a:pt x="0" y="1"/>
                    </a:moveTo>
                    <a:lnTo>
                      <a:pt x="0" y="138"/>
                    </a:lnTo>
                    <a:lnTo>
                      <a:pt x="148" y="13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
              <p:cNvSpPr/>
              <p:nvPr/>
            </p:nvSpPr>
            <p:spPr>
              <a:xfrm>
                <a:off x="349351" y="3025860"/>
                <a:ext cx="30346" cy="28501"/>
              </a:xfrm>
              <a:custGeom>
                <a:avLst/>
                <a:gdLst/>
                <a:ahLst/>
                <a:cxnLst/>
                <a:rect l="l" t="t" r="r" b="b"/>
                <a:pathLst>
                  <a:path w="148" h="139" extrusionOk="0">
                    <a:moveTo>
                      <a:pt x="1" y="1"/>
                    </a:moveTo>
                    <a:lnTo>
                      <a:pt x="1" y="138"/>
                    </a:lnTo>
                    <a:lnTo>
                      <a:pt x="148" y="138"/>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
              <p:cNvSpPr/>
              <p:nvPr/>
            </p:nvSpPr>
            <p:spPr>
              <a:xfrm>
                <a:off x="536964" y="3104391"/>
                <a:ext cx="30551" cy="30551"/>
              </a:xfrm>
              <a:custGeom>
                <a:avLst/>
                <a:gdLst/>
                <a:ahLst/>
                <a:cxnLst/>
                <a:rect l="l" t="t" r="r" b="b"/>
                <a:pathLst>
                  <a:path w="149" h="149" extrusionOk="0">
                    <a:moveTo>
                      <a:pt x="0" y="1"/>
                    </a:moveTo>
                    <a:lnTo>
                      <a:pt x="0"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474426" y="3104391"/>
                <a:ext cx="30346" cy="30551"/>
              </a:xfrm>
              <a:custGeom>
                <a:avLst/>
                <a:gdLst/>
                <a:ahLst/>
                <a:cxnLst/>
                <a:rect l="l" t="t" r="r" b="b"/>
                <a:pathLst>
                  <a:path w="148" h="149" extrusionOk="0">
                    <a:moveTo>
                      <a:pt x="1" y="1"/>
                    </a:moveTo>
                    <a:lnTo>
                      <a:pt x="1"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411889" y="3104391"/>
                <a:ext cx="30551" cy="30551"/>
              </a:xfrm>
              <a:custGeom>
                <a:avLst/>
                <a:gdLst/>
                <a:ahLst/>
                <a:cxnLst/>
                <a:rect l="l" t="t" r="r" b="b"/>
                <a:pathLst>
                  <a:path w="149" h="149" extrusionOk="0">
                    <a:moveTo>
                      <a:pt x="0" y="1"/>
                    </a:moveTo>
                    <a:lnTo>
                      <a:pt x="0"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349351" y="3104391"/>
                <a:ext cx="30346" cy="30551"/>
              </a:xfrm>
              <a:custGeom>
                <a:avLst/>
                <a:gdLst/>
                <a:ahLst/>
                <a:cxnLst/>
                <a:rect l="l" t="t" r="r" b="b"/>
                <a:pathLst>
                  <a:path w="148" h="149" extrusionOk="0">
                    <a:moveTo>
                      <a:pt x="1" y="1"/>
                    </a:moveTo>
                    <a:lnTo>
                      <a:pt x="1"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
              <p:cNvSpPr/>
              <p:nvPr/>
            </p:nvSpPr>
            <p:spPr>
              <a:xfrm>
                <a:off x="536964" y="3185178"/>
                <a:ext cx="30551" cy="30551"/>
              </a:xfrm>
              <a:custGeom>
                <a:avLst/>
                <a:gdLst/>
                <a:ahLst/>
                <a:cxnLst/>
                <a:rect l="l" t="t" r="r" b="b"/>
                <a:pathLst>
                  <a:path w="149" h="149" extrusionOk="0">
                    <a:moveTo>
                      <a:pt x="0" y="1"/>
                    </a:moveTo>
                    <a:lnTo>
                      <a:pt x="0"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
              <p:cNvSpPr/>
              <p:nvPr/>
            </p:nvSpPr>
            <p:spPr>
              <a:xfrm>
                <a:off x="474426" y="3185178"/>
                <a:ext cx="30346" cy="30551"/>
              </a:xfrm>
              <a:custGeom>
                <a:avLst/>
                <a:gdLst/>
                <a:ahLst/>
                <a:cxnLst/>
                <a:rect l="l" t="t" r="r" b="b"/>
                <a:pathLst>
                  <a:path w="148" h="149" extrusionOk="0">
                    <a:moveTo>
                      <a:pt x="1" y="1"/>
                    </a:moveTo>
                    <a:lnTo>
                      <a:pt x="1"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411889" y="3185178"/>
                <a:ext cx="30551" cy="30551"/>
              </a:xfrm>
              <a:custGeom>
                <a:avLst/>
                <a:gdLst/>
                <a:ahLst/>
                <a:cxnLst/>
                <a:rect l="l" t="t" r="r" b="b"/>
                <a:pathLst>
                  <a:path w="149" h="149" extrusionOk="0">
                    <a:moveTo>
                      <a:pt x="0" y="1"/>
                    </a:moveTo>
                    <a:lnTo>
                      <a:pt x="0"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349351" y="3185178"/>
                <a:ext cx="30346" cy="30551"/>
              </a:xfrm>
              <a:custGeom>
                <a:avLst/>
                <a:gdLst/>
                <a:ahLst/>
                <a:cxnLst/>
                <a:rect l="l" t="t" r="r" b="b"/>
                <a:pathLst>
                  <a:path w="148" h="149" extrusionOk="0">
                    <a:moveTo>
                      <a:pt x="1" y="1"/>
                    </a:moveTo>
                    <a:lnTo>
                      <a:pt x="1" y="149"/>
                    </a:lnTo>
                    <a:lnTo>
                      <a:pt x="148" y="149"/>
                    </a:lnTo>
                    <a:lnTo>
                      <a:pt x="148"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8525600" y="2435543"/>
                <a:ext cx="498452" cy="595648"/>
              </a:xfrm>
              <a:custGeom>
                <a:avLst/>
                <a:gdLst/>
                <a:ahLst/>
                <a:cxnLst/>
                <a:rect l="l" t="t" r="r" b="b"/>
                <a:pathLst>
                  <a:path w="2431" h="2905" extrusionOk="0">
                    <a:moveTo>
                      <a:pt x="1111" y="0"/>
                    </a:moveTo>
                    <a:cubicBezTo>
                      <a:pt x="949" y="0"/>
                      <a:pt x="782" y="71"/>
                      <a:pt x="689" y="203"/>
                    </a:cubicBezTo>
                    <a:cubicBezTo>
                      <a:pt x="630" y="271"/>
                      <a:pt x="531" y="448"/>
                      <a:pt x="512" y="655"/>
                    </a:cubicBezTo>
                    <a:cubicBezTo>
                      <a:pt x="502" y="783"/>
                      <a:pt x="521" y="921"/>
                      <a:pt x="600" y="1059"/>
                    </a:cubicBezTo>
                    <a:cubicBezTo>
                      <a:pt x="581" y="1056"/>
                      <a:pt x="563" y="1055"/>
                      <a:pt x="544" y="1055"/>
                    </a:cubicBezTo>
                    <a:cubicBezTo>
                      <a:pt x="391" y="1055"/>
                      <a:pt x="231" y="1126"/>
                      <a:pt x="187" y="1266"/>
                    </a:cubicBezTo>
                    <a:cubicBezTo>
                      <a:pt x="147" y="1364"/>
                      <a:pt x="177" y="1472"/>
                      <a:pt x="236" y="1541"/>
                    </a:cubicBezTo>
                    <a:cubicBezTo>
                      <a:pt x="301" y="1616"/>
                      <a:pt x="393" y="1699"/>
                      <a:pt x="487" y="1699"/>
                    </a:cubicBezTo>
                    <a:cubicBezTo>
                      <a:pt x="492" y="1699"/>
                      <a:pt x="497" y="1699"/>
                      <a:pt x="502" y="1699"/>
                    </a:cubicBezTo>
                    <a:lnTo>
                      <a:pt x="502" y="1699"/>
                    </a:lnTo>
                    <a:cubicBezTo>
                      <a:pt x="374" y="1718"/>
                      <a:pt x="246" y="1777"/>
                      <a:pt x="158" y="1866"/>
                    </a:cubicBezTo>
                    <a:cubicBezTo>
                      <a:pt x="59" y="1955"/>
                      <a:pt x="0" y="2082"/>
                      <a:pt x="20" y="2210"/>
                    </a:cubicBezTo>
                    <a:cubicBezTo>
                      <a:pt x="39" y="2338"/>
                      <a:pt x="128" y="2447"/>
                      <a:pt x="217" y="2525"/>
                    </a:cubicBezTo>
                    <a:cubicBezTo>
                      <a:pt x="456" y="2747"/>
                      <a:pt x="928" y="2905"/>
                      <a:pt x="1379" y="2905"/>
                    </a:cubicBezTo>
                    <a:cubicBezTo>
                      <a:pt x="1428" y="2905"/>
                      <a:pt x="1477" y="2903"/>
                      <a:pt x="1525" y="2899"/>
                    </a:cubicBezTo>
                    <a:cubicBezTo>
                      <a:pt x="1890" y="2880"/>
                      <a:pt x="2224" y="2742"/>
                      <a:pt x="2362" y="2436"/>
                    </a:cubicBezTo>
                    <a:cubicBezTo>
                      <a:pt x="2391" y="2368"/>
                      <a:pt x="2411" y="2299"/>
                      <a:pt x="2421" y="2210"/>
                    </a:cubicBezTo>
                    <a:cubicBezTo>
                      <a:pt x="2430" y="2112"/>
                      <a:pt x="2421" y="2003"/>
                      <a:pt x="2371" y="1915"/>
                    </a:cubicBezTo>
                    <a:cubicBezTo>
                      <a:pt x="2323" y="1836"/>
                      <a:pt x="2253" y="1767"/>
                      <a:pt x="2155" y="1767"/>
                    </a:cubicBezTo>
                    <a:cubicBezTo>
                      <a:pt x="2273" y="1659"/>
                      <a:pt x="2362" y="1511"/>
                      <a:pt x="2371" y="1354"/>
                    </a:cubicBezTo>
                    <a:cubicBezTo>
                      <a:pt x="2382" y="1196"/>
                      <a:pt x="2303" y="1029"/>
                      <a:pt x="2165" y="960"/>
                    </a:cubicBezTo>
                    <a:cubicBezTo>
                      <a:pt x="2096" y="923"/>
                      <a:pt x="2012" y="900"/>
                      <a:pt x="1936" y="900"/>
                    </a:cubicBezTo>
                    <a:cubicBezTo>
                      <a:pt x="1849" y="900"/>
                      <a:pt x="1773" y="931"/>
                      <a:pt x="1742" y="1010"/>
                    </a:cubicBezTo>
                    <a:cubicBezTo>
                      <a:pt x="1791" y="813"/>
                      <a:pt x="1781" y="596"/>
                      <a:pt x="1693" y="409"/>
                    </a:cubicBezTo>
                    <a:cubicBezTo>
                      <a:pt x="1604" y="222"/>
                      <a:pt x="1437" y="65"/>
                      <a:pt x="1240" y="15"/>
                    </a:cubicBezTo>
                    <a:cubicBezTo>
                      <a:pt x="1198" y="5"/>
                      <a:pt x="1155" y="0"/>
                      <a:pt x="1111"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8745404" y="2801749"/>
                <a:ext cx="83041" cy="419927"/>
              </a:xfrm>
              <a:custGeom>
                <a:avLst/>
                <a:gdLst/>
                <a:ahLst/>
                <a:cxnLst/>
                <a:rect l="l" t="t" r="r" b="b"/>
                <a:pathLst>
                  <a:path w="405" h="2048" extrusionOk="0">
                    <a:moveTo>
                      <a:pt x="217" y="1"/>
                    </a:moveTo>
                    <a:lnTo>
                      <a:pt x="197" y="405"/>
                    </a:lnTo>
                    <a:lnTo>
                      <a:pt x="0" y="169"/>
                    </a:lnTo>
                    <a:lnTo>
                      <a:pt x="0" y="217"/>
                    </a:lnTo>
                    <a:lnTo>
                      <a:pt x="188" y="513"/>
                    </a:lnTo>
                    <a:lnTo>
                      <a:pt x="168" y="798"/>
                    </a:lnTo>
                    <a:lnTo>
                      <a:pt x="59" y="700"/>
                    </a:lnTo>
                    <a:lnTo>
                      <a:pt x="70" y="759"/>
                    </a:lnTo>
                    <a:lnTo>
                      <a:pt x="168" y="877"/>
                    </a:lnTo>
                    <a:lnTo>
                      <a:pt x="99" y="2048"/>
                    </a:lnTo>
                    <a:lnTo>
                      <a:pt x="99" y="2048"/>
                    </a:lnTo>
                    <a:lnTo>
                      <a:pt x="276" y="2008"/>
                    </a:lnTo>
                    <a:lnTo>
                      <a:pt x="266" y="709"/>
                    </a:lnTo>
                    <a:lnTo>
                      <a:pt x="404" y="346"/>
                    </a:lnTo>
                    <a:lnTo>
                      <a:pt x="404" y="296"/>
                    </a:lnTo>
                    <a:lnTo>
                      <a:pt x="266" y="602"/>
                    </a:lnTo>
                    <a:lnTo>
                      <a:pt x="266" y="70"/>
                    </a:lnTo>
                    <a:lnTo>
                      <a:pt x="217"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7817180" y="2458507"/>
                <a:ext cx="421972" cy="505635"/>
              </a:xfrm>
              <a:custGeom>
                <a:avLst/>
                <a:gdLst/>
                <a:ahLst/>
                <a:cxnLst/>
                <a:rect l="l" t="t" r="r" b="b"/>
                <a:pathLst>
                  <a:path w="2058" h="2466" extrusionOk="0">
                    <a:moveTo>
                      <a:pt x="945" y="0"/>
                    </a:moveTo>
                    <a:cubicBezTo>
                      <a:pt x="804" y="0"/>
                      <a:pt x="667" y="60"/>
                      <a:pt x="582" y="170"/>
                    </a:cubicBezTo>
                    <a:cubicBezTo>
                      <a:pt x="532" y="229"/>
                      <a:pt x="453" y="386"/>
                      <a:pt x="433" y="553"/>
                    </a:cubicBezTo>
                    <a:cubicBezTo>
                      <a:pt x="424" y="662"/>
                      <a:pt x="433" y="780"/>
                      <a:pt x="503" y="898"/>
                    </a:cubicBezTo>
                    <a:cubicBezTo>
                      <a:pt x="486" y="895"/>
                      <a:pt x="468" y="894"/>
                      <a:pt x="450" y="894"/>
                    </a:cubicBezTo>
                    <a:cubicBezTo>
                      <a:pt x="325" y="894"/>
                      <a:pt x="192" y="954"/>
                      <a:pt x="158" y="1075"/>
                    </a:cubicBezTo>
                    <a:cubicBezTo>
                      <a:pt x="129" y="1154"/>
                      <a:pt x="149" y="1242"/>
                      <a:pt x="197" y="1311"/>
                    </a:cubicBezTo>
                    <a:cubicBezTo>
                      <a:pt x="253" y="1367"/>
                      <a:pt x="326" y="1440"/>
                      <a:pt x="408" y="1440"/>
                    </a:cubicBezTo>
                    <a:cubicBezTo>
                      <a:pt x="413" y="1440"/>
                      <a:pt x="419" y="1439"/>
                      <a:pt x="424" y="1439"/>
                    </a:cubicBezTo>
                    <a:lnTo>
                      <a:pt x="424" y="1439"/>
                    </a:lnTo>
                    <a:cubicBezTo>
                      <a:pt x="315" y="1458"/>
                      <a:pt x="208" y="1508"/>
                      <a:pt x="129" y="1576"/>
                    </a:cubicBezTo>
                    <a:cubicBezTo>
                      <a:pt x="50" y="1655"/>
                      <a:pt x="0" y="1764"/>
                      <a:pt x="11" y="1872"/>
                    </a:cubicBezTo>
                    <a:cubicBezTo>
                      <a:pt x="30" y="1980"/>
                      <a:pt x="99" y="2068"/>
                      <a:pt x="188" y="2147"/>
                    </a:cubicBezTo>
                    <a:cubicBezTo>
                      <a:pt x="394" y="2327"/>
                      <a:pt x="798" y="2466"/>
                      <a:pt x="1181" y="2466"/>
                    </a:cubicBezTo>
                    <a:cubicBezTo>
                      <a:pt x="1218" y="2466"/>
                      <a:pt x="1254" y="2465"/>
                      <a:pt x="1290" y="2462"/>
                    </a:cubicBezTo>
                    <a:cubicBezTo>
                      <a:pt x="1605" y="2442"/>
                      <a:pt x="1890" y="2324"/>
                      <a:pt x="1999" y="2068"/>
                    </a:cubicBezTo>
                    <a:cubicBezTo>
                      <a:pt x="2028" y="2009"/>
                      <a:pt x="2047" y="1950"/>
                      <a:pt x="2047" y="1882"/>
                    </a:cubicBezTo>
                    <a:cubicBezTo>
                      <a:pt x="2058" y="1793"/>
                      <a:pt x="2047" y="1705"/>
                      <a:pt x="2008" y="1626"/>
                    </a:cubicBezTo>
                    <a:cubicBezTo>
                      <a:pt x="1969" y="1557"/>
                      <a:pt x="1910" y="1498"/>
                      <a:pt x="1831" y="1498"/>
                    </a:cubicBezTo>
                    <a:cubicBezTo>
                      <a:pt x="1929" y="1409"/>
                      <a:pt x="1999" y="1281"/>
                      <a:pt x="2008" y="1143"/>
                    </a:cubicBezTo>
                    <a:cubicBezTo>
                      <a:pt x="2018" y="1016"/>
                      <a:pt x="1959" y="868"/>
                      <a:pt x="1831" y="809"/>
                    </a:cubicBezTo>
                    <a:cubicBezTo>
                      <a:pt x="1777" y="782"/>
                      <a:pt x="1708" y="763"/>
                      <a:pt x="1645" y="763"/>
                    </a:cubicBezTo>
                    <a:cubicBezTo>
                      <a:pt x="1570" y="763"/>
                      <a:pt x="1503" y="789"/>
                      <a:pt x="1477" y="858"/>
                    </a:cubicBezTo>
                    <a:cubicBezTo>
                      <a:pt x="1516" y="691"/>
                      <a:pt x="1507" y="504"/>
                      <a:pt x="1437" y="347"/>
                    </a:cubicBezTo>
                    <a:cubicBezTo>
                      <a:pt x="1369" y="179"/>
                      <a:pt x="1221" y="51"/>
                      <a:pt x="1054" y="12"/>
                    </a:cubicBezTo>
                    <a:cubicBezTo>
                      <a:pt x="1018" y="4"/>
                      <a:pt x="981" y="0"/>
                      <a:pt x="945"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8004998" y="2769557"/>
                <a:ext cx="68688" cy="357389"/>
              </a:xfrm>
              <a:custGeom>
                <a:avLst/>
                <a:gdLst/>
                <a:ahLst/>
                <a:cxnLst/>
                <a:rect l="l" t="t" r="r" b="b"/>
                <a:pathLst>
                  <a:path w="335" h="1743" extrusionOk="0">
                    <a:moveTo>
                      <a:pt x="177" y="0"/>
                    </a:moveTo>
                    <a:lnTo>
                      <a:pt x="158" y="335"/>
                    </a:lnTo>
                    <a:lnTo>
                      <a:pt x="0" y="138"/>
                    </a:lnTo>
                    <a:lnTo>
                      <a:pt x="0" y="177"/>
                    </a:lnTo>
                    <a:lnTo>
                      <a:pt x="147" y="433"/>
                    </a:lnTo>
                    <a:lnTo>
                      <a:pt x="138" y="670"/>
                    </a:lnTo>
                    <a:lnTo>
                      <a:pt x="39" y="591"/>
                    </a:lnTo>
                    <a:lnTo>
                      <a:pt x="49" y="640"/>
                    </a:lnTo>
                    <a:lnTo>
                      <a:pt x="138" y="739"/>
                    </a:lnTo>
                    <a:lnTo>
                      <a:pt x="79" y="1743"/>
                    </a:lnTo>
                    <a:lnTo>
                      <a:pt x="226" y="1703"/>
                    </a:lnTo>
                    <a:lnTo>
                      <a:pt x="226" y="601"/>
                    </a:lnTo>
                    <a:lnTo>
                      <a:pt x="335" y="296"/>
                    </a:lnTo>
                    <a:lnTo>
                      <a:pt x="335" y="247"/>
                    </a:lnTo>
                    <a:lnTo>
                      <a:pt x="226" y="503"/>
                    </a:lnTo>
                    <a:lnTo>
                      <a:pt x="217" y="59"/>
                    </a:lnTo>
                    <a:lnTo>
                      <a:pt x="177"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7108965" y="2480242"/>
                <a:ext cx="347338" cy="417056"/>
              </a:xfrm>
              <a:custGeom>
                <a:avLst/>
                <a:gdLst/>
                <a:ahLst/>
                <a:cxnLst/>
                <a:rect l="l" t="t" r="r" b="b"/>
                <a:pathLst>
                  <a:path w="1694" h="2034" extrusionOk="0">
                    <a:moveTo>
                      <a:pt x="765" y="1"/>
                    </a:moveTo>
                    <a:cubicBezTo>
                      <a:pt x="651" y="1"/>
                      <a:pt x="541" y="51"/>
                      <a:pt x="473" y="142"/>
                    </a:cubicBezTo>
                    <a:cubicBezTo>
                      <a:pt x="434" y="191"/>
                      <a:pt x="364" y="319"/>
                      <a:pt x="355" y="457"/>
                    </a:cubicBezTo>
                    <a:cubicBezTo>
                      <a:pt x="345" y="545"/>
                      <a:pt x="355" y="644"/>
                      <a:pt x="414" y="742"/>
                    </a:cubicBezTo>
                    <a:cubicBezTo>
                      <a:pt x="397" y="739"/>
                      <a:pt x="380" y="738"/>
                      <a:pt x="363" y="738"/>
                    </a:cubicBezTo>
                    <a:cubicBezTo>
                      <a:pt x="259" y="738"/>
                      <a:pt x="154" y="789"/>
                      <a:pt x="128" y="890"/>
                    </a:cubicBezTo>
                    <a:cubicBezTo>
                      <a:pt x="99" y="949"/>
                      <a:pt x="119" y="1028"/>
                      <a:pt x="158" y="1077"/>
                    </a:cubicBezTo>
                    <a:cubicBezTo>
                      <a:pt x="203" y="1132"/>
                      <a:pt x="266" y="1186"/>
                      <a:pt x="330" y="1186"/>
                    </a:cubicBezTo>
                    <a:cubicBezTo>
                      <a:pt x="335" y="1186"/>
                      <a:pt x="340" y="1186"/>
                      <a:pt x="345" y="1185"/>
                    </a:cubicBezTo>
                    <a:lnTo>
                      <a:pt x="345" y="1185"/>
                    </a:lnTo>
                    <a:cubicBezTo>
                      <a:pt x="257" y="1205"/>
                      <a:pt x="168" y="1244"/>
                      <a:pt x="109" y="1303"/>
                    </a:cubicBezTo>
                    <a:cubicBezTo>
                      <a:pt x="40" y="1363"/>
                      <a:pt x="1" y="1451"/>
                      <a:pt x="10" y="1540"/>
                    </a:cubicBezTo>
                    <a:cubicBezTo>
                      <a:pt x="20" y="1628"/>
                      <a:pt x="79" y="1707"/>
                      <a:pt x="148" y="1766"/>
                    </a:cubicBezTo>
                    <a:cubicBezTo>
                      <a:pt x="322" y="1921"/>
                      <a:pt x="664" y="2034"/>
                      <a:pt x="987" y="2034"/>
                    </a:cubicBezTo>
                    <a:cubicBezTo>
                      <a:pt x="1013" y="2034"/>
                      <a:pt x="1038" y="2033"/>
                      <a:pt x="1064" y="2032"/>
                    </a:cubicBezTo>
                    <a:cubicBezTo>
                      <a:pt x="1319" y="2012"/>
                      <a:pt x="1545" y="1914"/>
                      <a:pt x="1644" y="1707"/>
                    </a:cubicBezTo>
                    <a:cubicBezTo>
                      <a:pt x="1663" y="1658"/>
                      <a:pt x="1674" y="1608"/>
                      <a:pt x="1683" y="1549"/>
                    </a:cubicBezTo>
                    <a:cubicBezTo>
                      <a:pt x="1693" y="1481"/>
                      <a:pt x="1683" y="1402"/>
                      <a:pt x="1654" y="1343"/>
                    </a:cubicBezTo>
                    <a:cubicBezTo>
                      <a:pt x="1615" y="1284"/>
                      <a:pt x="1565" y="1234"/>
                      <a:pt x="1497" y="1234"/>
                    </a:cubicBezTo>
                    <a:cubicBezTo>
                      <a:pt x="1585" y="1155"/>
                      <a:pt x="1644" y="1057"/>
                      <a:pt x="1654" y="949"/>
                    </a:cubicBezTo>
                    <a:cubicBezTo>
                      <a:pt x="1663" y="841"/>
                      <a:pt x="1604" y="722"/>
                      <a:pt x="1506" y="674"/>
                    </a:cubicBezTo>
                    <a:cubicBezTo>
                      <a:pt x="1460" y="650"/>
                      <a:pt x="1401" y="634"/>
                      <a:pt x="1347" y="634"/>
                    </a:cubicBezTo>
                    <a:cubicBezTo>
                      <a:pt x="1286" y="634"/>
                      <a:pt x="1232" y="655"/>
                      <a:pt x="1211" y="713"/>
                    </a:cubicBezTo>
                    <a:cubicBezTo>
                      <a:pt x="1241" y="565"/>
                      <a:pt x="1241" y="418"/>
                      <a:pt x="1182" y="289"/>
                    </a:cubicBezTo>
                    <a:cubicBezTo>
                      <a:pt x="1123" y="152"/>
                      <a:pt x="1004" y="44"/>
                      <a:pt x="867" y="14"/>
                    </a:cubicBezTo>
                    <a:cubicBezTo>
                      <a:pt x="833" y="5"/>
                      <a:pt x="799" y="1"/>
                      <a:pt x="765"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7262337" y="2735315"/>
                <a:ext cx="58641" cy="294851"/>
              </a:xfrm>
              <a:custGeom>
                <a:avLst/>
                <a:gdLst/>
                <a:ahLst/>
                <a:cxnLst/>
                <a:rect l="l" t="t" r="r" b="b"/>
                <a:pathLst>
                  <a:path w="286" h="1438" extrusionOk="0">
                    <a:moveTo>
                      <a:pt x="148" y="0"/>
                    </a:moveTo>
                    <a:lnTo>
                      <a:pt x="128" y="285"/>
                    </a:lnTo>
                    <a:lnTo>
                      <a:pt x="1" y="119"/>
                    </a:lnTo>
                    <a:lnTo>
                      <a:pt x="1" y="158"/>
                    </a:lnTo>
                    <a:lnTo>
                      <a:pt x="128" y="364"/>
                    </a:lnTo>
                    <a:lnTo>
                      <a:pt x="119" y="561"/>
                    </a:lnTo>
                    <a:lnTo>
                      <a:pt x="40" y="493"/>
                    </a:lnTo>
                    <a:lnTo>
                      <a:pt x="49" y="532"/>
                    </a:lnTo>
                    <a:lnTo>
                      <a:pt x="108" y="611"/>
                    </a:lnTo>
                    <a:lnTo>
                      <a:pt x="69" y="1437"/>
                    </a:lnTo>
                    <a:lnTo>
                      <a:pt x="187" y="1407"/>
                    </a:lnTo>
                    <a:lnTo>
                      <a:pt x="187" y="502"/>
                    </a:lnTo>
                    <a:lnTo>
                      <a:pt x="276" y="246"/>
                    </a:lnTo>
                    <a:lnTo>
                      <a:pt x="286" y="207"/>
                    </a:lnTo>
                    <a:lnTo>
                      <a:pt x="187" y="423"/>
                    </a:lnTo>
                    <a:lnTo>
                      <a:pt x="178" y="59"/>
                    </a:lnTo>
                    <a:lnTo>
                      <a:pt x="148"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
              <p:cNvSpPr/>
              <p:nvPr/>
            </p:nvSpPr>
            <p:spPr>
              <a:xfrm>
                <a:off x="6398700" y="2503207"/>
                <a:ext cx="272498" cy="325607"/>
              </a:xfrm>
              <a:custGeom>
                <a:avLst/>
                <a:gdLst/>
                <a:ahLst/>
                <a:cxnLst/>
                <a:rect l="l" t="t" r="r" b="b"/>
                <a:pathLst>
                  <a:path w="1329" h="1588" extrusionOk="0">
                    <a:moveTo>
                      <a:pt x="605" y="1"/>
                    </a:moveTo>
                    <a:cubicBezTo>
                      <a:pt x="517" y="1"/>
                      <a:pt x="428" y="40"/>
                      <a:pt x="375" y="109"/>
                    </a:cubicBezTo>
                    <a:cubicBezTo>
                      <a:pt x="345" y="148"/>
                      <a:pt x="296" y="247"/>
                      <a:pt x="286" y="355"/>
                    </a:cubicBezTo>
                    <a:cubicBezTo>
                      <a:pt x="276" y="424"/>
                      <a:pt x="286" y="503"/>
                      <a:pt x="335" y="581"/>
                    </a:cubicBezTo>
                    <a:cubicBezTo>
                      <a:pt x="325" y="580"/>
                      <a:pt x="315" y="580"/>
                      <a:pt x="305" y="580"/>
                    </a:cubicBezTo>
                    <a:cubicBezTo>
                      <a:pt x="217" y="580"/>
                      <a:pt x="134" y="619"/>
                      <a:pt x="99" y="689"/>
                    </a:cubicBezTo>
                    <a:cubicBezTo>
                      <a:pt x="89" y="748"/>
                      <a:pt x="99" y="807"/>
                      <a:pt x="138" y="847"/>
                    </a:cubicBezTo>
                    <a:cubicBezTo>
                      <a:pt x="165" y="882"/>
                      <a:pt x="216" y="927"/>
                      <a:pt x="263" y="927"/>
                    </a:cubicBezTo>
                    <a:cubicBezTo>
                      <a:pt x="267" y="927"/>
                      <a:pt x="272" y="926"/>
                      <a:pt x="276" y="925"/>
                    </a:cubicBezTo>
                    <a:lnTo>
                      <a:pt x="276" y="925"/>
                    </a:lnTo>
                    <a:cubicBezTo>
                      <a:pt x="207" y="945"/>
                      <a:pt x="138" y="975"/>
                      <a:pt x="89" y="1014"/>
                    </a:cubicBezTo>
                    <a:cubicBezTo>
                      <a:pt x="40" y="1063"/>
                      <a:pt x="1" y="1142"/>
                      <a:pt x="10" y="1211"/>
                    </a:cubicBezTo>
                    <a:cubicBezTo>
                      <a:pt x="20" y="1280"/>
                      <a:pt x="69" y="1339"/>
                      <a:pt x="119" y="1388"/>
                    </a:cubicBezTo>
                    <a:cubicBezTo>
                      <a:pt x="252" y="1504"/>
                      <a:pt x="516" y="1588"/>
                      <a:pt x="762" y="1588"/>
                    </a:cubicBezTo>
                    <a:cubicBezTo>
                      <a:pt x="787" y="1588"/>
                      <a:pt x="812" y="1587"/>
                      <a:pt x="837" y="1585"/>
                    </a:cubicBezTo>
                    <a:cubicBezTo>
                      <a:pt x="1044" y="1575"/>
                      <a:pt x="1221" y="1496"/>
                      <a:pt x="1300" y="1329"/>
                    </a:cubicBezTo>
                    <a:cubicBezTo>
                      <a:pt x="1309" y="1299"/>
                      <a:pt x="1319" y="1260"/>
                      <a:pt x="1329" y="1211"/>
                    </a:cubicBezTo>
                    <a:cubicBezTo>
                      <a:pt x="1329" y="1152"/>
                      <a:pt x="1329" y="1103"/>
                      <a:pt x="1300" y="1054"/>
                    </a:cubicBezTo>
                    <a:cubicBezTo>
                      <a:pt x="1270" y="1004"/>
                      <a:pt x="1241" y="965"/>
                      <a:pt x="1182" y="965"/>
                    </a:cubicBezTo>
                    <a:cubicBezTo>
                      <a:pt x="1250" y="906"/>
                      <a:pt x="1300" y="827"/>
                      <a:pt x="1300" y="739"/>
                    </a:cubicBezTo>
                    <a:cubicBezTo>
                      <a:pt x="1309" y="650"/>
                      <a:pt x="1270" y="562"/>
                      <a:pt x="1191" y="522"/>
                    </a:cubicBezTo>
                    <a:cubicBezTo>
                      <a:pt x="1155" y="504"/>
                      <a:pt x="1110" y="492"/>
                      <a:pt x="1069" y="492"/>
                    </a:cubicBezTo>
                    <a:cubicBezTo>
                      <a:pt x="1020" y="492"/>
                      <a:pt x="976" y="509"/>
                      <a:pt x="955" y="551"/>
                    </a:cubicBezTo>
                    <a:cubicBezTo>
                      <a:pt x="985" y="444"/>
                      <a:pt x="975" y="325"/>
                      <a:pt x="935" y="217"/>
                    </a:cubicBezTo>
                    <a:cubicBezTo>
                      <a:pt x="886" y="118"/>
                      <a:pt x="788" y="30"/>
                      <a:pt x="679" y="11"/>
                    </a:cubicBezTo>
                    <a:cubicBezTo>
                      <a:pt x="655" y="4"/>
                      <a:pt x="630" y="1"/>
                      <a:pt x="605"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
              <p:cNvSpPr/>
              <p:nvPr/>
            </p:nvSpPr>
            <p:spPr>
              <a:xfrm>
                <a:off x="6519880" y="2702918"/>
                <a:ext cx="46544" cy="230263"/>
              </a:xfrm>
              <a:custGeom>
                <a:avLst/>
                <a:gdLst/>
                <a:ahLst/>
                <a:cxnLst/>
                <a:rect l="l" t="t" r="r" b="b"/>
                <a:pathLst>
                  <a:path w="227" h="1123" extrusionOk="0">
                    <a:moveTo>
                      <a:pt x="118" y="1"/>
                    </a:moveTo>
                    <a:lnTo>
                      <a:pt x="108" y="227"/>
                    </a:lnTo>
                    <a:lnTo>
                      <a:pt x="0" y="99"/>
                    </a:lnTo>
                    <a:lnTo>
                      <a:pt x="0" y="119"/>
                    </a:lnTo>
                    <a:lnTo>
                      <a:pt x="99" y="286"/>
                    </a:lnTo>
                    <a:lnTo>
                      <a:pt x="88" y="434"/>
                    </a:lnTo>
                    <a:lnTo>
                      <a:pt x="29" y="384"/>
                    </a:lnTo>
                    <a:lnTo>
                      <a:pt x="40" y="414"/>
                    </a:lnTo>
                    <a:lnTo>
                      <a:pt x="88" y="483"/>
                    </a:lnTo>
                    <a:lnTo>
                      <a:pt x="49" y="1123"/>
                    </a:lnTo>
                    <a:lnTo>
                      <a:pt x="49" y="1123"/>
                    </a:lnTo>
                    <a:lnTo>
                      <a:pt x="147" y="1103"/>
                    </a:lnTo>
                    <a:lnTo>
                      <a:pt x="147" y="395"/>
                    </a:lnTo>
                    <a:lnTo>
                      <a:pt x="226" y="198"/>
                    </a:lnTo>
                    <a:lnTo>
                      <a:pt x="226" y="158"/>
                    </a:lnTo>
                    <a:lnTo>
                      <a:pt x="147" y="336"/>
                    </a:lnTo>
                    <a:lnTo>
                      <a:pt x="147" y="40"/>
                    </a:lnTo>
                    <a:lnTo>
                      <a:pt x="118"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
              <p:cNvSpPr/>
              <p:nvPr/>
            </p:nvSpPr>
            <p:spPr>
              <a:xfrm>
                <a:off x="5690486" y="2526171"/>
                <a:ext cx="197864" cy="235799"/>
              </a:xfrm>
              <a:custGeom>
                <a:avLst/>
                <a:gdLst/>
                <a:ahLst/>
                <a:cxnLst/>
                <a:rect l="l" t="t" r="r" b="b"/>
                <a:pathLst>
                  <a:path w="965" h="1150" extrusionOk="0">
                    <a:moveTo>
                      <a:pt x="442" y="0"/>
                    </a:moveTo>
                    <a:cubicBezTo>
                      <a:pt x="379" y="0"/>
                      <a:pt x="315" y="29"/>
                      <a:pt x="276" y="76"/>
                    </a:cubicBezTo>
                    <a:cubicBezTo>
                      <a:pt x="256" y="105"/>
                      <a:pt x="217" y="174"/>
                      <a:pt x="207" y="253"/>
                    </a:cubicBezTo>
                    <a:cubicBezTo>
                      <a:pt x="197" y="312"/>
                      <a:pt x="207" y="361"/>
                      <a:pt x="236" y="420"/>
                    </a:cubicBezTo>
                    <a:cubicBezTo>
                      <a:pt x="228" y="419"/>
                      <a:pt x="219" y="418"/>
                      <a:pt x="211" y="418"/>
                    </a:cubicBezTo>
                    <a:cubicBezTo>
                      <a:pt x="151" y="418"/>
                      <a:pt x="95" y="447"/>
                      <a:pt x="69" y="498"/>
                    </a:cubicBezTo>
                    <a:cubicBezTo>
                      <a:pt x="59" y="538"/>
                      <a:pt x="69" y="577"/>
                      <a:pt x="99" y="607"/>
                    </a:cubicBezTo>
                    <a:cubicBezTo>
                      <a:pt x="118" y="636"/>
                      <a:pt x="158" y="676"/>
                      <a:pt x="197" y="676"/>
                    </a:cubicBezTo>
                    <a:cubicBezTo>
                      <a:pt x="148" y="676"/>
                      <a:pt x="99" y="706"/>
                      <a:pt x="59" y="735"/>
                    </a:cubicBezTo>
                    <a:cubicBezTo>
                      <a:pt x="30" y="774"/>
                      <a:pt x="0" y="824"/>
                      <a:pt x="10" y="872"/>
                    </a:cubicBezTo>
                    <a:cubicBezTo>
                      <a:pt x="20" y="922"/>
                      <a:pt x="50" y="971"/>
                      <a:pt x="89" y="1001"/>
                    </a:cubicBezTo>
                    <a:cubicBezTo>
                      <a:pt x="189" y="1092"/>
                      <a:pt x="382" y="1149"/>
                      <a:pt x="558" y="1149"/>
                    </a:cubicBezTo>
                    <a:cubicBezTo>
                      <a:pt x="573" y="1149"/>
                      <a:pt x="587" y="1149"/>
                      <a:pt x="601" y="1148"/>
                    </a:cubicBezTo>
                    <a:cubicBezTo>
                      <a:pt x="748" y="1139"/>
                      <a:pt x="886" y="1089"/>
                      <a:pt x="935" y="961"/>
                    </a:cubicBezTo>
                    <a:cubicBezTo>
                      <a:pt x="945" y="942"/>
                      <a:pt x="955" y="912"/>
                      <a:pt x="965" y="872"/>
                    </a:cubicBezTo>
                    <a:cubicBezTo>
                      <a:pt x="965" y="833"/>
                      <a:pt x="965" y="794"/>
                      <a:pt x="945" y="754"/>
                    </a:cubicBezTo>
                    <a:cubicBezTo>
                      <a:pt x="925" y="725"/>
                      <a:pt x="896" y="695"/>
                      <a:pt x="857" y="695"/>
                    </a:cubicBezTo>
                    <a:cubicBezTo>
                      <a:pt x="906" y="656"/>
                      <a:pt x="935" y="597"/>
                      <a:pt x="945" y="538"/>
                    </a:cubicBezTo>
                    <a:cubicBezTo>
                      <a:pt x="945" y="469"/>
                      <a:pt x="916" y="400"/>
                      <a:pt x="857" y="380"/>
                    </a:cubicBezTo>
                    <a:cubicBezTo>
                      <a:pt x="833" y="367"/>
                      <a:pt x="801" y="357"/>
                      <a:pt x="771" y="357"/>
                    </a:cubicBezTo>
                    <a:cubicBezTo>
                      <a:pt x="737" y="357"/>
                      <a:pt x="705" y="369"/>
                      <a:pt x="689" y="400"/>
                    </a:cubicBezTo>
                    <a:cubicBezTo>
                      <a:pt x="709" y="321"/>
                      <a:pt x="709" y="233"/>
                      <a:pt x="669" y="154"/>
                    </a:cubicBezTo>
                    <a:cubicBezTo>
                      <a:pt x="640" y="85"/>
                      <a:pt x="571" y="26"/>
                      <a:pt x="492" y="6"/>
                    </a:cubicBezTo>
                    <a:cubicBezTo>
                      <a:pt x="476" y="2"/>
                      <a:pt x="459" y="0"/>
                      <a:pt x="442"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8"/>
              <p:cNvSpPr/>
              <p:nvPr/>
            </p:nvSpPr>
            <p:spPr>
              <a:xfrm>
                <a:off x="5777219" y="2670726"/>
                <a:ext cx="34447" cy="167520"/>
              </a:xfrm>
              <a:custGeom>
                <a:avLst/>
                <a:gdLst/>
                <a:ahLst/>
                <a:cxnLst/>
                <a:rect l="l" t="t" r="r" b="b"/>
                <a:pathLst>
                  <a:path w="168" h="817" extrusionOk="0">
                    <a:moveTo>
                      <a:pt x="89" y="1"/>
                    </a:moveTo>
                    <a:lnTo>
                      <a:pt x="79" y="158"/>
                    </a:lnTo>
                    <a:lnTo>
                      <a:pt x="1" y="69"/>
                    </a:lnTo>
                    <a:lnTo>
                      <a:pt x="1" y="89"/>
                    </a:lnTo>
                    <a:lnTo>
                      <a:pt x="79" y="207"/>
                    </a:lnTo>
                    <a:lnTo>
                      <a:pt x="69" y="315"/>
                    </a:lnTo>
                    <a:lnTo>
                      <a:pt x="30" y="276"/>
                    </a:lnTo>
                    <a:lnTo>
                      <a:pt x="30" y="305"/>
                    </a:lnTo>
                    <a:lnTo>
                      <a:pt x="69" y="345"/>
                    </a:lnTo>
                    <a:lnTo>
                      <a:pt x="40" y="817"/>
                    </a:lnTo>
                    <a:lnTo>
                      <a:pt x="119" y="797"/>
                    </a:lnTo>
                    <a:lnTo>
                      <a:pt x="109" y="286"/>
                    </a:lnTo>
                    <a:lnTo>
                      <a:pt x="168" y="138"/>
                    </a:lnTo>
                    <a:lnTo>
                      <a:pt x="168" y="119"/>
                    </a:lnTo>
                    <a:lnTo>
                      <a:pt x="109" y="237"/>
                    </a:lnTo>
                    <a:lnTo>
                      <a:pt x="109" y="30"/>
                    </a:lnTo>
                    <a:lnTo>
                      <a:pt x="89"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
              <p:cNvSpPr/>
              <p:nvPr/>
            </p:nvSpPr>
            <p:spPr>
              <a:xfrm>
                <a:off x="165633" y="2435543"/>
                <a:ext cx="496607" cy="595648"/>
              </a:xfrm>
              <a:custGeom>
                <a:avLst/>
                <a:gdLst/>
                <a:ahLst/>
                <a:cxnLst/>
                <a:rect l="l" t="t" r="r" b="b"/>
                <a:pathLst>
                  <a:path w="2422" h="2905" extrusionOk="0">
                    <a:moveTo>
                      <a:pt x="1319" y="0"/>
                    </a:moveTo>
                    <a:cubicBezTo>
                      <a:pt x="1276" y="0"/>
                      <a:pt x="1233" y="5"/>
                      <a:pt x="1192" y="15"/>
                    </a:cubicBezTo>
                    <a:cubicBezTo>
                      <a:pt x="985" y="65"/>
                      <a:pt x="818" y="222"/>
                      <a:pt x="739" y="409"/>
                    </a:cubicBezTo>
                    <a:cubicBezTo>
                      <a:pt x="650" y="596"/>
                      <a:pt x="641" y="813"/>
                      <a:pt x="690" y="1010"/>
                    </a:cubicBezTo>
                    <a:cubicBezTo>
                      <a:pt x="658" y="931"/>
                      <a:pt x="579" y="900"/>
                      <a:pt x="491" y="900"/>
                    </a:cubicBezTo>
                    <a:cubicBezTo>
                      <a:pt x="414" y="900"/>
                      <a:pt x="331" y="923"/>
                      <a:pt x="267" y="960"/>
                    </a:cubicBezTo>
                    <a:cubicBezTo>
                      <a:pt x="119" y="1029"/>
                      <a:pt x="50" y="1196"/>
                      <a:pt x="60" y="1354"/>
                    </a:cubicBezTo>
                    <a:cubicBezTo>
                      <a:pt x="70" y="1511"/>
                      <a:pt x="158" y="1659"/>
                      <a:pt x="276" y="1767"/>
                    </a:cubicBezTo>
                    <a:cubicBezTo>
                      <a:pt x="178" y="1767"/>
                      <a:pt x="109" y="1836"/>
                      <a:pt x="60" y="1915"/>
                    </a:cubicBezTo>
                    <a:cubicBezTo>
                      <a:pt x="11" y="2003"/>
                      <a:pt x="1" y="2112"/>
                      <a:pt x="11" y="2210"/>
                    </a:cubicBezTo>
                    <a:cubicBezTo>
                      <a:pt x="20" y="2299"/>
                      <a:pt x="40" y="2368"/>
                      <a:pt x="70" y="2436"/>
                    </a:cubicBezTo>
                    <a:cubicBezTo>
                      <a:pt x="208" y="2742"/>
                      <a:pt x="532" y="2880"/>
                      <a:pt x="906" y="2899"/>
                    </a:cubicBezTo>
                    <a:cubicBezTo>
                      <a:pt x="953" y="2903"/>
                      <a:pt x="1001" y="2905"/>
                      <a:pt x="1050" y="2905"/>
                    </a:cubicBezTo>
                    <a:cubicBezTo>
                      <a:pt x="1496" y="2905"/>
                      <a:pt x="1975" y="2747"/>
                      <a:pt x="2215" y="2525"/>
                    </a:cubicBezTo>
                    <a:cubicBezTo>
                      <a:pt x="2303" y="2447"/>
                      <a:pt x="2392" y="2338"/>
                      <a:pt x="2412" y="2210"/>
                    </a:cubicBezTo>
                    <a:cubicBezTo>
                      <a:pt x="2422" y="2082"/>
                      <a:pt x="2362" y="1955"/>
                      <a:pt x="2274" y="1866"/>
                    </a:cubicBezTo>
                    <a:cubicBezTo>
                      <a:pt x="2176" y="1777"/>
                      <a:pt x="2058" y="1718"/>
                      <a:pt x="1929" y="1699"/>
                    </a:cubicBezTo>
                    <a:lnTo>
                      <a:pt x="1929" y="1699"/>
                    </a:lnTo>
                    <a:cubicBezTo>
                      <a:pt x="1934" y="1699"/>
                      <a:pt x="1939" y="1699"/>
                      <a:pt x="1944" y="1699"/>
                    </a:cubicBezTo>
                    <a:cubicBezTo>
                      <a:pt x="2038" y="1699"/>
                      <a:pt x="2129" y="1616"/>
                      <a:pt x="2185" y="1541"/>
                    </a:cubicBezTo>
                    <a:cubicBezTo>
                      <a:pt x="2255" y="1472"/>
                      <a:pt x="2274" y="1364"/>
                      <a:pt x="2244" y="1266"/>
                    </a:cubicBezTo>
                    <a:cubicBezTo>
                      <a:pt x="2192" y="1126"/>
                      <a:pt x="2038" y="1055"/>
                      <a:pt x="1887" y="1055"/>
                    </a:cubicBezTo>
                    <a:cubicBezTo>
                      <a:pt x="1868" y="1055"/>
                      <a:pt x="1850" y="1056"/>
                      <a:pt x="1831" y="1059"/>
                    </a:cubicBezTo>
                    <a:cubicBezTo>
                      <a:pt x="1910" y="921"/>
                      <a:pt x="1929" y="783"/>
                      <a:pt x="1920" y="655"/>
                    </a:cubicBezTo>
                    <a:cubicBezTo>
                      <a:pt x="1900" y="448"/>
                      <a:pt x="1802" y="271"/>
                      <a:pt x="1743" y="203"/>
                    </a:cubicBezTo>
                    <a:cubicBezTo>
                      <a:pt x="1642" y="71"/>
                      <a:pt x="1480" y="0"/>
                      <a:pt x="13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
              <p:cNvSpPr/>
              <p:nvPr/>
            </p:nvSpPr>
            <p:spPr>
              <a:xfrm>
                <a:off x="359398" y="2801749"/>
                <a:ext cx="83041" cy="419927"/>
              </a:xfrm>
              <a:custGeom>
                <a:avLst/>
                <a:gdLst/>
                <a:ahLst/>
                <a:cxnLst/>
                <a:rect l="l" t="t" r="r" b="b"/>
                <a:pathLst>
                  <a:path w="405" h="2048" extrusionOk="0">
                    <a:moveTo>
                      <a:pt x="197" y="1"/>
                    </a:moveTo>
                    <a:lnTo>
                      <a:pt x="148" y="70"/>
                    </a:lnTo>
                    <a:lnTo>
                      <a:pt x="138" y="602"/>
                    </a:lnTo>
                    <a:lnTo>
                      <a:pt x="0" y="296"/>
                    </a:lnTo>
                    <a:lnTo>
                      <a:pt x="11" y="346"/>
                    </a:lnTo>
                    <a:lnTo>
                      <a:pt x="138" y="709"/>
                    </a:lnTo>
                    <a:lnTo>
                      <a:pt x="129" y="2008"/>
                    </a:lnTo>
                    <a:lnTo>
                      <a:pt x="315" y="2048"/>
                    </a:lnTo>
                    <a:lnTo>
                      <a:pt x="247" y="877"/>
                    </a:lnTo>
                    <a:lnTo>
                      <a:pt x="345" y="759"/>
                    </a:lnTo>
                    <a:lnTo>
                      <a:pt x="355" y="700"/>
                    </a:lnTo>
                    <a:lnTo>
                      <a:pt x="247" y="798"/>
                    </a:lnTo>
                    <a:lnTo>
                      <a:pt x="227" y="513"/>
                    </a:lnTo>
                    <a:lnTo>
                      <a:pt x="404" y="217"/>
                    </a:lnTo>
                    <a:lnTo>
                      <a:pt x="404" y="169"/>
                    </a:lnTo>
                    <a:lnTo>
                      <a:pt x="217" y="405"/>
                    </a:lnTo>
                    <a:lnTo>
                      <a:pt x="197"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
              <p:cNvSpPr/>
              <p:nvPr/>
            </p:nvSpPr>
            <p:spPr>
              <a:xfrm>
                <a:off x="948483" y="2458507"/>
                <a:ext cx="424023" cy="505635"/>
              </a:xfrm>
              <a:custGeom>
                <a:avLst/>
                <a:gdLst/>
                <a:ahLst/>
                <a:cxnLst/>
                <a:rect l="l" t="t" r="r" b="b"/>
                <a:pathLst>
                  <a:path w="2068" h="2466" extrusionOk="0">
                    <a:moveTo>
                      <a:pt x="1120" y="0"/>
                    </a:moveTo>
                    <a:cubicBezTo>
                      <a:pt x="1084" y="0"/>
                      <a:pt x="1049" y="4"/>
                      <a:pt x="1015" y="12"/>
                    </a:cubicBezTo>
                    <a:cubicBezTo>
                      <a:pt x="847" y="51"/>
                      <a:pt x="700" y="179"/>
                      <a:pt x="631" y="347"/>
                    </a:cubicBezTo>
                    <a:cubicBezTo>
                      <a:pt x="552" y="504"/>
                      <a:pt x="552" y="691"/>
                      <a:pt x="591" y="858"/>
                    </a:cubicBezTo>
                    <a:cubicBezTo>
                      <a:pt x="559" y="789"/>
                      <a:pt x="493" y="763"/>
                      <a:pt x="418" y="763"/>
                    </a:cubicBezTo>
                    <a:cubicBezTo>
                      <a:pt x="355" y="763"/>
                      <a:pt x="286" y="782"/>
                      <a:pt x="228" y="809"/>
                    </a:cubicBezTo>
                    <a:cubicBezTo>
                      <a:pt x="110" y="868"/>
                      <a:pt x="40" y="1016"/>
                      <a:pt x="51" y="1143"/>
                    </a:cubicBezTo>
                    <a:cubicBezTo>
                      <a:pt x="60" y="1281"/>
                      <a:pt x="139" y="1409"/>
                      <a:pt x="237" y="1498"/>
                    </a:cubicBezTo>
                    <a:cubicBezTo>
                      <a:pt x="149" y="1498"/>
                      <a:pt x="99" y="1557"/>
                      <a:pt x="60" y="1626"/>
                    </a:cubicBezTo>
                    <a:cubicBezTo>
                      <a:pt x="11" y="1705"/>
                      <a:pt x="1" y="1793"/>
                      <a:pt x="11" y="1882"/>
                    </a:cubicBezTo>
                    <a:cubicBezTo>
                      <a:pt x="21" y="1950"/>
                      <a:pt x="40" y="2009"/>
                      <a:pt x="60" y="2068"/>
                    </a:cubicBezTo>
                    <a:cubicBezTo>
                      <a:pt x="178" y="2324"/>
                      <a:pt x="464" y="2442"/>
                      <a:pt x="779" y="2462"/>
                    </a:cubicBezTo>
                    <a:cubicBezTo>
                      <a:pt x="814" y="2465"/>
                      <a:pt x="849" y="2466"/>
                      <a:pt x="885" y="2466"/>
                    </a:cubicBezTo>
                    <a:cubicBezTo>
                      <a:pt x="1262" y="2466"/>
                      <a:pt x="1674" y="2327"/>
                      <a:pt x="1881" y="2147"/>
                    </a:cubicBezTo>
                    <a:cubicBezTo>
                      <a:pt x="1960" y="2068"/>
                      <a:pt x="2038" y="1980"/>
                      <a:pt x="2048" y="1872"/>
                    </a:cubicBezTo>
                    <a:cubicBezTo>
                      <a:pt x="2068" y="1764"/>
                      <a:pt x="2019" y="1655"/>
                      <a:pt x="1940" y="1576"/>
                    </a:cubicBezTo>
                    <a:cubicBezTo>
                      <a:pt x="1851" y="1508"/>
                      <a:pt x="1753" y="1458"/>
                      <a:pt x="1645" y="1439"/>
                    </a:cubicBezTo>
                    <a:lnTo>
                      <a:pt x="1645" y="1439"/>
                    </a:lnTo>
                    <a:cubicBezTo>
                      <a:pt x="1649" y="1439"/>
                      <a:pt x="1654" y="1440"/>
                      <a:pt x="1659" y="1440"/>
                    </a:cubicBezTo>
                    <a:cubicBezTo>
                      <a:pt x="1734" y="1440"/>
                      <a:pt x="1815" y="1367"/>
                      <a:pt x="1861" y="1311"/>
                    </a:cubicBezTo>
                    <a:cubicBezTo>
                      <a:pt x="1920" y="1242"/>
                      <a:pt x="1940" y="1154"/>
                      <a:pt x="1910" y="1075"/>
                    </a:cubicBezTo>
                    <a:cubicBezTo>
                      <a:pt x="1867" y="954"/>
                      <a:pt x="1741" y="894"/>
                      <a:pt x="1612" y="894"/>
                    </a:cubicBezTo>
                    <a:cubicBezTo>
                      <a:pt x="1593" y="894"/>
                      <a:pt x="1574" y="895"/>
                      <a:pt x="1556" y="898"/>
                    </a:cubicBezTo>
                    <a:cubicBezTo>
                      <a:pt x="1625" y="780"/>
                      <a:pt x="1645" y="662"/>
                      <a:pt x="1635" y="553"/>
                    </a:cubicBezTo>
                    <a:cubicBezTo>
                      <a:pt x="1615" y="386"/>
                      <a:pt x="1536" y="229"/>
                      <a:pt x="1487" y="170"/>
                    </a:cubicBezTo>
                    <a:cubicBezTo>
                      <a:pt x="1401" y="60"/>
                      <a:pt x="1259" y="0"/>
                      <a:pt x="11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
              <p:cNvSpPr/>
              <p:nvPr/>
            </p:nvSpPr>
            <p:spPr>
              <a:xfrm>
                <a:off x="1113952" y="2769557"/>
                <a:ext cx="70944" cy="357389"/>
              </a:xfrm>
              <a:custGeom>
                <a:avLst/>
                <a:gdLst/>
                <a:ahLst/>
                <a:cxnLst/>
                <a:rect l="l" t="t" r="r" b="b"/>
                <a:pathLst>
                  <a:path w="346" h="1743" extrusionOk="0">
                    <a:moveTo>
                      <a:pt x="169" y="0"/>
                    </a:moveTo>
                    <a:lnTo>
                      <a:pt x="119" y="59"/>
                    </a:lnTo>
                    <a:lnTo>
                      <a:pt x="119" y="503"/>
                    </a:lnTo>
                    <a:lnTo>
                      <a:pt x="1" y="247"/>
                    </a:lnTo>
                    <a:lnTo>
                      <a:pt x="1" y="296"/>
                    </a:lnTo>
                    <a:lnTo>
                      <a:pt x="119" y="601"/>
                    </a:lnTo>
                    <a:lnTo>
                      <a:pt x="110" y="1703"/>
                    </a:lnTo>
                    <a:lnTo>
                      <a:pt x="267" y="1743"/>
                    </a:lnTo>
                    <a:lnTo>
                      <a:pt x="208" y="739"/>
                    </a:lnTo>
                    <a:lnTo>
                      <a:pt x="287" y="640"/>
                    </a:lnTo>
                    <a:lnTo>
                      <a:pt x="306" y="591"/>
                    </a:lnTo>
                    <a:lnTo>
                      <a:pt x="306" y="591"/>
                    </a:lnTo>
                    <a:lnTo>
                      <a:pt x="208" y="670"/>
                    </a:lnTo>
                    <a:lnTo>
                      <a:pt x="188" y="433"/>
                    </a:lnTo>
                    <a:lnTo>
                      <a:pt x="346" y="177"/>
                    </a:lnTo>
                    <a:lnTo>
                      <a:pt x="346" y="138"/>
                    </a:lnTo>
                    <a:lnTo>
                      <a:pt x="188" y="335"/>
                    </a:lnTo>
                    <a:lnTo>
                      <a:pt x="169"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
              <p:cNvSpPr/>
              <p:nvPr/>
            </p:nvSpPr>
            <p:spPr>
              <a:xfrm>
                <a:off x="1733588" y="2480242"/>
                <a:ext cx="347338" cy="417056"/>
              </a:xfrm>
              <a:custGeom>
                <a:avLst/>
                <a:gdLst/>
                <a:ahLst/>
                <a:cxnLst/>
                <a:rect l="l" t="t" r="r" b="b"/>
                <a:pathLst>
                  <a:path w="1694" h="2034" extrusionOk="0">
                    <a:moveTo>
                      <a:pt x="924" y="1"/>
                    </a:moveTo>
                    <a:cubicBezTo>
                      <a:pt x="891" y="1"/>
                      <a:pt x="858" y="5"/>
                      <a:pt x="827" y="14"/>
                    </a:cubicBezTo>
                    <a:cubicBezTo>
                      <a:pt x="689" y="44"/>
                      <a:pt x="571" y="152"/>
                      <a:pt x="512" y="289"/>
                    </a:cubicBezTo>
                    <a:cubicBezTo>
                      <a:pt x="453" y="418"/>
                      <a:pt x="443" y="565"/>
                      <a:pt x="482" y="713"/>
                    </a:cubicBezTo>
                    <a:cubicBezTo>
                      <a:pt x="456" y="655"/>
                      <a:pt x="402" y="634"/>
                      <a:pt x="343" y="634"/>
                    </a:cubicBezTo>
                    <a:cubicBezTo>
                      <a:pt x="290" y="634"/>
                      <a:pt x="233" y="650"/>
                      <a:pt x="187" y="674"/>
                    </a:cubicBezTo>
                    <a:cubicBezTo>
                      <a:pt x="89" y="722"/>
                      <a:pt x="30" y="841"/>
                      <a:pt x="40" y="949"/>
                    </a:cubicBezTo>
                    <a:cubicBezTo>
                      <a:pt x="49" y="1057"/>
                      <a:pt x="108" y="1155"/>
                      <a:pt x="187" y="1234"/>
                    </a:cubicBezTo>
                    <a:cubicBezTo>
                      <a:pt x="119" y="1234"/>
                      <a:pt x="79" y="1284"/>
                      <a:pt x="40" y="1343"/>
                    </a:cubicBezTo>
                    <a:cubicBezTo>
                      <a:pt x="10" y="1402"/>
                      <a:pt x="0" y="1481"/>
                      <a:pt x="10" y="1549"/>
                    </a:cubicBezTo>
                    <a:cubicBezTo>
                      <a:pt x="10" y="1608"/>
                      <a:pt x="30" y="1658"/>
                      <a:pt x="49" y="1707"/>
                    </a:cubicBezTo>
                    <a:cubicBezTo>
                      <a:pt x="138" y="1914"/>
                      <a:pt x="374" y="2012"/>
                      <a:pt x="630" y="2032"/>
                    </a:cubicBezTo>
                    <a:cubicBezTo>
                      <a:pt x="655" y="2033"/>
                      <a:pt x="681" y="2034"/>
                      <a:pt x="706" y="2034"/>
                    </a:cubicBezTo>
                    <a:cubicBezTo>
                      <a:pt x="1029" y="2034"/>
                      <a:pt x="1372" y="1921"/>
                      <a:pt x="1545" y="1766"/>
                    </a:cubicBezTo>
                    <a:cubicBezTo>
                      <a:pt x="1604" y="1707"/>
                      <a:pt x="1673" y="1628"/>
                      <a:pt x="1683" y="1540"/>
                    </a:cubicBezTo>
                    <a:cubicBezTo>
                      <a:pt x="1693" y="1451"/>
                      <a:pt x="1654" y="1363"/>
                      <a:pt x="1584" y="1303"/>
                    </a:cubicBezTo>
                    <a:cubicBezTo>
                      <a:pt x="1525" y="1244"/>
                      <a:pt x="1437" y="1205"/>
                      <a:pt x="1348" y="1185"/>
                    </a:cubicBezTo>
                    <a:lnTo>
                      <a:pt x="1348" y="1185"/>
                    </a:lnTo>
                    <a:cubicBezTo>
                      <a:pt x="1353" y="1186"/>
                      <a:pt x="1358" y="1186"/>
                      <a:pt x="1363" y="1186"/>
                    </a:cubicBezTo>
                    <a:cubicBezTo>
                      <a:pt x="1427" y="1186"/>
                      <a:pt x="1489" y="1132"/>
                      <a:pt x="1525" y="1077"/>
                    </a:cubicBezTo>
                    <a:cubicBezTo>
                      <a:pt x="1575" y="1028"/>
                      <a:pt x="1595" y="949"/>
                      <a:pt x="1565" y="890"/>
                    </a:cubicBezTo>
                    <a:cubicBezTo>
                      <a:pt x="1531" y="789"/>
                      <a:pt x="1432" y="738"/>
                      <a:pt x="1330" y="738"/>
                    </a:cubicBezTo>
                    <a:cubicBezTo>
                      <a:pt x="1314" y="738"/>
                      <a:pt x="1297" y="739"/>
                      <a:pt x="1280" y="742"/>
                    </a:cubicBezTo>
                    <a:cubicBezTo>
                      <a:pt x="1329" y="644"/>
                      <a:pt x="1348" y="545"/>
                      <a:pt x="1339" y="457"/>
                    </a:cubicBezTo>
                    <a:cubicBezTo>
                      <a:pt x="1319" y="319"/>
                      <a:pt x="1250" y="191"/>
                      <a:pt x="1210" y="142"/>
                    </a:cubicBezTo>
                    <a:cubicBezTo>
                      <a:pt x="1150" y="51"/>
                      <a:pt x="1036" y="1"/>
                      <a:pt x="924"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
              <p:cNvSpPr/>
              <p:nvPr/>
            </p:nvSpPr>
            <p:spPr>
              <a:xfrm>
                <a:off x="1868711" y="2735315"/>
                <a:ext cx="58846" cy="294851"/>
              </a:xfrm>
              <a:custGeom>
                <a:avLst/>
                <a:gdLst/>
                <a:ahLst/>
                <a:cxnLst/>
                <a:rect l="l" t="t" r="r" b="b"/>
                <a:pathLst>
                  <a:path w="287" h="1438" extrusionOk="0">
                    <a:moveTo>
                      <a:pt x="138" y="0"/>
                    </a:moveTo>
                    <a:lnTo>
                      <a:pt x="99" y="59"/>
                    </a:lnTo>
                    <a:lnTo>
                      <a:pt x="99" y="423"/>
                    </a:lnTo>
                    <a:lnTo>
                      <a:pt x="0" y="207"/>
                    </a:lnTo>
                    <a:lnTo>
                      <a:pt x="0" y="246"/>
                    </a:lnTo>
                    <a:lnTo>
                      <a:pt x="99" y="502"/>
                    </a:lnTo>
                    <a:lnTo>
                      <a:pt x="89" y="1407"/>
                    </a:lnTo>
                    <a:lnTo>
                      <a:pt x="217" y="1437"/>
                    </a:lnTo>
                    <a:lnTo>
                      <a:pt x="168" y="611"/>
                    </a:lnTo>
                    <a:lnTo>
                      <a:pt x="237" y="532"/>
                    </a:lnTo>
                    <a:lnTo>
                      <a:pt x="247" y="493"/>
                    </a:lnTo>
                    <a:lnTo>
                      <a:pt x="168" y="561"/>
                    </a:lnTo>
                    <a:lnTo>
                      <a:pt x="158" y="364"/>
                    </a:lnTo>
                    <a:lnTo>
                      <a:pt x="286" y="158"/>
                    </a:lnTo>
                    <a:lnTo>
                      <a:pt x="286" y="119"/>
                    </a:lnTo>
                    <a:lnTo>
                      <a:pt x="148" y="285"/>
                    </a:lnTo>
                    <a:lnTo>
                      <a:pt x="138"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
              <p:cNvSpPr/>
              <p:nvPr/>
            </p:nvSpPr>
            <p:spPr>
              <a:xfrm>
                <a:off x="2516438" y="2503207"/>
                <a:ext cx="272498" cy="325607"/>
              </a:xfrm>
              <a:custGeom>
                <a:avLst/>
                <a:gdLst/>
                <a:ahLst/>
                <a:cxnLst/>
                <a:rect l="l" t="t" r="r" b="b"/>
                <a:pathLst>
                  <a:path w="1329" h="1588" extrusionOk="0">
                    <a:moveTo>
                      <a:pt x="729" y="1"/>
                    </a:moveTo>
                    <a:cubicBezTo>
                      <a:pt x="703" y="1"/>
                      <a:pt x="677" y="4"/>
                      <a:pt x="650" y="11"/>
                    </a:cubicBezTo>
                    <a:cubicBezTo>
                      <a:pt x="542" y="30"/>
                      <a:pt x="453" y="118"/>
                      <a:pt x="404" y="217"/>
                    </a:cubicBezTo>
                    <a:cubicBezTo>
                      <a:pt x="355" y="325"/>
                      <a:pt x="355" y="444"/>
                      <a:pt x="384" y="551"/>
                    </a:cubicBezTo>
                    <a:cubicBezTo>
                      <a:pt x="363" y="509"/>
                      <a:pt x="319" y="492"/>
                      <a:pt x="270" y="492"/>
                    </a:cubicBezTo>
                    <a:cubicBezTo>
                      <a:pt x="229" y="492"/>
                      <a:pt x="184" y="504"/>
                      <a:pt x="148" y="522"/>
                    </a:cubicBezTo>
                    <a:cubicBezTo>
                      <a:pt x="69" y="562"/>
                      <a:pt x="30" y="650"/>
                      <a:pt x="40" y="739"/>
                    </a:cubicBezTo>
                    <a:cubicBezTo>
                      <a:pt x="40" y="827"/>
                      <a:pt x="89" y="906"/>
                      <a:pt x="158" y="965"/>
                    </a:cubicBezTo>
                    <a:cubicBezTo>
                      <a:pt x="99" y="965"/>
                      <a:pt x="60" y="1004"/>
                      <a:pt x="40" y="1054"/>
                    </a:cubicBezTo>
                    <a:cubicBezTo>
                      <a:pt x="10" y="1103"/>
                      <a:pt x="1" y="1152"/>
                      <a:pt x="10" y="1211"/>
                    </a:cubicBezTo>
                    <a:cubicBezTo>
                      <a:pt x="10" y="1260"/>
                      <a:pt x="30" y="1299"/>
                      <a:pt x="40" y="1329"/>
                    </a:cubicBezTo>
                    <a:cubicBezTo>
                      <a:pt x="119" y="1496"/>
                      <a:pt x="296" y="1575"/>
                      <a:pt x="502" y="1585"/>
                    </a:cubicBezTo>
                    <a:cubicBezTo>
                      <a:pt x="527" y="1587"/>
                      <a:pt x="552" y="1588"/>
                      <a:pt x="578" y="1588"/>
                    </a:cubicBezTo>
                    <a:cubicBezTo>
                      <a:pt x="824" y="1588"/>
                      <a:pt x="1086" y="1504"/>
                      <a:pt x="1211" y="1388"/>
                    </a:cubicBezTo>
                    <a:cubicBezTo>
                      <a:pt x="1270" y="1339"/>
                      <a:pt x="1309" y="1280"/>
                      <a:pt x="1319" y="1211"/>
                    </a:cubicBezTo>
                    <a:cubicBezTo>
                      <a:pt x="1329" y="1142"/>
                      <a:pt x="1300" y="1063"/>
                      <a:pt x="1250" y="1014"/>
                    </a:cubicBezTo>
                    <a:cubicBezTo>
                      <a:pt x="1201" y="975"/>
                      <a:pt x="1132" y="945"/>
                      <a:pt x="1064" y="925"/>
                    </a:cubicBezTo>
                    <a:lnTo>
                      <a:pt x="1064" y="925"/>
                    </a:lnTo>
                    <a:cubicBezTo>
                      <a:pt x="1068" y="926"/>
                      <a:pt x="1072" y="927"/>
                      <a:pt x="1077" y="927"/>
                    </a:cubicBezTo>
                    <a:cubicBezTo>
                      <a:pt x="1123" y="927"/>
                      <a:pt x="1174" y="882"/>
                      <a:pt x="1201" y="847"/>
                    </a:cubicBezTo>
                    <a:cubicBezTo>
                      <a:pt x="1241" y="807"/>
                      <a:pt x="1250" y="748"/>
                      <a:pt x="1230" y="689"/>
                    </a:cubicBezTo>
                    <a:cubicBezTo>
                      <a:pt x="1204" y="619"/>
                      <a:pt x="1114" y="580"/>
                      <a:pt x="1033" y="580"/>
                    </a:cubicBezTo>
                    <a:cubicBezTo>
                      <a:pt x="1023" y="580"/>
                      <a:pt x="1014" y="580"/>
                      <a:pt x="1005" y="581"/>
                    </a:cubicBezTo>
                    <a:cubicBezTo>
                      <a:pt x="1053" y="503"/>
                      <a:pt x="1064" y="424"/>
                      <a:pt x="1053" y="355"/>
                    </a:cubicBezTo>
                    <a:cubicBezTo>
                      <a:pt x="1044" y="247"/>
                      <a:pt x="985" y="148"/>
                      <a:pt x="955" y="109"/>
                    </a:cubicBezTo>
                    <a:cubicBezTo>
                      <a:pt x="902" y="40"/>
                      <a:pt x="819" y="1"/>
                      <a:pt x="729"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8"/>
              <p:cNvSpPr/>
              <p:nvPr/>
            </p:nvSpPr>
            <p:spPr>
              <a:xfrm>
                <a:off x="2623265" y="2702918"/>
                <a:ext cx="46749" cy="230263"/>
              </a:xfrm>
              <a:custGeom>
                <a:avLst/>
                <a:gdLst/>
                <a:ahLst/>
                <a:cxnLst/>
                <a:rect l="l" t="t" r="r" b="b"/>
                <a:pathLst>
                  <a:path w="228" h="1123" extrusionOk="0">
                    <a:moveTo>
                      <a:pt x="110" y="1"/>
                    </a:moveTo>
                    <a:lnTo>
                      <a:pt x="80" y="40"/>
                    </a:lnTo>
                    <a:lnTo>
                      <a:pt x="80" y="336"/>
                    </a:lnTo>
                    <a:lnTo>
                      <a:pt x="1" y="158"/>
                    </a:lnTo>
                    <a:lnTo>
                      <a:pt x="1" y="198"/>
                    </a:lnTo>
                    <a:lnTo>
                      <a:pt x="80" y="395"/>
                    </a:lnTo>
                    <a:lnTo>
                      <a:pt x="70" y="1103"/>
                    </a:lnTo>
                    <a:lnTo>
                      <a:pt x="169" y="1123"/>
                    </a:lnTo>
                    <a:lnTo>
                      <a:pt x="169" y="1123"/>
                    </a:lnTo>
                    <a:lnTo>
                      <a:pt x="139" y="483"/>
                    </a:lnTo>
                    <a:lnTo>
                      <a:pt x="188" y="414"/>
                    </a:lnTo>
                    <a:lnTo>
                      <a:pt x="198" y="384"/>
                    </a:lnTo>
                    <a:lnTo>
                      <a:pt x="129" y="434"/>
                    </a:lnTo>
                    <a:lnTo>
                      <a:pt x="119" y="286"/>
                    </a:lnTo>
                    <a:lnTo>
                      <a:pt x="228" y="119"/>
                    </a:lnTo>
                    <a:lnTo>
                      <a:pt x="228" y="99"/>
                    </a:lnTo>
                    <a:lnTo>
                      <a:pt x="119" y="227"/>
                    </a:lnTo>
                    <a:lnTo>
                      <a:pt x="11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
              <p:cNvSpPr/>
              <p:nvPr/>
            </p:nvSpPr>
            <p:spPr>
              <a:xfrm>
                <a:off x="3301338" y="2526171"/>
                <a:ext cx="197864" cy="235799"/>
              </a:xfrm>
              <a:custGeom>
                <a:avLst/>
                <a:gdLst/>
                <a:ahLst/>
                <a:cxnLst/>
                <a:rect l="l" t="t" r="r" b="b"/>
                <a:pathLst>
                  <a:path w="965" h="1150" extrusionOk="0">
                    <a:moveTo>
                      <a:pt x="523" y="0"/>
                    </a:moveTo>
                    <a:cubicBezTo>
                      <a:pt x="506" y="0"/>
                      <a:pt x="489" y="2"/>
                      <a:pt x="473" y="6"/>
                    </a:cubicBezTo>
                    <a:cubicBezTo>
                      <a:pt x="394" y="26"/>
                      <a:pt x="326" y="85"/>
                      <a:pt x="286" y="154"/>
                    </a:cubicBezTo>
                    <a:cubicBezTo>
                      <a:pt x="256" y="233"/>
                      <a:pt x="256" y="321"/>
                      <a:pt x="276" y="400"/>
                    </a:cubicBezTo>
                    <a:cubicBezTo>
                      <a:pt x="261" y="369"/>
                      <a:pt x="229" y="357"/>
                      <a:pt x="193" y="357"/>
                    </a:cubicBezTo>
                    <a:cubicBezTo>
                      <a:pt x="161" y="357"/>
                      <a:pt x="127" y="367"/>
                      <a:pt x="99" y="380"/>
                    </a:cubicBezTo>
                    <a:cubicBezTo>
                      <a:pt x="50" y="400"/>
                      <a:pt x="20" y="469"/>
                      <a:pt x="20" y="538"/>
                    </a:cubicBezTo>
                    <a:cubicBezTo>
                      <a:pt x="30" y="597"/>
                      <a:pt x="60" y="656"/>
                      <a:pt x="109" y="695"/>
                    </a:cubicBezTo>
                    <a:cubicBezTo>
                      <a:pt x="70" y="695"/>
                      <a:pt x="40" y="725"/>
                      <a:pt x="20" y="754"/>
                    </a:cubicBezTo>
                    <a:cubicBezTo>
                      <a:pt x="0" y="794"/>
                      <a:pt x="0" y="833"/>
                      <a:pt x="0" y="872"/>
                    </a:cubicBezTo>
                    <a:cubicBezTo>
                      <a:pt x="11" y="912"/>
                      <a:pt x="11" y="942"/>
                      <a:pt x="30" y="961"/>
                    </a:cubicBezTo>
                    <a:cubicBezTo>
                      <a:pt x="79" y="1089"/>
                      <a:pt x="208" y="1139"/>
                      <a:pt x="355" y="1148"/>
                    </a:cubicBezTo>
                    <a:cubicBezTo>
                      <a:pt x="370" y="1149"/>
                      <a:pt x="384" y="1149"/>
                      <a:pt x="399" y="1149"/>
                    </a:cubicBezTo>
                    <a:cubicBezTo>
                      <a:pt x="583" y="1149"/>
                      <a:pt x="776" y="1092"/>
                      <a:pt x="877" y="1001"/>
                    </a:cubicBezTo>
                    <a:cubicBezTo>
                      <a:pt x="916" y="971"/>
                      <a:pt x="945" y="922"/>
                      <a:pt x="955" y="872"/>
                    </a:cubicBezTo>
                    <a:cubicBezTo>
                      <a:pt x="965" y="824"/>
                      <a:pt x="936" y="774"/>
                      <a:pt x="896" y="735"/>
                    </a:cubicBezTo>
                    <a:cubicBezTo>
                      <a:pt x="866" y="706"/>
                      <a:pt x="818" y="676"/>
                      <a:pt x="768" y="676"/>
                    </a:cubicBezTo>
                    <a:cubicBezTo>
                      <a:pt x="798" y="676"/>
                      <a:pt x="837" y="636"/>
                      <a:pt x="866" y="607"/>
                    </a:cubicBezTo>
                    <a:cubicBezTo>
                      <a:pt x="896" y="577"/>
                      <a:pt x="906" y="538"/>
                      <a:pt x="886" y="498"/>
                    </a:cubicBezTo>
                    <a:cubicBezTo>
                      <a:pt x="869" y="447"/>
                      <a:pt x="806" y="418"/>
                      <a:pt x="751" y="418"/>
                    </a:cubicBezTo>
                    <a:cubicBezTo>
                      <a:pt x="744" y="418"/>
                      <a:pt x="736" y="419"/>
                      <a:pt x="729" y="420"/>
                    </a:cubicBezTo>
                    <a:cubicBezTo>
                      <a:pt x="759" y="361"/>
                      <a:pt x="768" y="312"/>
                      <a:pt x="759" y="253"/>
                    </a:cubicBezTo>
                    <a:cubicBezTo>
                      <a:pt x="748" y="174"/>
                      <a:pt x="709" y="105"/>
                      <a:pt x="689" y="76"/>
                    </a:cubicBezTo>
                    <a:cubicBezTo>
                      <a:pt x="651" y="29"/>
                      <a:pt x="587" y="0"/>
                      <a:pt x="523"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
              <p:cNvSpPr/>
              <p:nvPr/>
            </p:nvSpPr>
            <p:spPr>
              <a:xfrm>
                <a:off x="3378024" y="2670726"/>
                <a:ext cx="32396" cy="167520"/>
              </a:xfrm>
              <a:custGeom>
                <a:avLst/>
                <a:gdLst/>
                <a:ahLst/>
                <a:cxnLst/>
                <a:rect l="l" t="t" r="r" b="b"/>
                <a:pathLst>
                  <a:path w="158" h="817" extrusionOk="0">
                    <a:moveTo>
                      <a:pt x="79" y="1"/>
                    </a:moveTo>
                    <a:lnTo>
                      <a:pt x="59" y="30"/>
                    </a:lnTo>
                    <a:lnTo>
                      <a:pt x="59" y="237"/>
                    </a:lnTo>
                    <a:lnTo>
                      <a:pt x="0" y="119"/>
                    </a:lnTo>
                    <a:lnTo>
                      <a:pt x="0" y="138"/>
                    </a:lnTo>
                    <a:lnTo>
                      <a:pt x="59" y="286"/>
                    </a:lnTo>
                    <a:lnTo>
                      <a:pt x="50" y="797"/>
                    </a:lnTo>
                    <a:lnTo>
                      <a:pt x="129" y="817"/>
                    </a:lnTo>
                    <a:lnTo>
                      <a:pt x="99" y="345"/>
                    </a:lnTo>
                    <a:lnTo>
                      <a:pt x="138" y="305"/>
                    </a:lnTo>
                    <a:lnTo>
                      <a:pt x="138" y="276"/>
                    </a:lnTo>
                    <a:lnTo>
                      <a:pt x="99" y="315"/>
                    </a:lnTo>
                    <a:lnTo>
                      <a:pt x="89" y="207"/>
                    </a:lnTo>
                    <a:lnTo>
                      <a:pt x="158" y="89"/>
                    </a:lnTo>
                    <a:lnTo>
                      <a:pt x="158" y="69"/>
                    </a:lnTo>
                    <a:lnTo>
                      <a:pt x="89" y="158"/>
                    </a:lnTo>
                    <a:lnTo>
                      <a:pt x="79"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
              <p:cNvSpPr/>
              <p:nvPr/>
            </p:nvSpPr>
            <p:spPr>
              <a:xfrm>
                <a:off x="-193600" y="2846243"/>
                <a:ext cx="9508115" cy="2875721"/>
              </a:xfrm>
              <a:custGeom>
                <a:avLst/>
                <a:gdLst/>
                <a:ahLst/>
                <a:cxnLst/>
                <a:rect l="l" t="t" r="r" b="b"/>
                <a:pathLst>
                  <a:path w="46372" h="14025" extrusionOk="0">
                    <a:moveTo>
                      <a:pt x="23315" y="0"/>
                    </a:moveTo>
                    <a:cubicBezTo>
                      <a:pt x="15038" y="0"/>
                      <a:pt x="7215" y="857"/>
                      <a:pt x="247" y="2392"/>
                    </a:cubicBezTo>
                    <a:lnTo>
                      <a:pt x="1" y="14024"/>
                    </a:lnTo>
                    <a:lnTo>
                      <a:pt x="46303" y="14024"/>
                    </a:lnTo>
                    <a:lnTo>
                      <a:pt x="46371" y="2392"/>
                    </a:lnTo>
                    <a:cubicBezTo>
                      <a:pt x="39404" y="857"/>
                      <a:pt x="31581" y="0"/>
                      <a:pt x="23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
              <p:cNvSpPr/>
              <p:nvPr/>
            </p:nvSpPr>
            <p:spPr>
              <a:xfrm>
                <a:off x="-9883" y="3564507"/>
                <a:ext cx="4596792" cy="2157457"/>
              </a:xfrm>
              <a:custGeom>
                <a:avLst/>
                <a:gdLst/>
                <a:ahLst/>
                <a:cxnLst/>
                <a:rect l="l" t="t" r="r" b="b"/>
                <a:pathLst>
                  <a:path w="22419" h="10522" extrusionOk="0">
                    <a:moveTo>
                      <a:pt x="1" y="1"/>
                    </a:moveTo>
                    <a:lnTo>
                      <a:pt x="1" y="10521"/>
                    </a:lnTo>
                    <a:lnTo>
                      <a:pt x="22419" y="10521"/>
                    </a:lnTo>
                    <a:lnTo>
                      <a:pt x="22419" y="1979"/>
                    </a:lnTo>
                    <a:cubicBezTo>
                      <a:pt x="19082" y="2267"/>
                      <a:pt x="16218" y="2385"/>
                      <a:pt x="13764" y="2385"/>
                    </a:cubicBezTo>
                    <a:cubicBezTo>
                      <a:pt x="2728" y="238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
              <p:cNvSpPr/>
              <p:nvPr/>
            </p:nvSpPr>
            <p:spPr>
              <a:xfrm>
                <a:off x="4584695" y="3564507"/>
                <a:ext cx="4596587" cy="2157457"/>
              </a:xfrm>
              <a:custGeom>
                <a:avLst/>
                <a:gdLst/>
                <a:ahLst/>
                <a:cxnLst/>
                <a:rect l="l" t="t" r="r" b="b"/>
                <a:pathLst>
                  <a:path w="22418" h="10522" extrusionOk="0">
                    <a:moveTo>
                      <a:pt x="22418" y="1"/>
                    </a:moveTo>
                    <a:cubicBezTo>
                      <a:pt x="22418" y="1"/>
                      <a:pt x="19691" y="2385"/>
                      <a:pt x="8655" y="2385"/>
                    </a:cubicBezTo>
                    <a:cubicBezTo>
                      <a:pt x="6201" y="2385"/>
                      <a:pt x="3337" y="2267"/>
                      <a:pt x="0" y="1979"/>
                    </a:cubicBezTo>
                    <a:lnTo>
                      <a:pt x="0" y="10521"/>
                    </a:lnTo>
                    <a:lnTo>
                      <a:pt x="22418" y="10521"/>
                    </a:lnTo>
                    <a:lnTo>
                      <a:pt x="22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
              <p:cNvSpPr/>
              <p:nvPr/>
            </p:nvSpPr>
            <p:spPr>
              <a:xfrm>
                <a:off x="4497963" y="2949174"/>
                <a:ext cx="212011" cy="690378"/>
              </a:xfrm>
              <a:custGeom>
                <a:avLst/>
                <a:gdLst/>
                <a:ahLst/>
                <a:cxnLst/>
                <a:rect l="l" t="t" r="r" b="b"/>
                <a:pathLst>
                  <a:path w="1034" h="3367" extrusionOk="0">
                    <a:moveTo>
                      <a:pt x="128" y="1"/>
                    </a:moveTo>
                    <a:lnTo>
                      <a:pt x="1" y="3366"/>
                    </a:lnTo>
                    <a:lnTo>
                      <a:pt x="1033" y="3366"/>
                    </a:lnTo>
                    <a:lnTo>
                      <a:pt x="827"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
              <p:cNvSpPr/>
              <p:nvPr/>
            </p:nvSpPr>
            <p:spPr>
              <a:xfrm>
                <a:off x="4398927" y="3786568"/>
                <a:ext cx="460315" cy="2373162"/>
              </a:xfrm>
              <a:custGeom>
                <a:avLst/>
                <a:gdLst/>
                <a:ahLst/>
                <a:cxnLst/>
                <a:rect l="l" t="t" r="r" b="b"/>
                <a:pathLst>
                  <a:path w="2245" h="11574" extrusionOk="0">
                    <a:moveTo>
                      <a:pt x="454" y="0"/>
                    </a:moveTo>
                    <a:lnTo>
                      <a:pt x="1" y="11573"/>
                    </a:lnTo>
                    <a:lnTo>
                      <a:pt x="2245" y="11573"/>
                    </a:lnTo>
                    <a:lnTo>
                      <a:pt x="155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
              <p:cNvSpPr/>
              <p:nvPr/>
            </p:nvSpPr>
            <p:spPr>
              <a:xfrm>
                <a:off x="656093" y="3342651"/>
                <a:ext cx="3559494" cy="2853371"/>
              </a:xfrm>
              <a:custGeom>
                <a:avLst/>
                <a:gdLst/>
                <a:ahLst/>
                <a:cxnLst/>
                <a:rect l="l" t="t" r="r" b="b"/>
                <a:pathLst>
                  <a:path w="17360" h="13916" extrusionOk="0">
                    <a:moveTo>
                      <a:pt x="876" y="0"/>
                    </a:moveTo>
                    <a:cubicBezTo>
                      <a:pt x="394" y="0"/>
                      <a:pt x="0" y="384"/>
                      <a:pt x="0" y="866"/>
                    </a:cubicBezTo>
                    <a:lnTo>
                      <a:pt x="0" y="13040"/>
                    </a:lnTo>
                    <a:cubicBezTo>
                      <a:pt x="0" y="13522"/>
                      <a:pt x="394" y="13915"/>
                      <a:pt x="876" y="13915"/>
                    </a:cubicBezTo>
                    <a:lnTo>
                      <a:pt x="16484" y="13915"/>
                    </a:lnTo>
                    <a:cubicBezTo>
                      <a:pt x="16966" y="13915"/>
                      <a:pt x="17360" y="13522"/>
                      <a:pt x="17360" y="13040"/>
                    </a:cubicBezTo>
                    <a:lnTo>
                      <a:pt x="17360" y="866"/>
                    </a:lnTo>
                    <a:cubicBezTo>
                      <a:pt x="17360" y="384"/>
                      <a:pt x="16966" y="0"/>
                      <a:pt x="16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
              <p:cNvSpPr/>
              <p:nvPr/>
            </p:nvSpPr>
            <p:spPr>
              <a:xfrm>
                <a:off x="1313868" y="3564507"/>
                <a:ext cx="605483" cy="605491"/>
              </a:xfrm>
              <a:custGeom>
                <a:avLst/>
                <a:gdLst/>
                <a:ahLst/>
                <a:cxnLst/>
                <a:rect l="l" t="t" r="r" b="b"/>
                <a:pathLst>
                  <a:path w="2953" h="2953" extrusionOk="0">
                    <a:moveTo>
                      <a:pt x="1477" y="1"/>
                    </a:moveTo>
                    <a:cubicBezTo>
                      <a:pt x="659" y="1"/>
                      <a:pt x="1" y="660"/>
                      <a:pt x="1" y="1477"/>
                    </a:cubicBezTo>
                    <a:cubicBezTo>
                      <a:pt x="1" y="2294"/>
                      <a:pt x="659" y="2953"/>
                      <a:pt x="1477" y="2953"/>
                    </a:cubicBezTo>
                    <a:cubicBezTo>
                      <a:pt x="2293" y="2953"/>
                      <a:pt x="2953" y="2294"/>
                      <a:pt x="2953" y="1477"/>
                    </a:cubicBezTo>
                    <a:cubicBezTo>
                      <a:pt x="2953" y="660"/>
                      <a:pt x="2293" y="1"/>
                      <a:pt x="1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
              <p:cNvSpPr/>
              <p:nvPr/>
            </p:nvSpPr>
            <p:spPr>
              <a:xfrm>
                <a:off x="1576116" y="3826961"/>
                <a:ext cx="80991" cy="80787"/>
              </a:xfrm>
              <a:custGeom>
                <a:avLst/>
                <a:gdLst/>
                <a:ahLst/>
                <a:cxnLst/>
                <a:rect l="l" t="t" r="r" b="b"/>
                <a:pathLst>
                  <a:path w="395" h="394" extrusionOk="0">
                    <a:moveTo>
                      <a:pt x="198" y="0"/>
                    </a:moveTo>
                    <a:cubicBezTo>
                      <a:pt x="89" y="0"/>
                      <a:pt x="1" y="89"/>
                      <a:pt x="1" y="197"/>
                    </a:cubicBezTo>
                    <a:cubicBezTo>
                      <a:pt x="1" y="305"/>
                      <a:pt x="89" y="394"/>
                      <a:pt x="198" y="394"/>
                    </a:cubicBezTo>
                    <a:cubicBezTo>
                      <a:pt x="306" y="394"/>
                      <a:pt x="394" y="305"/>
                      <a:pt x="394" y="197"/>
                    </a:cubicBezTo>
                    <a:cubicBezTo>
                      <a:pt x="394" y="89"/>
                      <a:pt x="306" y="0"/>
                      <a:pt x="198"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
              <p:cNvSpPr/>
              <p:nvPr/>
            </p:nvSpPr>
            <p:spPr>
              <a:xfrm>
                <a:off x="1596415" y="3616998"/>
                <a:ext cx="20299" cy="250357"/>
              </a:xfrm>
              <a:custGeom>
                <a:avLst/>
                <a:gdLst/>
                <a:ahLst/>
                <a:cxnLst/>
                <a:rect l="l" t="t" r="r" b="b"/>
                <a:pathLst>
                  <a:path w="99" h="1221" extrusionOk="0">
                    <a:moveTo>
                      <a:pt x="40" y="1"/>
                    </a:moveTo>
                    <a:lnTo>
                      <a:pt x="0" y="1221"/>
                    </a:lnTo>
                    <a:lnTo>
                      <a:pt x="99" y="1221"/>
                    </a:lnTo>
                    <a:lnTo>
                      <a:pt x="9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
              <p:cNvSpPr/>
              <p:nvPr/>
            </p:nvSpPr>
            <p:spPr>
              <a:xfrm>
                <a:off x="1616509" y="3616998"/>
                <a:ext cx="20504" cy="250357"/>
              </a:xfrm>
              <a:custGeom>
                <a:avLst/>
                <a:gdLst/>
                <a:ahLst/>
                <a:cxnLst/>
                <a:rect l="l" t="t" r="r" b="b"/>
                <a:pathLst>
                  <a:path w="100" h="1221" extrusionOk="0">
                    <a:moveTo>
                      <a:pt x="1" y="1"/>
                    </a:moveTo>
                    <a:lnTo>
                      <a:pt x="1" y="1221"/>
                    </a:lnTo>
                    <a:lnTo>
                      <a:pt x="99" y="1221"/>
                    </a:lnTo>
                    <a:lnTo>
                      <a:pt x="60"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
              <p:cNvSpPr/>
              <p:nvPr/>
            </p:nvSpPr>
            <p:spPr>
              <a:xfrm>
                <a:off x="1416799" y="3853207"/>
                <a:ext cx="199914" cy="175721"/>
              </a:xfrm>
              <a:custGeom>
                <a:avLst/>
                <a:gdLst/>
                <a:ahLst/>
                <a:cxnLst/>
                <a:rect l="l" t="t" r="r" b="b"/>
                <a:pathLst>
                  <a:path w="975" h="857" extrusionOk="0">
                    <a:moveTo>
                      <a:pt x="916" y="0"/>
                    </a:moveTo>
                    <a:lnTo>
                      <a:pt x="0" y="817"/>
                    </a:lnTo>
                    <a:lnTo>
                      <a:pt x="39" y="856"/>
                    </a:lnTo>
                    <a:lnTo>
                      <a:pt x="975" y="69"/>
                    </a:lnTo>
                    <a:lnTo>
                      <a:pt x="91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
              <p:cNvSpPr/>
              <p:nvPr/>
            </p:nvSpPr>
            <p:spPr>
              <a:xfrm>
                <a:off x="1424795" y="3867150"/>
                <a:ext cx="204015" cy="171826"/>
              </a:xfrm>
              <a:custGeom>
                <a:avLst/>
                <a:gdLst/>
                <a:ahLst/>
                <a:cxnLst/>
                <a:rect l="l" t="t" r="r" b="b"/>
                <a:pathLst>
                  <a:path w="995" h="838" extrusionOk="0">
                    <a:moveTo>
                      <a:pt x="936" y="1"/>
                    </a:moveTo>
                    <a:lnTo>
                      <a:pt x="0" y="788"/>
                    </a:lnTo>
                    <a:lnTo>
                      <a:pt x="40" y="838"/>
                    </a:lnTo>
                    <a:lnTo>
                      <a:pt x="995" y="80"/>
                    </a:lnTo>
                    <a:lnTo>
                      <a:pt x="93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
              <p:cNvSpPr/>
              <p:nvPr/>
            </p:nvSpPr>
            <p:spPr>
              <a:xfrm>
                <a:off x="2022082" y="3415236"/>
                <a:ext cx="607534" cy="605491"/>
              </a:xfrm>
              <a:custGeom>
                <a:avLst/>
                <a:gdLst/>
                <a:ahLst/>
                <a:cxnLst/>
                <a:rect l="l" t="t" r="r" b="b"/>
                <a:pathLst>
                  <a:path w="2963" h="2953" extrusionOk="0">
                    <a:moveTo>
                      <a:pt x="1476" y="0"/>
                    </a:moveTo>
                    <a:cubicBezTo>
                      <a:pt x="660" y="0"/>
                      <a:pt x="0" y="660"/>
                      <a:pt x="0" y="1477"/>
                    </a:cubicBezTo>
                    <a:cubicBezTo>
                      <a:pt x="0" y="2294"/>
                      <a:pt x="660" y="2953"/>
                      <a:pt x="1476" y="2953"/>
                    </a:cubicBezTo>
                    <a:cubicBezTo>
                      <a:pt x="2294" y="2953"/>
                      <a:pt x="2963" y="2294"/>
                      <a:pt x="2963" y="1477"/>
                    </a:cubicBezTo>
                    <a:cubicBezTo>
                      <a:pt x="2963" y="660"/>
                      <a:pt x="2294" y="0"/>
                      <a:pt x="1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
              <p:cNvSpPr/>
              <p:nvPr/>
            </p:nvSpPr>
            <p:spPr>
              <a:xfrm>
                <a:off x="2286381" y="3677485"/>
                <a:ext cx="78940" cy="80992"/>
              </a:xfrm>
              <a:custGeom>
                <a:avLst/>
                <a:gdLst/>
                <a:ahLst/>
                <a:cxnLst/>
                <a:rect l="l" t="t" r="r" b="b"/>
                <a:pathLst>
                  <a:path w="385" h="395" extrusionOk="0">
                    <a:moveTo>
                      <a:pt x="187" y="1"/>
                    </a:moveTo>
                    <a:cubicBezTo>
                      <a:pt x="80" y="1"/>
                      <a:pt x="1" y="90"/>
                      <a:pt x="1" y="198"/>
                    </a:cubicBezTo>
                    <a:cubicBezTo>
                      <a:pt x="1" y="306"/>
                      <a:pt x="80" y="394"/>
                      <a:pt x="187" y="394"/>
                    </a:cubicBezTo>
                    <a:cubicBezTo>
                      <a:pt x="296" y="394"/>
                      <a:pt x="384" y="306"/>
                      <a:pt x="384" y="198"/>
                    </a:cubicBezTo>
                    <a:cubicBezTo>
                      <a:pt x="384" y="90"/>
                      <a:pt x="296" y="1"/>
                      <a:pt x="187"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
              <p:cNvSpPr/>
              <p:nvPr/>
            </p:nvSpPr>
            <p:spPr>
              <a:xfrm>
                <a:off x="2304630" y="3467727"/>
                <a:ext cx="20299" cy="250357"/>
              </a:xfrm>
              <a:custGeom>
                <a:avLst/>
                <a:gdLst/>
                <a:ahLst/>
                <a:cxnLst/>
                <a:rect l="l" t="t" r="r" b="b"/>
                <a:pathLst>
                  <a:path w="99" h="1221" extrusionOk="0">
                    <a:moveTo>
                      <a:pt x="39" y="0"/>
                    </a:moveTo>
                    <a:lnTo>
                      <a:pt x="0" y="1221"/>
                    </a:lnTo>
                    <a:lnTo>
                      <a:pt x="98" y="1221"/>
                    </a:lnTo>
                    <a:lnTo>
                      <a:pt x="98"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
              <p:cNvSpPr/>
              <p:nvPr/>
            </p:nvSpPr>
            <p:spPr>
              <a:xfrm>
                <a:off x="2324724" y="3467727"/>
                <a:ext cx="20299" cy="250357"/>
              </a:xfrm>
              <a:custGeom>
                <a:avLst/>
                <a:gdLst/>
                <a:ahLst/>
                <a:cxnLst/>
                <a:rect l="l" t="t" r="r" b="b"/>
                <a:pathLst>
                  <a:path w="99" h="1221" extrusionOk="0">
                    <a:moveTo>
                      <a:pt x="0" y="0"/>
                    </a:moveTo>
                    <a:lnTo>
                      <a:pt x="0" y="1221"/>
                    </a:lnTo>
                    <a:lnTo>
                      <a:pt x="99" y="1221"/>
                    </a:lnTo>
                    <a:lnTo>
                      <a:pt x="5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
              <p:cNvSpPr/>
              <p:nvPr/>
            </p:nvSpPr>
            <p:spPr>
              <a:xfrm>
                <a:off x="2125013" y="3703936"/>
                <a:ext cx="199914" cy="175516"/>
              </a:xfrm>
              <a:custGeom>
                <a:avLst/>
                <a:gdLst/>
                <a:ahLst/>
                <a:cxnLst/>
                <a:rect l="l" t="t" r="r" b="b"/>
                <a:pathLst>
                  <a:path w="975" h="856" extrusionOk="0">
                    <a:moveTo>
                      <a:pt x="915" y="0"/>
                    </a:moveTo>
                    <a:lnTo>
                      <a:pt x="1" y="817"/>
                    </a:lnTo>
                    <a:lnTo>
                      <a:pt x="40" y="856"/>
                    </a:lnTo>
                    <a:lnTo>
                      <a:pt x="974" y="69"/>
                    </a:lnTo>
                    <a:lnTo>
                      <a:pt x="91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
              <p:cNvSpPr/>
              <p:nvPr/>
            </p:nvSpPr>
            <p:spPr>
              <a:xfrm>
                <a:off x="2133010" y="3717879"/>
                <a:ext cx="206065" cy="171826"/>
              </a:xfrm>
              <a:custGeom>
                <a:avLst/>
                <a:gdLst/>
                <a:ahLst/>
                <a:cxnLst/>
                <a:rect l="l" t="t" r="r" b="b"/>
                <a:pathLst>
                  <a:path w="1005" h="838" extrusionOk="0">
                    <a:moveTo>
                      <a:pt x="935" y="1"/>
                    </a:moveTo>
                    <a:lnTo>
                      <a:pt x="1" y="788"/>
                    </a:lnTo>
                    <a:lnTo>
                      <a:pt x="40" y="837"/>
                    </a:lnTo>
                    <a:lnTo>
                      <a:pt x="1005" y="79"/>
                    </a:lnTo>
                    <a:lnTo>
                      <a:pt x="93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
              <p:cNvSpPr/>
              <p:nvPr/>
            </p:nvSpPr>
            <p:spPr>
              <a:xfrm>
                <a:off x="2803087" y="3516117"/>
                <a:ext cx="607328" cy="605491"/>
              </a:xfrm>
              <a:custGeom>
                <a:avLst/>
                <a:gdLst/>
                <a:ahLst/>
                <a:cxnLst/>
                <a:rect l="l" t="t" r="r" b="b"/>
                <a:pathLst>
                  <a:path w="2962" h="2953" extrusionOk="0">
                    <a:moveTo>
                      <a:pt x="1476" y="1"/>
                    </a:moveTo>
                    <a:cubicBezTo>
                      <a:pt x="659" y="1"/>
                      <a:pt x="0" y="660"/>
                      <a:pt x="0" y="1477"/>
                    </a:cubicBezTo>
                    <a:cubicBezTo>
                      <a:pt x="0" y="2294"/>
                      <a:pt x="659" y="2953"/>
                      <a:pt x="1476" y="2953"/>
                    </a:cubicBezTo>
                    <a:cubicBezTo>
                      <a:pt x="2293" y="2953"/>
                      <a:pt x="2962" y="2294"/>
                      <a:pt x="2962" y="1477"/>
                    </a:cubicBezTo>
                    <a:cubicBezTo>
                      <a:pt x="2962" y="660"/>
                      <a:pt x="2293" y="1"/>
                      <a:pt x="1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
              <p:cNvSpPr/>
              <p:nvPr/>
            </p:nvSpPr>
            <p:spPr>
              <a:xfrm>
                <a:off x="3067181" y="3778366"/>
                <a:ext cx="79145" cy="80992"/>
              </a:xfrm>
              <a:custGeom>
                <a:avLst/>
                <a:gdLst/>
                <a:ahLst/>
                <a:cxnLst/>
                <a:rect l="l" t="t" r="r" b="b"/>
                <a:pathLst>
                  <a:path w="386" h="395" extrusionOk="0">
                    <a:moveTo>
                      <a:pt x="188" y="1"/>
                    </a:moveTo>
                    <a:cubicBezTo>
                      <a:pt x="90" y="1"/>
                      <a:pt x="1" y="90"/>
                      <a:pt x="1" y="198"/>
                    </a:cubicBezTo>
                    <a:cubicBezTo>
                      <a:pt x="1" y="306"/>
                      <a:pt x="90" y="394"/>
                      <a:pt x="188" y="394"/>
                    </a:cubicBezTo>
                    <a:cubicBezTo>
                      <a:pt x="296" y="394"/>
                      <a:pt x="385" y="306"/>
                      <a:pt x="385" y="198"/>
                    </a:cubicBezTo>
                    <a:cubicBezTo>
                      <a:pt x="385" y="90"/>
                      <a:pt x="296" y="1"/>
                      <a:pt x="188"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
              <p:cNvSpPr/>
              <p:nvPr/>
            </p:nvSpPr>
            <p:spPr>
              <a:xfrm>
                <a:off x="3087480" y="3568608"/>
                <a:ext cx="18454" cy="250357"/>
              </a:xfrm>
              <a:custGeom>
                <a:avLst/>
                <a:gdLst/>
                <a:ahLst/>
                <a:cxnLst/>
                <a:rect l="l" t="t" r="r" b="b"/>
                <a:pathLst>
                  <a:path w="90" h="1221" extrusionOk="0">
                    <a:moveTo>
                      <a:pt x="40" y="0"/>
                    </a:moveTo>
                    <a:lnTo>
                      <a:pt x="0" y="1221"/>
                    </a:lnTo>
                    <a:lnTo>
                      <a:pt x="89" y="1221"/>
                    </a:lnTo>
                    <a:lnTo>
                      <a:pt x="8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
              <p:cNvSpPr/>
              <p:nvPr/>
            </p:nvSpPr>
            <p:spPr>
              <a:xfrm>
                <a:off x="3105728" y="3568608"/>
                <a:ext cx="20299" cy="250357"/>
              </a:xfrm>
              <a:custGeom>
                <a:avLst/>
                <a:gdLst/>
                <a:ahLst/>
                <a:cxnLst/>
                <a:rect l="l" t="t" r="r" b="b"/>
                <a:pathLst>
                  <a:path w="99" h="1221" extrusionOk="0">
                    <a:moveTo>
                      <a:pt x="0" y="0"/>
                    </a:moveTo>
                    <a:lnTo>
                      <a:pt x="0" y="1221"/>
                    </a:lnTo>
                    <a:lnTo>
                      <a:pt x="99" y="1221"/>
                    </a:lnTo>
                    <a:lnTo>
                      <a:pt x="5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
              <p:cNvSpPr/>
              <p:nvPr/>
            </p:nvSpPr>
            <p:spPr>
              <a:xfrm>
                <a:off x="-9883" y="4062965"/>
                <a:ext cx="9191123" cy="1658999"/>
              </a:xfrm>
              <a:custGeom>
                <a:avLst/>
                <a:gdLst/>
                <a:ahLst/>
                <a:cxnLst/>
                <a:rect l="l" t="t" r="r" b="b"/>
                <a:pathLst>
                  <a:path w="44826" h="8091" extrusionOk="0">
                    <a:moveTo>
                      <a:pt x="22419" y="1"/>
                    </a:moveTo>
                    <a:cubicBezTo>
                      <a:pt x="13011" y="1"/>
                      <a:pt x="4744" y="1250"/>
                      <a:pt x="1" y="3140"/>
                    </a:cubicBezTo>
                    <a:lnTo>
                      <a:pt x="1" y="8090"/>
                    </a:lnTo>
                    <a:lnTo>
                      <a:pt x="44826" y="8090"/>
                    </a:lnTo>
                    <a:lnTo>
                      <a:pt x="44826" y="3140"/>
                    </a:lnTo>
                    <a:cubicBezTo>
                      <a:pt x="40083" y="1250"/>
                      <a:pt x="31816" y="1"/>
                      <a:pt x="22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
              <p:cNvSpPr/>
              <p:nvPr/>
            </p:nvSpPr>
            <p:spPr>
              <a:xfrm>
                <a:off x="-9883" y="4236636"/>
                <a:ext cx="9191123" cy="1485328"/>
              </a:xfrm>
              <a:custGeom>
                <a:avLst/>
                <a:gdLst/>
                <a:ahLst/>
                <a:cxnLst/>
                <a:rect l="l" t="t" r="r" b="b"/>
                <a:pathLst>
                  <a:path w="44826" h="7244" extrusionOk="0">
                    <a:moveTo>
                      <a:pt x="22419" y="0"/>
                    </a:moveTo>
                    <a:cubicBezTo>
                      <a:pt x="13011" y="0"/>
                      <a:pt x="4744" y="1122"/>
                      <a:pt x="1" y="2815"/>
                    </a:cubicBezTo>
                    <a:lnTo>
                      <a:pt x="1" y="7243"/>
                    </a:lnTo>
                    <a:lnTo>
                      <a:pt x="44826" y="7243"/>
                    </a:lnTo>
                    <a:lnTo>
                      <a:pt x="44826" y="2815"/>
                    </a:lnTo>
                    <a:cubicBezTo>
                      <a:pt x="40083" y="1122"/>
                      <a:pt x="31816" y="0"/>
                      <a:pt x="22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
              <p:cNvSpPr/>
              <p:nvPr/>
            </p:nvSpPr>
            <p:spPr>
              <a:xfrm>
                <a:off x="191879" y="4983196"/>
                <a:ext cx="738759" cy="738768"/>
              </a:xfrm>
              <a:custGeom>
                <a:avLst/>
                <a:gdLst/>
                <a:ahLst/>
                <a:cxnLst/>
                <a:rect l="l" t="t" r="r" b="b"/>
                <a:pathLst>
                  <a:path w="3603" h="3603" extrusionOk="0">
                    <a:moveTo>
                      <a:pt x="1801" y="0"/>
                    </a:moveTo>
                    <a:cubicBezTo>
                      <a:pt x="808" y="0"/>
                      <a:pt x="1" y="807"/>
                      <a:pt x="1" y="1801"/>
                    </a:cubicBezTo>
                    <a:lnTo>
                      <a:pt x="1" y="3602"/>
                    </a:lnTo>
                    <a:lnTo>
                      <a:pt x="3603" y="3602"/>
                    </a:lnTo>
                    <a:lnTo>
                      <a:pt x="3603" y="1801"/>
                    </a:lnTo>
                    <a:cubicBezTo>
                      <a:pt x="3603" y="807"/>
                      <a:pt x="2796" y="0"/>
                      <a:pt x="1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
              <p:cNvSpPr/>
              <p:nvPr/>
            </p:nvSpPr>
            <p:spPr>
              <a:xfrm>
                <a:off x="4645183" y="4323164"/>
                <a:ext cx="716615" cy="403934"/>
              </a:xfrm>
              <a:custGeom>
                <a:avLst/>
                <a:gdLst/>
                <a:ahLst/>
                <a:cxnLst/>
                <a:rect l="l" t="t" r="r" b="b"/>
                <a:pathLst>
                  <a:path w="3495" h="1970" extrusionOk="0">
                    <a:moveTo>
                      <a:pt x="1" y="1"/>
                    </a:moveTo>
                    <a:lnTo>
                      <a:pt x="1" y="1969"/>
                    </a:lnTo>
                    <a:lnTo>
                      <a:pt x="3494" y="1969"/>
                    </a:lnTo>
                    <a:lnTo>
                      <a:pt x="3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
              <p:cNvSpPr/>
              <p:nvPr/>
            </p:nvSpPr>
            <p:spPr>
              <a:xfrm>
                <a:off x="4487710" y="5410915"/>
                <a:ext cx="1037502" cy="311049"/>
              </a:xfrm>
              <a:custGeom>
                <a:avLst/>
                <a:gdLst/>
                <a:ahLst/>
                <a:cxnLst/>
                <a:rect l="l" t="t" r="r" b="b"/>
                <a:pathLst>
                  <a:path w="5060" h="1517" extrusionOk="0">
                    <a:moveTo>
                      <a:pt x="1" y="1"/>
                    </a:moveTo>
                    <a:lnTo>
                      <a:pt x="769" y="1516"/>
                    </a:lnTo>
                    <a:lnTo>
                      <a:pt x="4292" y="1516"/>
                    </a:lnTo>
                    <a:lnTo>
                      <a:pt x="50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
              <p:cNvSpPr/>
              <p:nvPr/>
            </p:nvSpPr>
            <p:spPr>
              <a:xfrm>
                <a:off x="4199422" y="4787381"/>
                <a:ext cx="1614280" cy="565097"/>
              </a:xfrm>
              <a:custGeom>
                <a:avLst/>
                <a:gdLst/>
                <a:ahLst/>
                <a:cxnLst/>
                <a:rect l="l" t="t" r="r" b="b"/>
                <a:pathLst>
                  <a:path w="7873" h="2756" extrusionOk="0">
                    <a:moveTo>
                      <a:pt x="0" y="0"/>
                    </a:moveTo>
                    <a:lnTo>
                      <a:pt x="0" y="2520"/>
                    </a:lnTo>
                    <a:cubicBezTo>
                      <a:pt x="0" y="2648"/>
                      <a:pt x="108" y="2756"/>
                      <a:pt x="236" y="2756"/>
                    </a:cubicBezTo>
                    <a:lnTo>
                      <a:pt x="7637" y="2756"/>
                    </a:lnTo>
                    <a:cubicBezTo>
                      <a:pt x="7764" y="2756"/>
                      <a:pt x="7873" y="2648"/>
                      <a:pt x="7873" y="2520"/>
                    </a:cubicBezTo>
                    <a:lnTo>
                      <a:pt x="78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
              <p:cNvSpPr/>
              <p:nvPr/>
            </p:nvSpPr>
            <p:spPr>
              <a:xfrm>
                <a:off x="3898625" y="4323164"/>
                <a:ext cx="710464" cy="403934"/>
              </a:xfrm>
              <a:custGeom>
                <a:avLst/>
                <a:gdLst/>
                <a:ahLst/>
                <a:cxnLst/>
                <a:rect l="l" t="t" r="r" b="b"/>
                <a:pathLst>
                  <a:path w="3465" h="1970" extrusionOk="0">
                    <a:moveTo>
                      <a:pt x="3464" y="1"/>
                    </a:moveTo>
                    <a:cubicBezTo>
                      <a:pt x="1782" y="1"/>
                      <a:pt x="689" y="149"/>
                      <a:pt x="168" y="247"/>
                    </a:cubicBezTo>
                    <a:cubicBezTo>
                      <a:pt x="40" y="267"/>
                      <a:pt x="0" y="434"/>
                      <a:pt x="109" y="503"/>
                    </a:cubicBezTo>
                    <a:cubicBezTo>
                      <a:pt x="975" y="1103"/>
                      <a:pt x="1417" y="1969"/>
                      <a:pt x="1417" y="1969"/>
                    </a:cubicBezTo>
                    <a:lnTo>
                      <a:pt x="3464" y="1969"/>
                    </a:lnTo>
                    <a:lnTo>
                      <a:pt x="34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
              <p:cNvSpPr/>
              <p:nvPr/>
            </p:nvSpPr>
            <p:spPr>
              <a:xfrm>
                <a:off x="5403837" y="4323164"/>
                <a:ext cx="710464" cy="403934"/>
              </a:xfrm>
              <a:custGeom>
                <a:avLst/>
                <a:gdLst/>
                <a:ahLst/>
                <a:cxnLst/>
                <a:rect l="l" t="t" r="r" b="b"/>
                <a:pathLst>
                  <a:path w="3465" h="1970" extrusionOk="0">
                    <a:moveTo>
                      <a:pt x="1" y="1"/>
                    </a:moveTo>
                    <a:lnTo>
                      <a:pt x="1" y="1969"/>
                    </a:lnTo>
                    <a:lnTo>
                      <a:pt x="2048" y="1969"/>
                    </a:lnTo>
                    <a:cubicBezTo>
                      <a:pt x="2048" y="1969"/>
                      <a:pt x="2491" y="1103"/>
                      <a:pt x="3357" y="503"/>
                    </a:cubicBezTo>
                    <a:cubicBezTo>
                      <a:pt x="3465" y="434"/>
                      <a:pt x="3425" y="267"/>
                      <a:pt x="3298" y="247"/>
                    </a:cubicBezTo>
                    <a:cubicBezTo>
                      <a:pt x="2776" y="149"/>
                      <a:pt x="168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
              <p:cNvSpPr/>
              <p:nvPr/>
            </p:nvSpPr>
            <p:spPr>
              <a:xfrm>
                <a:off x="6142398" y="5112373"/>
                <a:ext cx="3038898" cy="609591"/>
              </a:xfrm>
              <a:custGeom>
                <a:avLst/>
                <a:gdLst/>
                <a:ahLst/>
                <a:cxnLst/>
                <a:rect l="l" t="t" r="r" b="b"/>
                <a:pathLst>
                  <a:path w="14821" h="2973" extrusionOk="0">
                    <a:moveTo>
                      <a:pt x="2963" y="0"/>
                    </a:moveTo>
                    <a:cubicBezTo>
                      <a:pt x="1329" y="0"/>
                      <a:pt x="1" y="1328"/>
                      <a:pt x="1" y="2972"/>
                    </a:cubicBezTo>
                    <a:lnTo>
                      <a:pt x="14821" y="2972"/>
                    </a:lnTo>
                    <a:lnTo>
                      <a:pt x="14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
              <p:cNvSpPr/>
              <p:nvPr/>
            </p:nvSpPr>
            <p:spPr>
              <a:xfrm>
                <a:off x="1251330" y="4143752"/>
                <a:ext cx="1150274" cy="179617"/>
              </a:xfrm>
              <a:custGeom>
                <a:avLst/>
                <a:gdLst/>
                <a:ahLst/>
                <a:cxnLst/>
                <a:rect l="l" t="t" r="r" b="b"/>
                <a:pathLst>
                  <a:path w="5610" h="876" extrusionOk="0">
                    <a:moveTo>
                      <a:pt x="0" y="0"/>
                    </a:moveTo>
                    <a:lnTo>
                      <a:pt x="0" y="876"/>
                    </a:lnTo>
                    <a:lnTo>
                      <a:pt x="5609" y="876"/>
                    </a:lnTo>
                    <a:lnTo>
                      <a:pt x="5609" y="6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
              <p:cNvSpPr/>
              <p:nvPr/>
            </p:nvSpPr>
            <p:spPr>
              <a:xfrm>
                <a:off x="1251330" y="4323164"/>
                <a:ext cx="1150274" cy="177772"/>
              </a:xfrm>
              <a:custGeom>
                <a:avLst/>
                <a:gdLst/>
                <a:ahLst/>
                <a:cxnLst/>
                <a:rect l="l" t="t" r="r" b="b"/>
                <a:pathLst>
                  <a:path w="5610" h="867" extrusionOk="0">
                    <a:moveTo>
                      <a:pt x="0" y="1"/>
                    </a:moveTo>
                    <a:lnTo>
                      <a:pt x="0" y="867"/>
                    </a:lnTo>
                    <a:lnTo>
                      <a:pt x="5609" y="276"/>
                    </a:lnTo>
                    <a:lnTo>
                      <a:pt x="5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
              <p:cNvSpPr/>
              <p:nvPr/>
            </p:nvSpPr>
            <p:spPr>
              <a:xfrm>
                <a:off x="2401410" y="4143752"/>
                <a:ext cx="1148429" cy="179617"/>
              </a:xfrm>
              <a:custGeom>
                <a:avLst/>
                <a:gdLst/>
                <a:ahLst/>
                <a:cxnLst/>
                <a:rect l="l" t="t" r="r" b="b"/>
                <a:pathLst>
                  <a:path w="5601" h="876" extrusionOk="0">
                    <a:moveTo>
                      <a:pt x="5600" y="0"/>
                    </a:moveTo>
                    <a:lnTo>
                      <a:pt x="0" y="600"/>
                    </a:lnTo>
                    <a:lnTo>
                      <a:pt x="0" y="876"/>
                    </a:lnTo>
                    <a:lnTo>
                      <a:pt x="5600" y="876"/>
                    </a:lnTo>
                    <a:lnTo>
                      <a:pt x="56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
              <p:cNvSpPr/>
              <p:nvPr/>
            </p:nvSpPr>
            <p:spPr>
              <a:xfrm>
                <a:off x="2401410" y="4323164"/>
                <a:ext cx="177770" cy="1148443"/>
              </a:xfrm>
              <a:custGeom>
                <a:avLst/>
                <a:gdLst/>
                <a:ahLst/>
                <a:cxnLst/>
                <a:rect l="l" t="t" r="r" b="b"/>
                <a:pathLst>
                  <a:path w="867" h="5601" extrusionOk="0">
                    <a:moveTo>
                      <a:pt x="0" y="1"/>
                    </a:moveTo>
                    <a:lnTo>
                      <a:pt x="0" y="5601"/>
                    </a:lnTo>
                    <a:lnTo>
                      <a:pt x="866" y="5601"/>
                    </a:lnTo>
                    <a:lnTo>
                      <a:pt x="27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
              <p:cNvSpPr/>
              <p:nvPr/>
            </p:nvSpPr>
            <p:spPr>
              <a:xfrm>
                <a:off x="2221793" y="4323164"/>
                <a:ext cx="179820" cy="1148443"/>
              </a:xfrm>
              <a:custGeom>
                <a:avLst/>
                <a:gdLst/>
                <a:ahLst/>
                <a:cxnLst/>
                <a:rect l="l" t="t" r="r" b="b"/>
                <a:pathLst>
                  <a:path w="877" h="5601" extrusionOk="0">
                    <a:moveTo>
                      <a:pt x="591" y="1"/>
                    </a:moveTo>
                    <a:lnTo>
                      <a:pt x="1" y="5601"/>
                    </a:lnTo>
                    <a:lnTo>
                      <a:pt x="876" y="5601"/>
                    </a:lnTo>
                    <a:lnTo>
                      <a:pt x="8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
              <p:cNvSpPr/>
              <p:nvPr/>
            </p:nvSpPr>
            <p:spPr>
              <a:xfrm>
                <a:off x="1144298" y="3056001"/>
                <a:ext cx="2532449" cy="2532685"/>
              </a:xfrm>
              <a:custGeom>
                <a:avLst/>
                <a:gdLst/>
                <a:ahLst/>
                <a:cxnLst/>
                <a:rect l="l" t="t" r="r" b="b"/>
                <a:pathLst>
                  <a:path w="12351" h="12352" extrusionOk="0">
                    <a:moveTo>
                      <a:pt x="6171" y="1212"/>
                    </a:moveTo>
                    <a:cubicBezTo>
                      <a:pt x="8917" y="1212"/>
                      <a:pt x="11141" y="3436"/>
                      <a:pt x="11141" y="6181"/>
                    </a:cubicBezTo>
                    <a:cubicBezTo>
                      <a:pt x="11141" y="8917"/>
                      <a:pt x="8917" y="11141"/>
                      <a:pt x="6171" y="11141"/>
                    </a:cubicBezTo>
                    <a:cubicBezTo>
                      <a:pt x="3435" y="11141"/>
                      <a:pt x="1211" y="8917"/>
                      <a:pt x="1211" y="6181"/>
                    </a:cubicBezTo>
                    <a:cubicBezTo>
                      <a:pt x="1211" y="3436"/>
                      <a:pt x="3435" y="1212"/>
                      <a:pt x="6171" y="1212"/>
                    </a:cubicBezTo>
                    <a:close/>
                    <a:moveTo>
                      <a:pt x="6171" y="1"/>
                    </a:moveTo>
                    <a:cubicBezTo>
                      <a:pt x="2766" y="1"/>
                      <a:pt x="1" y="2776"/>
                      <a:pt x="1" y="6181"/>
                    </a:cubicBezTo>
                    <a:cubicBezTo>
                      <a:pt x="1" y="9586"/>
                      <a:pt x="2766" y="12352"/>
                      <a:pt x="6171" y="12352"/>
                    </a:cubicBezTo>
                    <a:cubicBezTo>
                      <a:pt x="9586" y="12352"/>
                      <a:pt x="12351" y="9586"/>
                      <a:pt x="12351" y="6181"/>
                    </a:cubicBezTo>
                    <a:cubicBezTo>
                      <a:pt x="12351" y="2776"/>
                      <a:pt x="9586" y="1"/>
                      <a:pt x="6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
              <p:cNvSpPr/>
              <p:nvPr/>
            </p:nvSpPr>
            <p:spPr>
              <a:xfrm>
                <a:off x="1673101" y="3453579"/>
                <a:ext cx="143323" cy="1116046"/>
              </a:xfrm>
              <a:custGeom>
                <a:avLst/>
                <a:gdLst/>
                <a:ahLst/>
                <a:cxnLst/>
                <a:rect l="l" t="t" r="r" b="b"/>
                <a:pathLst>
                  <a:path w="699" h="5443" extrusionOk="0">
                    <a:moveTo>
                      <a:pt x="699" y="1"/>
                    </a:moveTo>
                    <a:cubicBezTo>
                      <a:pt x="699" y="1"/>
                      <a:pt x="0" y="1"/>
                      <a:pt x="0" y="463"/>
                    </a:cubicBezTo>
                    <a:lnTo>
                      <a:pt x="0" y="5305"/>
                    </a:lnTo>
                    <a:lnTo>
                      <a:pt x="0" y="5443"/>
                    </a:lnTo>
                    <a:lnTo>
                      <a:pt x="699" y="5443"/>
                    </a:lnTo>
                    <a:lnTo>
                      <a:pt x="699"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
              <p:cNvSpPr/>
              <p:nvPr/>
            </p:nvSpPr>
            <p:spPr>
              <a:xfrm>
                <a:off x="1255226" y="3558766"/>
                <a:ext cx="438170" cy="448838"/>
              </a:xfrm>
              <a:custGeom>
                <a:avLst/>
                <a:gdLst/>
                <a:ahLst/>
                <a:cxnLst/>
                <a:rect l="l" t="t" r="r" b="b"/>
                <a:pathLst>
                  <a:path w="2137" h="2189" extrusionOk="0">
                    <a:moveTo>
                      <a:pt x="467" y="1"/>
                    </a:moveTo>
                    <a:cubicBezTo>
                      <a:pt x="368" y="1"/>
                      <a:pt x="269" y="36"/>
                      <a:pt x="188" y="107"/>
                    </a:cubicBezTo>
                    <a:cubicBezTo>
                      <a:pt x="11" y="265"/>
                      <a:pt x="1" y="531"/>
                      <a:pt x="158" y="708"/>
                    </a:cubicBezTo>
                    <a:lnTo>
                      <a:pt x="1339" y="2046"/>
                    </a:lnTo>
                    <a:cubicBezTo>
                      <a:pt x="1424" y="2142"/>
                      <a:pt x="1543" y="2189"/>
                      <a:pt x="1660" y="2189"/>
                    </a:cubicBezTo>
                    <a:cubicBezTo>
                      <a:pt x="1762" y="2189"/>
                      <a:pt x="1862" y="2154"/>
                      <a:pt x="1940" y="2086"/>
                    </a:cubicBezTo>
                    <a:cubicBezTo>
                      <a:pt x="2117" y="1928"/>
                      <a:pt x="2137" y="1653"/>
                      <a:pt x="1979" y="1485"/>
                    </a:cubicBezTo>
                    <a:lnTo>
                      <a:pt x="788" y="147"/>
                    </a:lnTo>
                    <a:cubicBezTo>
                      <a:pt x="702" y="50"/>
                      <a:pt x="585" y="1"/>
                      <a:pt x="46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
              <p:cNvSpPr/>
              <p:nvPr/>
            </p:nvSpPr>
            <p:spPr>
              <a:xfrm>
                <a:off x="1172594" y="3696759"/>
                <a:ext cx="437965" cy="448838"/>
              </a:xfrm>
              <a:custGeom>
                <a:avLst/>
                <a:gdLst/>
                <a:ahLst/>
                <a:cxnLst/>
                <a:rect l="l" t="t" r="r" b="b"/>
                <a:pathLst>
                  <a:path w="2136" h="2189" extrusionOk="0">
                    <a:moveTo>
                      <a:pt x="470" y="1"/>
                    </a:moveTo>
                    <a:cubicBezTo>
                      <a:pt x="370" y="1"/>
                      <a:pt x="269" y="36"/>
                      <a:pt x="187" y="104"/>
                    </a:cubicBezTo>
                    <a:cubicBezTo>
                      <a:pt x="10" y="261"/>
                      <a:pt x="1" y="537"/>
                      <a:pt x="148" y="704"/>
                    </a:cubicBezTo>
                    <a:lnTo>
                      <a:pt x="1339" y="2043"/>
                    </a:lnTo>
                    <a:cubicBezTo>
                      <a:pt x="1425" y="2139"/>
                      <a:pt x="1542" y="2189"/>
                      <a:pt x="1660" y="2189"/>
                    </a:cubicBezTo>
                    <a:cubicBezTo>
                      <a:pt x="1759" y="2189"/>
                      <a:pt x="1858" y="2154"/>
                      <a:pt x="1939" y="2082"/>
                    </a:cubicBezTo>
                    <a:cubicBezTo>
                      <a:pt x="2116" y="1925"/>
                      <a:pt x="2136" y="1658"/>
                      <a:pt x="1978" y="1481"/>
                    </a:cubicBezTo>
                    <a:lnTo>
                      <a:pt x="788" y="143"/>
                    </a:lnTo>
                    <a:cubicBezTo>
                      <a:pt x="703" y="48"/>
                      <a:pt x="587" y="1"/>
                      <a:pt x="47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
              <p:cNvSpPr/>
              <p:nvPr/>
            </p:nvSpPr>
            <p:spPr>
              <a:xfrm>
                <a:off x="1081760" y="3839059"/>
                <a:ext cx="438170" cy="448018"/>
              </a:xfrm>
              <a:custGeom>
                <a:avLst/>
                <a:gdLst/>
                <a:ahLst/>
                <a:cxnLst/>
                <a:rect l="l" t="t" r="r" b="b"/>
                <a:pathLst>
                  <a:path w="2137" h="2185" extrusionOk="0">
                    <a:moveTo>
                      <a:pt x="474" y="1"/>
                    </a:moveTo>
                    <a:cubicBezTo>
                      <a:pt x="373" y="1"/>
                      <a:pt x="270" y="36"/>
                      <a:pt x="188" y="109"/>
                    </a:cubicBezTo>
                    <a:cubicBezTo>
                      <a:pt x="20" y="266"/>
                      <a:pt x="0" y="531"/>
                      <a:pt x="158" y="709"/>
                    </a:cubicBezTo>
                    <a:lnTo>
                      <a:pt x="1349" y="2047"/>
                    </a:lnTo>
                    <a:cubicBezTo>
                      <a:pt x="1428" y="2137"/>
                      <a:pt x="1545" y="2185"/>
                      <a:pt x="1663" y="2185"/>
                    </a:cubicBezTo>
                    <a:cubicBezTo>
                      <a:pt x="1764" y="2185"/>
                      <a:pt x="1867" y="2150"/>
                      <a:pt x="1949" y="2077"/>
                    </a:cubicBezTo>
                    <a:cubicBezTo>
                      <a:pt x="2117" y="1919"/>
                      <a:pt x="2136" y="1653"/>
                      <a:pt x="1979" y="1476"/>
                    </a:cubicBezTo>
                    <a:lnTo>
                      <a:pt x="788" y="138"/>
                    </a:lnTo>
                    <a:cubicBezTo>
                      <a:pt x="709" y="48"/>
                      <a:pt x="592" y="1"/>
                      <a:pt x="474"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
              <p:cNvSpPr/>
              <p:nvPr/>
            </p:nvSpPr>
            <p:spPr>
              <a:xfrm>
                <a:off x="1037266" y="4012730"/>
                <a:ext cx="438170" cy="447813"/>
              </a:xfrm>
              <a:custGeom>
                <a:avLst/>
                <a:gdLst/>
                <a:ahLst/>
                <a:cxnLst/>
                <a:rect l="l" t="t" r="r" b="b"/>
                <a:pathLst>
                  <a:path w="2137" h="2184" extrusionOk="0">
                    <a:moveTo>
                      <a:pt x="471" y="0"/>
                    </a:moveTo>
                    <a:cubicBezTo>
                      <a:pt x="371" y="0"/>
                      <a:pt x="270" y="35"/>
                      <a:pt x="188" y="108"/>
                    </a:cubicBezTo>
                    <a:cubicBezTo>
                      <a:pt x="21" y="266"/>
                      <a:pt x="1" y="531"/>
                      <a:pt x="158" y="708"/>
                    </a:cubicBezTo>
                    <a:lnTo>
                      <a:pt x="1350" y="2046"/>
                    </a:lnTo>
                    <a:cubicBezTo>
                      <a:pt x="1429" y="2137"/>
                      <a:pt x="1545" y="2184"/>
                      <a:pt x="1663" y="2184"/>
                    </a:cubicBezTo>
                    <a:cubicBezTo>
                      <a:pt x="1765" y="2184"/>
                      <a:pt x="1868" y="2149"/>
                      <a:pt x="1949" y="2076"/>
                    </a:cubicBezTo>
                    <a:cubicBezTo>
                      <a:pt x="2117" y="1919"/>
                      <a:pt x="2137" y="1653"/>
                      <a:pt x="1979" y="1476"/>
                    </a:cubicBezTo>
                    <a:lnTo>
                      <a:pt x="788" y="137"/>
                    </a:lnTo>
                    <a:cubicBezTo>
                      <a:pt x="704" y="47"/>
                      <a:pt x="588" y="0"/>
                      <a:pt x="471"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
              <p:cNvSpPr/>
              <p:nvPr/>
            </p:nvSpPr>
            <p:spPr>
              <a:xfrm>
                <a:off x="754924" y="3721980"/>
                <a:ext cx="1061492" cy="2558725"/>
              </a:xfrm>
              <a:custGeom>
                <a:avLst/>
                <a:gdLst/>
                <a:ahLst/>
                <a:cxnLst/>
                <a:rect l="l" t="t" r="r" b="b"/>
                <a:pathLst>
                  <a:path w="5177" h="12479" extrusionOk="0">
                    <a:moveTo>
                      <a:pt x="5177" y="0"/>
                    </a:moveTo>
                    <a:cubicBezTo>
                      <a:pt x="4931" y="59"/>
                      <a:pt x="4695" y="158"/>
                      <a:pt x="4478" y="276"/>
                    </a:cubicBezTo>
                    <a:cubicBezTo>
                      <a:pt x="4380" y="325"/>
                      <a:pt x="4291" y="384"/>
                      <a:pt x="4203" y="444"/>
                    </a:cubicBezTo>
                    <a:cubicBezTo>
                      <a:pt x="3996" y="581"/>
                      <a:pt x="3809" y="739"/>
                      <a:pt x="3622" y="925"/>
                    </a:cubicBezTo>
                    <a:cubicBezTo>
                      <a:pt x="3602" y="945"/>
                      <a:pt x="3582" y="975"/>
                      <a:pt x="3553" y="995"/>
                    </a:cubicBezTo>
                    <a:cubicBezTo>
                      <a:pt x="3396" y="1162"/>
                      <a:pt x="3248" y="1339"/>
                      <a:pt x="3110" y="1526"/>
                    </a:cubicBezTo>
                    <a:cubicBezTo>
                      <a:pt x="3100" y="1546"/>
                      <a:pt x="3081" y="1555"/>
                      <a:pt x="3071" y="1575"/>
                    </a:cubicBezTo>
                    <a:cubicBezTo>
                      <a:pt x="2933" y="1762"/>
                      <a:pt x="2815" y="1959"/>
                      <a:pt x="2697" y="2146"/>
                    </a:cubicBezTo>
                    <a:cubicBezTo>
                      <a:pt x="2667" y="2185"/>
                      <a:pt x="2648" y="2224"/>
                      <a:pt x="2628" y="2264"/>
                    </a:cubicBezTo>
                    <a:cubicBezTo>
                      <a:pt x="2490" y="2490"/>
                      <a:pt x="2372" y="2716"/>
                      <a:pt x="2264" y="2943"/>
                    </a:cubicBezTo>
                    <a:cubicBezTo>
                      <a:pt x="2215" y="3031"/>
                      <a:pt x="2175" y="3120"/>
                      <a:pt x="2126" y="3199"/>
                    </a:cubicBezTo>
                    <a:cubicBezTo>
                      <a:pt x="2097" y="3278"/>
                      <a:pt x="2057" y="3356"/>
                      <a:pt x="2018" y="3445"/>
                    </a:cubicBezTo>
                    <a:cubicBezTo>
                      <a:pt x="1939" y="3622"/>
                      <a:pt x="1850" y="3809"/>
                      <a:pt x="1772" y="3996"/>
                    </a:cubicBezTo>
                    <a:cubicBezTo>
                      <a:pt x="1290" y="5137"/>
                      <a:pt x="925" y="6328"/>
                      <a:pt x="650" y="7549"/>
                    </a:cubicBezTo>
                    <a:cubicBezTo>
                      <a:pt x="492" y="8267"/>
                      <a:pt x="365" y="8995"/>
                      <a:pt x="266" y="9733"/>
                    </a:cubicBezTo>
                    <a:cubicBezTo>
                      <a:pt x="217" y="10038"/>
                      <a:pt x="0" y="12479"/>
                      <a:pt x="197" y="12479"/>
                    </a:cubicBezTo>
                    <a:lnTo>
                      <a:pt x="5177" y="12479"/>
                    </a:lnTo>
                    <a:lnTo>
                      <a:pt x="5177"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
              <p:cNvSpPr/>
              <p:nvPr/>
            </p:nvSpPr>
            <p:spPr>
              <a:xfrm>
                <a:off x="1277575" y="3694709"/>
                <a:ext cx="187817" cy="207093"/>
              </a:xfrm>
              <a:custGeom>
                <a:avLst/>
                <a:gdLst/>
                <a:ahLst/>
                <a:cxnLst/>
                <a:rect l="l" t="t" r="r" b="b"/>
                <a:pathLst>
                  <a:path w="916" h="1010" extrusionOk="0">
                    <a:moveTo>
                      <a:pt x="50" y="0"/>
                    </a:moveTo>
                    <a:cubicBezTo>
                      <a:pt x="40" y="0"/>
                      <a:pt x="30" y="5"/>
                      <a:pt x="20" y="15"/>
                    </a:cubicBezTo>
                    <a:cubicBezTo>
                      <a:pt x="0" y="25"/>
                      <a:pt x="0" y="55"/>
                      <a:pt x="10" y="74"/>
                    </a:cubicBezTo>
                    <a:lnTo>
                      <a:pt x="836" y="999"/>
                    </a:lnTo>
                    <a:cubicBezTo>
                      <a:pt x="847" y="1010"/>
                      <a:pt x="856" y="1010"/>
                      <a:pt x="866" y="1010"/>
                    </a:cubicBezTo>
                    <a:cubicBezTo>
                      <a:pt x="876" y="1010"/>
                      <a:pt x="886" y="1010"/>
                      <a:pt x="896" y="999"/>
                    </a:cubicBezTo>
                    <a:cubicBezTo>
                      <a:pt x="915" y="990"/>
                      <a:pt x="915" y="960"/>
                      <a:pt x="896" y="940"/>
                    </a:cubicBezTo>
                    <a:lnTo>
                      <a:pt x="79" y="15"/>
                    </a:lnTo>
                    <a:cubicBezTo>
                      <a:pt x="69" y="5"/>
                      <a:pt x="5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
              <p:cNvSpPr/>
              <p:nvPr/>
            </p:nvSpPr>
            <p:spPr>
              <a:xfrm>
                <a:off x="1192893" y="3831882"/>
                <a:ext cx="187612" cy="207093"/>
              </a:xfrm>
              <a:custGeom>
                <a:avLst/>
                <a:gdLst/>
                <a:ahLst/>
                <a:cxnLst/>
                <a:rect l="l" t="t" r="r" b="b"/>
                <a:pathLst>
                  <a:path w="915" h="1010" extrusionOk="0">
                    <a:moveTo>
                      <a:pt x="53" y="1"/>
                    </a:moveTo>
                    <a:cubicBezTo>
                      <a:pt x="42" y="1"/>
                      <a:pt x="30" y="6"/>
                      <a:pt x="20" y="15"/>
                    </a:cubicBezTo>
                    <a:cubicBezTo>
                      <a:pt x="0" y="26"/>
                      <a:pt x="0" y="55"/>
                      <a:pt x="20" y="74"/>
                    </a:cubicBezTo>
                    <a:lnTo>
                      <a:pt x="836" y="990"/>
                    </a:lnTo>
                    <a:cubicBezTo>
                      <a:pt x="846" y="999"/>
                      <a:pt x="856" y="1010"/>
                      <a:pt x="866" y="1010"/>
                    </a:cubicBezTo>
                    <a:cubicBezTo>
                      <a:pt x="876" y="1010"/>
                      <a:pt x="886" y="999"/>
                      <a:pt x="895" y="999"/>
                    </a:cubicBezTo>
                    <a:cubicBezTo>
                      <a:pt x="915" y="980"/>
                      <a:pt x="915" y="951"/>
                      <a:pt x="905" y="940"/>
                    </a:cubicBezTo>
                    <a:lnTo>
                      <a:pt x="79" y="15"/>
                    </a:lnTo>
                    <a:cubicBezTo>
                      <a:pt x="74" y="6"/>
                      <a:pt x="64" y="1"/>
                      <a:pt x="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
              <p:cNvSpPr/>
              <p:nvPr/>
            </p:nvSpPr>
            <p:spPr>
              <a:xfrm>
                <a:off x="1134251" y="3999197"/>
                <a:ext cx="187817" cy="207298"/>
              </a:xfrm>
              <a:custGeom>
                <a:avLst/>
                <a:gdLst/>
                <a:ahLst/>
                <a:cxnLst/>
                <a:rect l="l" t="t" r="r" b="b"/>
                <a:pathLst>
                  <a:path w="916" h="1011" extrusionOk="0">
                    <a:moveTo>
                      <a:pt x="47" y="0"/>
                    </a:moveTo>
                    <a:cubicBezTo>
                      <a:pt x="38" y="0"/>
                      <a:pt x="28" y="2"/>
                      <a:pt x="20" y="6"/>
                    </a:cubicBezTo>
                    <a:cubicBezTo>
                      <a:pt x="0" y="26"/>
                      <a:pt x="0" y="56"/>
                      <a:pt x="20" y="76"/>
                    </a:cubicBezTo>
                    <a:lnTo>
                      <a:pt x="837" y="990"/>
                    </a:lnTo>
                    <a:cubicBezTo>
                      <a:pt x="847" y="1001"/>
                      <a:pt x="857" y="1010"/>
                      <a:pt x="866" y="1010"/>
                    </a:cubicBezTo>
                    <a:cubicBezTo>
                      <a:pt x="877" y="1010"/>
                      <a:pt x="886" y="1001"/>
                      <a:pt x="896" y="1001"/>
                    </a:cubicBezTo>
                    <a:cubicBezTo>
                      <a:pt x="916" y="981"/>
                      <a:pt x="916" y="951"/>
                      <a:pt x="896" y="942"/>
                    </a:cubicBezTo>
                    <a:lnTo>
                      <a:pt x="79" y="17"/>
                    </a:lnTo>
                    <a:cubicBezTo>
                      <a:pt x="73" y="5"/>
                      <a:pt x="61" y="0"/>
                      <a:pt x="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
              <p:cNvSpPr/>
              <p:nvPr/>
            </p:nvSpPr>
            <p:spPr>
              <a:xfrm>
                <a:off x="754924" y="4541125"/>
                <a:ext cx="1061492" cy="1739581"/>
              </a:xfrm>
              <a:custGeom>
                <a:avLst/>
                <a:gdLst/>
                <a:ahLst/>
                <a:cxnLst/>
                <a:rect l="l" t="t" r="r" b="b"/>
                <a:pathLst>
                  <a:path w="5177" h="8484" extrusionOk="0">
                    <a:moveTo>
                      <a:pt x="1772" y="1"/>
                    </a:moveTo>
                    <a:cubicBezTo>
                      <a:pt x="1290" y="1142"/>
                      <a:pt x="925" y="2333"/>
                      <a:pt x="650" y="3554"/>
                    </a:cubicBezTo>
                    <a:cubicBezTo>
                      <a:pt x="492" y="4272"/>
                      <a:pt x="365" y="5000"/>
                      <a:pt x="266" y="5738"/>
                    </a:cubicBezTo>
                    <a:cubicBezTo>
                      <a:pt x="217" y="6043"/>
                      <a:pt x="0" y="8484"/>
                      <a:pt x="197" y="8484"/>
                    </a:cubicBezTo>
                    <a:lnTo>
                      <a:pt x="5177" y="8484"/>
                    </a:lnTo>
                    <a:lnTo>
                      <a:pt x="5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
              <p:cNvSpPr/>
              <p:nvPr/>
            </p:nvSpPr>
            <p:spPr>
              <a:xfrm>
                <a:off x="3269147" y="4327265"/>
                <a:ext cx="141273" cy="1118097"/>
              </a:xfrm>
              <a:custGeom>
                <a:avLst/>
                <a:gdLst/>
                <a:ahLst/>
                <a:cxnLst/>
                <a:rect l="l" t="t" r="r" b="b"/>
                <a:pathLst>
                  <a:path w="689" h="5453" extrusionOk="0">
                    <a:moveTo>
                      <a:pt x="0" y="1"/>
                    </a:moveTo>
                    <a:lnTo>
                      <a:pt x="0" y="5453"/>
                    </a:lnTo>
                    <a:lnTo>
                      <a:pt x="689" y="5453"/>
                    </a:lnTo>
                    <a:lnTo>
                      <a:pt x="689" y="5315"/>
                    </a:lnTo>
                    <a:lnTo>
                      <a:pt x="689" y="473"/>
                    </a:lnTo>
                    <a:cubicBezTo>
                      <a:pt x="689" y="1"/>
                      <a:pt x="0" y="1"/>
                      <a:pt x="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
              <p:cNvSpPr/>
              <p:nvPr/>
            </p:nvSpPr>
            <p:spPr>
              <a:xfrm>
                <a:off x="3392172" y="4434503"/>
                <a:ext cx="436120" cy="448428"/>
              </a:xfrm>
              <a:custGeom>
                <a:avLst/>
                <a:gdLst/>
                <a:ahLst/>
                <a:cxnLst/>
                <a:rect l="l" t="t" r="r" b="b"/>
                <a:pathLst>
                  <a:path w="2127" h="2187" extrusionOk="0">
                    <a:moveTo>
                      <a:pt x="1660" y="1"/>
                    </a:moveTo>
                    <a:cubicBezTo>
                      <a:pt x="1542" y="1"/>
                      <a:pt x="1425" y="50"/>
                      <a:pt x="1339" y="147"/>
                    </a:cubicBezTo>
                    <a:lnTo>
                      <a:pt x="148" y="1485"/>
                    </a:lnTo>
                    <a:cubicBezTo>
                      <a:pt x="1" y="1653"/>
                      <a:pt x="10" y="1928"/>
                      <a:pt x="187" y="2076"/>
                    </a:cubicBezTo>
                    <a:cubicBezTo>
                      <a:pt x="271" y="2150"/>
                      <a:pt x="374" y="2187"/>
                      <a:pt x="476" y="2187"/>
                    </a:cubicBezTo>
                    <a:cubicBezTo>
                      <a:pt x="591" y="2187"/>
                      <a:pt x="705" y="2140"/>
                      <a:pt x="788" y="2046"/>
                    </a:cubicBezTo>
                    <a:lnTo>
                      <a:pt x="1978" y="708"/>
                    </a:lnTo>
                    <a:cubicBezTo>
                      <a:pt x="2126" y="531"/>
                      <a:pt x="2116" y="265"/>
                      <a:pt x="1939" y="107"/>
                    </a:cubicBezTo>
                    <a:cubicBezTo>
                      <a:pt x="1858" y="36"/>
                      <a:pt x="1759" y="1"/>
                      <a:pt x="166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
              <p:cNvSpPr/>
              <p:nvPr/>
            </p:nvSpPr>
            <p:spPr>
              <a:xfrm>
                <a:off x="3474804" y="4572496"/>
                <a:ext cx="438170" cy="448838"/>
              </a:xfrm>
              <a:custGeom>
                <a:avLst/>
                <a:gdLst/>
                <a:ahLst/>
                <a:cxnLst/>
                <a:rect l="l" t="t" r="r" b="b"/>
                <a:pathLst>
                  <a:path w="2137" h="2189" extrusionOk="0">
                    <a:moveTo>
                      <a:pt x="1657" y="1"/>
                    </a:moveTo>
                    <a:cubicBezTo>
                      <a:pt x="1540" y="1"/>
                      <a:pt x="1424" y="48"/>
                      <a:pt x="1339" y="143"/>
                    </a:cubicBezTo>
                    <a:lnTo>
                      <a:pt x="158" y="1481"/>
                    </a:lnTo>
                    <a:cubicBezTo>
                      <a:pt x="1" y="1658"/>
                      <a:pt x="11" y="1925"/>
                      <a:pt x="188" y="2082"/>
                    </a:cubicBezTo>
                    <a:cubicBezTo>
                      <a:pt x="269" y="2154"/>
                      <a:pt x="368" y="2189"/>
                      <a:pt x="467" y="2189"/>
                    </a:cubicBezTo>
                    <a:cubicBezTo>
                      <a:pt x="585" y="2189"/>
                      <a:pt x="702" y="2139"/>
                      <a:pt x="788" y="2043"/>
                    </a:cubicBezTo>
                    <a:lnTo>
                      <a:pt x="1979" y="704"/>
                    </a:lnTo>
                    <a:cubicBezTo>
                      <a:pt x="2137" y="537"/>
                      <a:pt x="2117" y="261"/>
                      <a:pt x="1940" y="104"/>
                    </a:cubicBezTo>
                    <a:cubicBezTo>
                      <a:pt x="1858" y="36"/>
                      <a:pt x="1757" y="1"/>
                      <a:pt x="165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
              <p:cNvSpPr/>
              <p:nvPr/>
            </p:nvSpPr>
            <p:spPr>
              <a:xfrm>
                <a:off x="3563587" y="4714796"/>
                <a:ext cx="438170" cy="448018"/>
              </a:xfrm>
              <a:custGeom>
                <a:avLst/>
                <a:gdLst/>
                <a:ahLst/>
                <a:cxnLst/>
                <a:rect l="l" t="t" r="r" b="b"/>
                <a:pathLst>
                  <a:path w="2137" h="2185" extrusionOk="0">
                    <a:moveTo>
                      <a:pt x="1666" y="1"/>
                    </a:moveTo>
                    <a:cubicBezTo>
                      <a:pt x="1550" y="1"/>
                      <a:pt x="1434" y="48"/>
                      <a:pt x="1349" y="138"/>
                    </a:cubicBezTo>
                    <a:lnTo>
                      <a:pt x="158" y="1476"/>
                    </a:lnTo>
                    <a:cubicBezTo>
                      <a:pt x="1" y="1653"/>
                      <a:pt x="20" y="1919"/>
                      <a:pt x="198" y="2077"/>
                    </a:cubicBezTo>
                    <a:cubicBezTo>
                      <a:pt x="279" y="2150"/>
                      <a:pt x="380" y="2185"/>
                      <a:pt x="481" y="2185"/>
                    </a:cubicBezTo>
                    <a:cubicBezTo>
                      <a:pt x="597" y="2185"/>
                      <a:pt x="714" y="2137"/>
                      <a:pt x="798" y="2047"/>
                    </a:cubicBezTo>
                    <a:lnTo>
                      <a:pt x="1979" y="709"/>
                    </a:lnTo>
                    <a:cubicBezTo>
                      <a:pt x="2137" y="531"/>
                      <a:pt x="2126" y="266"/>
                      <a:pt x="1949" y="109"/>
                    </a:cubicBezTo>
                    <a:cubicBezTo>
                      <a:pt x="1867" y="36"/>
                      <a:pt x="1767" y="1"/>
                      <a:pt x="1666"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
              <p:cNvSpPr/>
              <p:nvPr/>
            </p:nvSpPr>
            <p:spPr>
              <a:xfrm>
                <a:off x="3608081" y="4887647"/>
                <a:ext cx="438170" cy="448428"/>
              </a:xfrm>
              <a:custGeom>
                <a:avLst/>
                <a:gdLst/>
                <a:ahLst/>
                <a:cxnLst/>
                <a:rect l="l" t="t" r="r" b="b"/>
                <a:pathLst>
                  <a:path w="2137" h="2187" extrusionOk="0">
                    <a:moveTo>
                      <a:pt x="1660" y="1"/>
                    </a:moveTo>
                    <a:cubicBezTo>
                      <a:pt x="1546" y="1"/>
                      <a:pt x="1432" y="47"/>
                      <a:pt x="1349" y="141"/>
                    </a:cubicBezTo>
                    <a:lnTo>
                      <a:pt x="158" y="1480"/>
                    </a:lnTo>
                    <a:cubicBezTo>
                      <a:pt x="0" y="1657"/>
                      <a:pt x="20" y="1923"/>
                      <a:pt x="197" y="2080"/>
                    </a:cubicBezTo>
                    <a:cubicBezTo>
                      <a:pt x="278" y="2152"/>
                      <a:pt x="377" y="2187"/>
                      <a:pt x="476" y="2187"/>
                    </a:cubicBezTo>
                    <a:cubicBezTo>
                      <a:pt x="594" y="2187"/>
                      <a:pt x="712" y="2137"/>
                      <a:pt x="798" y="2041"/>
                    </a:cubicBezTo>
                    <a:lnTo>
                      <a:pt x="1979" y="712"/>
                    </a:lnTo>
                    <a:cubicBezTo>
                      <a:pt x="2136" y="535"/>
                      <a:pt x="2126" y="269"/>
                      <a:pt x="1949" y="112"/>
                    </a:cubicBezTo>
                    <a:cubicBezTo>
                      <a:pt x="1865" y="38"/>
                      <a:pt x="1762" y="1"/>
                      <a:pt x="166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
              <p:cNvSpPr/>
              <p:nvPr/>
            </p:nvSpPr>
            <p:spPr>
              <a:xfrm>
                <a:off x="3269147" y="4597716"/>
                <a:ext cx="1059442" cy="2558725"/>
              </a:xfrm>
              <a:custGeom>
                <a:avLst/>
                <a:gdLst/>
                <a:ahLst/>
                <a:cxnLst/>
                <a:rect l="l" t="t" r="r" b="b"/>
                <a:pathLst>
                  <a:path w="5167" h="12479" extrusionOk="0">
                    <a:moveTo>
                      <a:pt x="0" y="0"/>
                    </a:moveTo>
                    <a:lnTo>
                      <a:pt x="0" y="12479"/>
                    </a:lnTo>
                    <a:lnTo>
                      <a:pt x="4970" y="12479"/>
                    </a:lnTo>
                    <a:cubicBezTo>
                      <a:pt x="5167" y="12479"/>
                      <a:pt x="4950" y="10038"/>
                      <a:pt x="4911" y="9723"/>
                    </a:cubicBezTo>
                    <a:cubicBezTo>
                      <a:pt x="4813" y="8995"/>
                      <a:pt x="4684" y="8267"/>
                      <a:pt x="4517" y="7538"/>
                    </a:cubicBezTo>
                    <a:cubicBezTo>
                      <a:pt x="4242" y="6328"/>
                      <a:pt x="3877" y="5137"/>
                      <a:pt x="3396" y="3996"/>
                    </a:cubicBezTo>
                    <a:cubicBezTo>
                      <a:pt x="3317" y="3809"/>
                      <a:pt x="3238" y="3622"/>
                      <a:pt x="3149" y="3435"/>
                    </a:cubicBezTo>
                    <a:cubicBezTo>
                      <a:pt x="3110" y="3356"/>
                      <a:pt x="3081" y="3278"/>
                      <a:pt x="3041" y="3199"/>
                    </a:cubicBezTo>
                    <a:cubicBezTo>
                      <a:pt x="3002" y="3120"/>
                      <a:pt x="2952" y="3031"/>
                      <a:pt x="2913" y="2943"/>
                    </a:cubicBezTo>
                    <a:cubicBezTo>
                      <a:pt x="2795" y="2716"/>
                      <a:pt x="2677" y="2490"/>
                      <a:pt x="2539" y="2264"/>
                    </a:cubicBezTo>
                    <a:lnTo>
                      <a:pt x="2480" y="2146"/>
                    </a:lnTo>
                    <a:cubicBezTo>
                      <a:pt x="2362" y="1949"/>
                      <a:pt x="2234" y="1762"/>
                      <a:pt x="2097" y="1575"/>
                    </a:cubicBezTo>
                    <a:cubicBezTo>
                      <a:pt x="2086" y="1555"/>
                      <a:pt x="2077" y="1546"/>
                      <a:pt x="2057" y="1526"/>
                    </a:cubicBezTo>
                    <a:cubicBezTo>
                      <a:pt x="1919" y="1339"/>
                      <a:pt x="1771" y="1162"/>
                      <a:pt x="1614" y="995"/>
                    </a:cubicBezTo>
                    <a:cubicBezTo>
                      <a:pt x="1594" y="965"/>
                      <a:pt x="1565" y="945"/>
                      <a:pt x="1545" y="925"/>
                    </a:cubicBezTo>
                    <a:cubicBezTo>
                      <a:pt x="1368" y="739"/>
                      <a:pt x="1171" y="581"/>
                      <a:pt x="964" y="444"/>
                    </a:cubicBezTo>
                    <a:cubicBezTo>
                      <a:pt x="876" y="374"/>
                      <a:pt x="787" y="325"/>
                      <a:pt x="689" y="276"/>
                    </a:cubicBezTo>
                    <a:cubicBezTo>
                      <a:pt x="472" y="148"/>
                      <a:pt x="246" y="59"/>
                      <a:pt x="0"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
              <p:cNvSpPr/>
              <p:nvPr/>
            </p:nvSpPr>
            <p:spPr>
              <a:xfrm>
                <a:off x="3632276" y="4574137"/>
                <a:ext cx="187817" cy="205248"/>
              </a:xfrm>
              <a:custGeom>
                <a:avLst/>
                <a:gdLst/>
                <a:ahLst/>
                <a:cxnLst/>
                <a:rect l="l" t="t" r="r" b="b"/>
                <a:pathLst>
                  <a:path w="916" h="1001" extrusionOk="0">
                    <a:moveTo>
                      <a:pt x="872" y="1"/>
                    </a:moveTo>
                    <a:cubicBezTo>
                      <a:pt x="860" y="1"/>
                      <a:pt x="849" y="5"/>
                      <a:pt x="837" y="17"/>
                    </a:cubicBezTo>
                    <a:lnTo>
                      <a:pt x="20" y="932"/>
                    </a:lnTo>
                    <a:cubicBezTo>
                      <a:pt x="0" y="952"/>
                      <a:pt x="0" y="981"/>
                      <a:pt x="20" y="992"/>
                    </a:cubicBezTo>
                    <a:cubicBezTo>
                      <a:pt x="30" y="1001"/>
                      <a:pt x="40" y="1001"/>
                      <a:pt x="50" y="1001"/>
                    </a:cubicBezTo>
                    <a:cubicBezTo>
                      <a:pt x="59" y="1001"/>
                      <a:pt x="70" y="1001"/>
                      <a:pt x="79" y="992"/>
                    </a:cubicBezTo>
                    <a:lnTo>
                      <a:pt x="896" y="66"/>
                    </a:lnTo>
                    <a:cubicBezTo>
                      <a:pt x="916" y="47"/>
                      <a:pt x="916" y="27"/>
                      <a:pt x="896" y="7"/>
                    </a:cubicBezTo>
                    <a:cubicBezTo>
                      <a:pt x="888" y="3"/>
                      <a:pt x="880" y="1"/>
                      <a:pt x="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
              <p:cNvSpPr/>
              <p:nvPr/>
            </p:nvSpPr>
            <p:spPr>
              <a:xfrm>
                <a:off x="3716958" y="4709670"/>
                <a:ext cx="188022" cy="207093"/>
              </a:xfrm>
              <a:custGeom>
                <a:avLst/>
                <a:gdLst/>
                <a:ahLst/>
                <a:cxnLst/>
                <a:rect l="l" t="t" r="r" b="b"/>
                <a:pathLst>
                  <a:path w="917" h="1010" extrusionOk="0">
                    <a:moveTo>
                      <a:pt x="863" y="1"/>
                    </a:moveTo>
                    <a:cubicBezTo>
                      <a:pt x="852" y="1"/>
                      <a:pt x="842" y="6"/>
                      <a:pt x="838" y="16"/>
                    </a:cubicBezTo>
                    <a:lnTo>
                      <a:pt x="11" y="941"/>
                    </a:lnTo>
                    <a:cubicBezTo>
                      <a:pt x="1" y="960"/>
                      <a:pt x="1" y="980"/>
                      <a:pt x="20" y="1000"/>
                    </a:cubicBezTo>
                    <a:cubicBezTo>
                      <a:pt x="31" y="1009"/>
                      <a:pt x="40" y="1009"/>
                      <a:pt x="50" y="1009"/>
                    </a:cubicBezTo>
                    <a:cubicBezTo>
                      <a:pt x="60" y="1009"/>
                      <a:pt x="70" y="1009"/>
                      <a:pt x="79" y="1000"/>
                    </a:cubicBezTo>
                    <a:lnTo>
                      <a:pt x="897" y="75"/>
                    </a:lnTo>
                    <a:cubicBezTo>
                      <a:pt x="916" y="55"/>
                      <a:pt x="916" y="25"/>
                      <a:pt x="897" y="16"/>
                    </a:cubicBezTo>
                    <a:cubicBezTo>
                      <a:pt x="887" y="6"/>
                      <a:pt x="874" y="1"/>
                      <a:pt x="8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
              <p:cNvSpPr/>
              <p:nvPr/>
            </p:nvSpPr>
            <p:spPr>
              <a:xfrm>
                <a:off x="3775600" y="4877189"/>
                <a:ext cx="187817" cy="207093"/>
              </a:xfrm>
              <a:custGeom>
                <a:avLst/>
                <a:gdLst/>
                <a:ahLst/>
                <a:cxnLst/>
                <a:rect l="l" t="t" r="r" b="b"/>
                <a:pathLst>
                  <a:path w="916" h="1010" extrusionOk="0">
                    <a:moveTo>
                      <a:pt x="863" y="0"/>
                    </a:moveTo>
                    <a:cubicBezTo>
                      <a:pt x="852" y="0"/>
                      <a:pt x="842" y="5"/>
                      <a:pt x="837" y="15"/>
                    </a:cubicBezTo>
                    <a:lnTo>
                      <a:pt x="10" y="940"/>
                    </a:lnTo>
                    <a:cubicBezTo>
                      <a:pt x="0" y="960"/>
                      <a:pt x="0" y="979"/>
                      <a:pt x="20" y="999"/>
                    </a:cubicBezTo>
                    <a:cubicBezTo>
                      <a:pt x="30" y="1009"/>
                      <a:pt x="40" y="1009"/>
                      <a:pt x="49" y="1009"/>
                    </a:cubicBezTo>
                    <a:cubicBezTo>
                      <a:pt x="60" y="1009"/>
                      <a:pt x="69" y="1009"/>
                      <a:pt x="79" y="999"/>
                    </a:cubicBezTo>
                    <a:lnTo>
                      <a:pt x="896" y="74"/>
                    </a:lnTo>
                    <a:cubicBezTo>
                      <a:pt x="915" y="54"/>
                      <a:pt x="915" y="25"/>
                      <a:pt x="896" y="15"/>
                    </a:cubicBezTo>
                    <a:cubicBezTo>
                      <a:pt x="886" y="5"/>
                      <a:pt x="874" y="0"/>
                      <a:pt x="8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
              <p:cNvSpPr/>
              <p:nvPr/>
            </p:nvSpPr>
            <p:spPr>
              <a:xfrm>
                <a:off x="3269147" y="5416861"/>
                <a:ext cx="1059442" cy="1739581"/>
              </a:xfrm>
              <a:custGeom>
                <a:avLst/>
                <a:gdLst/>
                <a:ahLst/>
                <a:cxnLst/>
                <a:rect l="l" t="t" r="r" b="b"/>
                <a:pathLst>
                  <a:path w="5167" h="8484" extrusionOk="0">
                    <a:moveTo>
                      <a:pt x="0" y="1"/>
                    </a:moveTo>
                    <a:lnTo>
                      <a:pt x="0" y="8484"/>
                    </a:lnTo>
                    <a:lnTo>
                      <a:pt x="4970" y="8484"/>
                    </a:lnTo>
                    <a:cubicBezTo>
                      <a:pt x="5167" y="8484"/>
                      <a:pt x="4950" y="6043"/>
                      <a:pt x="4911" y="5728"/>
                    </a:cubicBezTo>
                    <a:cubicBezTo>
                      <a:pt x="4813" y="5000"/>
                      <a:pt x="4684" y="4272"/>
                      <a:pt x="4517" y="3543"/>
                    </a:cubicBezTo>
                    <a:cubicBezTo>
                      <a:pt x="4242" y="2333"/>
                      <a:pt x="3877" y="1142"/>
                      <a:pt x="3396"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
              <p:cNvSpPr/>
              <p:nvPr/>
            </p:nvSpPr>
            <p:spPr>
              <a:xfrm>
                <a:off x="8461011" y="2113216"/>
                <a:ext cx="371327" cy="127947"/>
              </a:xfrm>
              <a:custGeom>
                <a:avLst/>
                <a:gdLst/>
                <a:ahLst/>
                <a:cxnLst/>
                <a:rect l="l" t="t" r="r" b="b"/>
                <a:pathLst>
                  <a:path w="1811" h="624" extrusionOk="0">
                    <a:moveTo>
                      <a:pt x="887" y="0"/>
                    </a:moveTo>
                    <a:cubicBezTo>
                      <a:pt x="830" y="0"/>
                      <a:pt x="769" y="19"/>
                      <a:pt x="709" y="62"/>
                    </a:cubicBezTo>
                    <a:cubicBezTo>
                      <a:pt x="630" y="161"/>
                      <a:pt x="630" y="259"/>
                      <a:pt x="659" y="338"/>
                    </a:cubicBezTo>
                    <a:cubicBezTo>
                      <a:pt x="571" y="338"/>
                      <a:pt x="502" y="387"/>
                      <a:pt x="453" y="456"/>
                    </a:cubicBezTo>
                    <a:cubicBezTo>
                      <a:pt x="413" y="387"/>
                      <a:pt x="335" y="347"/>
                      <a:pt x="246" y="347"/>
                    </a:cubicBezTo>
                    <a:cubicBezTo>
                      <a:pt x="118" y="347"/>
                      <a:pt x="0" y="456"/>
                      <a:pt x="0" y="594"/>
                    </a:cubicBezTo>
                    <a:lnTo>
                      <a:pt x="0" y="623"/>
                    </a:lnTo>
                    <a:lnTo>
                      <a:pt x="1811" y="623"/>
                    </a:lnTo>
                    <a:lnTo>
                      <a:pt x="1811" y="584"/>
                    </a:lnTo>
                    <a:cubicBezTo>
                      <a:pt x="1811" y="446"/>
                      <a:pt x="1702" y="338"/>
                      <a:pt x="1564" y="338"/>
                    </a:cubicBezTo>
                    <a:cubicBezTo>
                      <a:pt x="1496" y="338"/>
                      <a:pt x="1437" y="367"/>
                      <a:pt x="1387" y="407"/>
                    </a:cubicBezTo>
                    <a:cubicBezTo>
                      <a:pt x="1339" y="318"/>
                      <a:pt x="1240" y="259"/>
                      <a:pt x="1131" y="249"/>
                    </a:cubicBezTo>
                    <a:cubicBezTo>
                      <a:pt x="1131" y="110"/>
                      <a:pt x="1023" y="0"/>
                      <a:pt x="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
              <p:cNvSpPr/>
              <p:nvPr/>
            </p:nvSpPr>
            <p:spPr>
              <a:xfrm>
                <a:off x="5874203" y="2141512"/>
                <a:ext cx="371327" cy="127741"/>
              </a:xfrm>
              <a:custGeom>
                <a:avLst/>
                <a:gdLst/>
                <a:ahLst/>
                <a:cxnLst/>
                <a:rect l="l" t="t" r="r" b="b"/>
                <a:pathLst>
                  <a:path w="1811" h="623" extrusionOk="0">
                    <a:moveTo>
                      <a:pt x="923" y="0"/>
                    </a:moveTo>
                    <a:cubicBezTo>
                      <a:pt x="787" y="0"/>
                      <a:pt x="679" y="110"/>
                      <a:pt x="679" y="249"/>
                    </a:cubicBezTo>
                    <a:cubicBezTo>
                      <a:pt x="571" y="269"/>
                      <a:pt x="472" y="328"/>
                      <a:pt x="423" y="417"/>
                    </a:cubicBezTo>
                    <a:cubicBezTo>
                      <a:pt x="374" y="367"/>
                      <a:pt x="315" y="338"/>
                      <a:pt x="246" y="338"/>
                    </a:cubicBezTo>
                    <a:cubicBezTo>
                      <a:pt x="108" y="338"/>
                      <a:pt x="0" y="456"/>
                      <a:pt x="0" y="594"/>
                    </a:cubicBezTo>
                    <a:lnTo>
                      <a:pt x="0" y="623"/>
                    </a:lnTo>
                    <a:lnTo>
                      <a:pt x="1811" y="623"/>
                    </a:lnTo>
                    <a:lnTo>
                      <a:pt x="1811" y="594"/>
                    </a:lnTo>
                    <a:cubicBezTo>
                      <a:pt x="1811" y="456"/>
                      <a:pt x="1702" y="347"/>
                      <a:pt x="1564" y="347"/>
                    </a:cubicBezTo>
                    <a:cubicBezTo>
                      <a:pt x="1476" y="347"/>
                      <a:pt x="1397" y="387"/>
                      <a:pt x="1358" y="456"/>
                    </a:cubicBezTo>
                    <a:cubicBezTo>
                      <a:pt x="1319" y="387"/>
                      <a:pt x="1240" y="347"/>
                      <a:pt x="1151" y="338"/>
                    </a:cubicBezTo>
                    <a:cubicBezTo>
                      <a:pt x="1190" y="259"/>
                      <a:pt x="1181" y="161"/>
                      <a:pt x="1102" y="62"/>
                    </a:cubicBezTo>
                    <a:cubicBezTo>
                      <a:pt x="1042" y="19"/>
                      <a:pt x="980" y="0"/>
                      <a:pt x="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
              <p:cNvSpPr/>
              <p:nvPr/>
            </p:nvSpPr>
            <p:spPr>
              <a:xfrm>
                <a:off x="1204990" y="2093327"/>
                <a:ext cx="280495" cy="97395"/>
              </a:xfrm>
              <a:custGeom>
                <a:avLst/>
                <a:gdLst/>
                <a:ahLst/>
                <a:cxnLst/>
                <a:rect l="l" t="t" r="r" b="b"/>
                <a:pathLst>
                  <a:path w="1368" h="475" extrusionOk="0">
                    <a:moveTo>
                      <a:pt x="698" y="1"/>
                    </a:moveTo>
                    <a:cubicBezTo>
                      <a:pt x="594" y="1"/>
                      <a:pt x="512" y="85"/>
                      <a:pt x="512" y="189"/>
                    </a:cubicBezTo>
                    <a:cubicBezTo>
                      <a:pt x="433" y="199"/>
                      <a:pt x="364" y="248"/>
                      <a:pt x="315" y="317"/>
                    </a:cubicBezTo>
                    <a:cubicBezTo>
                      <a:pt x="285" y="278"/>
                      <a:pt x="236" y="258"/>
                      <a:pt x="187" y="258"/>
                    </a:cubicBezTo>
                    <a:cubicBezTo>
                      <a:pt x="88" y="258"/>
                      <a:pt x="0" y="346"/>
                      <a:pt x="0" y="444"/>
                    </a:cubicBezTo>
                    <a:lnTo>
                      <a:pt x="0" y="474"/>
                    </a:lnTo>
                    <a:lnTo>
                      <a:pt x="1368" y="474"/>
                    </a:lnTo>
                    <a:lnTo>
                      <a:pt x="1368" y="455"/>
                    </a:lnTo>
                    <a:cubicBezTo>
                      <a:pt x="1368" y="346"/>
                      <a:pt x="1289" y="267"/>
                      <a:pt x="1181" y="267"/>
                    </a:cubicBezTo>
                    <a:cubicBezTo>
                      <a:pt x="1122" y="267"/>
                      <a:pt x="1063" y="297"/>
                      <a:pt x="1024" y="346"/>
                    </a:cubicBezTo>
                    <a:cubicBezTo>
                      <a:pt x="994" y="297"/>
                      <a:pt x="935" y="258"/>
                      <a:pt x="876" y="258"/>
                    </a:cubicBezTo>
                    <a:cubicBezTo>
                      <a:pt x="895" y="199"/>
                      <a:pt x="895" y="120"/>
                      <a:pt x="836" y="51"/>
                    </a:cubicBezTo>
                    <a:cubicBezTo>
                      <a:pt x="789" y="16"/>
                      <a:pt x="742"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
              <p:cNvSpPr/>
              <p:nvPr/>
            </p:nvSpPr>
            <p:spPr>
              <a:xfrm>
                <a:off x="2401410" y="4323164"/>
                <a:ext cx="1148429" cy="177772"/>
              </a:xfrm>
              <a:custGeom>
                <a:avLst/>
                <a:gdLst/>
                <a:ahLst/>
                <a:cxnLst/>
                <a:rect l="l" t="t" r="r" b="b"/>
                <a:pathLst>
                  <a:path w="5601" h="867" extrusionOk="0">
                    <a:moveTo>
                      <a:pt x="0" y="1"/>
                    </a:moveTo>
                    <a:lnTo>
                      <a:pt x="0" y="276"/>
                    </a:lnTo>
                    <a:lnTo>
                      <a:pt x="5600" y="867"/>
                    </a:lnTo>
                    <a:lnTo>
                      <a:pt x="5600"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8"/>
            <p:cNvSpPr/>
            <p:nvPr/>
          </p:nvSpPr>
          <p:spPr>
            <a:xfrm>
              <a:off x="1894956" y="4274114"/>
              <a:ext cx="1011052" cy="1011065"/>
            </a:xfrm>
            <a:custGeom>
              <a:avLst/>
              <a:gdLst/>
              <a:ahLst/>
              <a:cxnLst/>
              <a:rect l="l" t="t" r="r" b="b"/>
              <a:pathLst>
                <a:path w="4931" h="4931" extrusionOk="0">
                  <a:moveTo>
                    <a:pt x="2470" y="0"/>
                  </a:moveTo>
                  <a:cubicBezTo>
                    <a:pt x="1103" y="0"/>
                    <a:pt x="1" y="1102"/>
                    <a:pt x="1" y="2470"/>
                  </a:cubicBezTo>
                  <a:cubicBezTo>
                    <a:pt x="1" y="3828"/>
                    <a:pt x="1103" y="4930"/>
                    <a:pt x="2470" y="4930"/>
                  </a:cubicBezTo>
                  <a:cubicBezTo>
                    <a:pt x="3828" y="4930"/>
                    <a:pt x="4931" y="3828"/>
                    <a:pt x="4931" y="2470"/>
                  </a:cubicBezTo>
                  <a:cubicBezTo>
                    <a:pt x="4931" y="1102"/>
                    <a:pt x="3828" y="0"/>
                    <a:pt x="2470" y="0"/>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8"/>
          <p:cNvSpPr txBox="1">
            <a:spLocks noGrp="1"/>
          </p:cNvSpPr>
          <p:nvPr>
            <p:ph type="title"/>
          </p:nvPr>
        </p:nvSpPr>
        <p:spPr>
          <a:xfrm>
            <a:off x="720000" y="701500"/>
            <a:ext cx="7704000" cy="1854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51"/>
        <p:cNvGrpSpPr/>
        <p:nvPr/>
      </p:nvGrpSpPr>
      <p:grpSpPr>
        <a:xfrm>
          <a:off x="0" y="0"/>
          <a:ext cx="0" cy="0"/>
          <a:chOff x="0" y="0"/>
          <a:chExt cx="0" cy="0"/>
        </a:xfrm>
      </p:grpSpPr>
      <p:sp>
        <p:nvSpPr>
          <p:cNvPr id="1952" name="Google Shape;1952;p11"/>
          <p:cNvSpPr txBox="1">
            <a:spLocks noGrp="1"/>
          </p:cNvSpPr>
          <p:nvPr>
            <p:ph type="title" hasCustomPrompt="1"/>
          </p:nvPr>
        </p:nvSpPr>
        <p:spPr>
          <a:xfrm>
            <a:off x="1699487" y="1346513"/>
            <a:ext cx="5110500" cy="2091000"/>
          </a:xfrm>
          <a:prstGeom prst="rect">
            <a:avLst/>
          </a:prstGeom>
        </p:spPr>
        <p:txBody>
          <a:bodyPr spcFirstLastPara="1" wrap="square" lIns="91425" tIns="91425" rIns="91425" bIns="91425" anchor="b" anchorCtr="0">
            <a:noAutofit/>
          </a:bodyPr>
          <a:lstStyle>
            <a:lvl1pPr lvl="0" algn="l">
              <a:spcBef>
                <a:spcPts val="0"/>
              </a:spcBef>
              <a:spcAft>
                <a:spcPts val="0"/>
              </a:spcAft>
              <a:buSzPts val="12000"/>
              <a:buNone/>
              <a:defRPr sz="12000"/>
            </a:lvl1pPr>
            <a:lvl2pPr lvl="1" algn="l">
              <a:spcBef>
                <a:spcPts val="0"/>
              </a:spcBef>
              <a:spcAft>
                <a:spcPts val="0"/>
              </a:spcAft>
              <a:buSzPts val="12000"/>
              <a:buNone/>
              <a:defRPr sz="12000"/>
            </a:lvl2pPr>
            <a:lvl3pPr lvl="2" algn="l">
              <a:spcBef>
                <a:spcPts val="0"/>
              </a:spcBef>
              <a:spcAft>
                <a:spcPts val="0"/>
              </a:spcAft>
              <a:buSzPts val="12000"/>
              <a:buNone/>
              <a:defRPr sz="12000"/>
            </a:lvl3pPr>
            <a:lvl4pPr lvl="3" algn="l">
              <a:spcBef>
                <a:spcPts val="0"/>
              </a:spcBef>
              <a:spcAft>
                <a:spcPts val="0"/>
              </a:spcAft>
              <a:buSzPts val="12000"/>
              <a:buNone/>
              <a:defRPr sz="12000"/>
            </a:lvl4pPr>
            <a:lvl5pPr lvl="4" algn="l">
              <a:spcBef>
                <a:spcPts val="0"/>
              </a:spcBef>
              <a:spcAft>
                <a:spcPts val="0"/>
              </a:spcAft>
              <a:buSzPts val="12000"/>
              <a:buNone/>
              <a:defRPr sz="12000"/>
            </a:lvl5pPr>
            <a:lvl6pPr lvl="5" algn="l">
              <a:spcBef>
                <a:spcPts val="0"/>
              </a:spcBef>
              <a:spcAft>
                <a:spcPts val="0"/>
              </a:spcAft>
              <a:buSzPts val="12000"/>
              <a:buNone/>
              <a:defRPr sz="12000"/>
            </a:lvl6pPr>
            <a:lvl7pPr lvl="6" algn="l">
              <a:spcBef>
                <a:spcPts val="0"/>
              </a:spcBef>
              <a:spcAft>
                <a:spcPts val="0"/>
              </a:spcAft>
              <a:buSzPts val="12000"/>
              <a:buNone/>
              <a:defRPr sz="12000"/>
            </a:lvl7pPr>
            <a:lvl8pPr lvl="7" algn="l">
              <a:spcBef>
                <a:spcPts val="0"/>
              </a:spcBef>
              <a:spcAft>
                <a:spcPts val="0"/>
              </a:spcAft>
              <a:buSzPts val="12000"/>
              <a:buNone/>
              <a:defRPr sz="12000"/>
            </a:lvl8pPr>
            <a:lvl9pPr lvl="8" algn="l">
              <a:spcBef>
                <a:spcPts val="0"/>
              </a:spcBef>
              <a:spcAft>
                <a:spcPts val="0"/>
              </a:spcAft>
              <a:buSzPts val="12000"/>
              <a:buNone/>
              <a:defRPr sz="12000"/>
            </a:lvl9pPr>
          </a:lstStyle>
          <a:p>
            <a:r>
              <a:t>xx%</a:t>
            </a:r>
          </a:p>
        </p:txBody>
      </p:sp>
      <p:grpSp>
        <p:nvGrpSpPr>
          <p:cNvPr id="1953" name="Google Shape;1953;p11"/>
          <p:cNvGrpSpPr/>
          <p:nvPr/>
        </p:nvGrpSpPr>
        <p:grpSpPr>
          <a:xfrm>
            <a:off x="49" y="288406"/>
            <a:ext cx="9143974" cy="4917495"/>
            <a:chOff x="49" y="288406"/>
            <a:chExt cx="9143974" cy="4917495"/>
          </a:xfrm>
        </p:grpSpPr>
        <p:grpSp>
          <p:nvGrpSpPr>
            <p:cNvPr id="1954" name="Google Shape;1954;p11"/>
            <p:cNvGrpSpPr/>
            <p:nvPr/>
          </p:nvGrpSpPr>
          <p:grpSpPr>
            <a:xfrm flipH="1">
              <a:off x="1645044" y="4329065"/>
              <a:ext cx="250404" cy="549532"/>
              <a:chOff x="7248623" y="4329065"/>
              <a:chExt cx="250404" cy="549532"/>
            </a:xfrm>
          </p:grpSpPr>
          <p:sp>
            <p:nvSpPr>
              <p:cNvPr id="1955" name="Google Shape;1955;p11"/>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1"/>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1"/>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1"/>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1"/>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1"/>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1"/>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1"/>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1"/>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1"/>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1"/>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1"/>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1"/>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1"/>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1"/>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1"/>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1"/>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1"/>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1"/>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1"/>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1"/>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1"/>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1"/>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1"/>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1"/>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1"/>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1"/>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1"/>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1"/>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1"/>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1"/>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1"/>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1"/>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1"/>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1"/>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1"/>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1"/>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1"/>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1"/>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1"/>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1"/>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1"/>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1"/>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1"/>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1"/>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1"/>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1"/>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1"/>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1"/>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1"/>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1"/>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1"/>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1"/>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1"/>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1"/>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1"/>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1"/>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1"/>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1"/>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1"/>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1"/>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1"/>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1"/>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1"/>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1"/>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1"/>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1"/>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1"/>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1"/>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1"/>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1"/>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1"/>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1"/>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1"/>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1"/>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1"/>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1"/>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1"/>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1"/>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1"/>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1"/>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1"/>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1"/>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11"/>
            <p:cNvGrpSpPr/>
            <p:nvPr/>
          </p:nvGrpSpPr>
          <p:grpSpPr>
            <a:xfrm flipH="1">
              <a:off x="7905562" y="4183314"/>
              <a:ext cx="275402" cy="601435"/>
              <a:chOff x="963107" y="4183314"/>
              <a:chExt cx="275402" cy="601435"/>
            </a:xfrm>
          </p:grpSpPr>
          <p:sp>
            <p:nvSpPr>
              <p:cNvPr id="2039" name="Google Shape;2039;p11"/>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1"/>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1"/>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1"/>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1"/>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1"/>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1"/>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1"/>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1"/>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1"/>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1"/>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1"/>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1"/>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1"/>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1"/>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1"/>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1"/>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1"/>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1"/>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1"/>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1"/>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1"/>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1"/>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1"/>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1"/>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1"/>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1"/>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1"/>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1"/>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1"/>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1"/>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1"/>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1"/>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1"/>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1"/>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1"/>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1"/>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1"/>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1"/>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1"/>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1"/>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1"/>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1"/>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1"/>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1"/>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1"/>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1"/>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1"/>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1"/>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1"/>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1"/>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1"/>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1"/>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1"/>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1"/>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1"/>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1"/>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1"/>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1"/>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1"/>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1"/>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1"/>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1"/>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1"/>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1"/>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1"/>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1"/>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1"/>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1"/>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1"/>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1"/>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1"/>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1"/>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1"/>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1"/>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1"/>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1"/>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1"/>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1"/>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1"/>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2" name="Google Shape;2122;p11"/>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1"/>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1"/>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1"/>
            <p:cNvSpPr/>
            <p:nvPr/>
          </p:nvSpPr>
          <p:spPr>
            <a:xfrm>
              <a:off x="82328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1"/>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1"/>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1"/>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1"/>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1"/>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1"/>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1"/>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1"/>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1"/>
            <p:cNvSpPr/>
            <p:nvPr/>
          </p:nvSpPr>
          <p:spPr>
            <a:xfrm>
              <a:off x="4459427"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1"/>
            <p:cNvSpPr/>
            <p:nvPr/>
          </p:nvSpPr>
          <p:spPr>
            <a:xfrm>
              <a:off x="4465571"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1"/>
            <p:cNvSpPr/>
            <p:nvPr/>
          </p:nvSpPr>
          <p:spPr>
            <a:xfrm>
              <a:off x="4580180"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1"/>
            <p:cNvSpPr/>
            <p:nvPr/>
          </p:nvSpPr>
          <p:spPr>
            <a:xfrm>
              <a:off x="4861514"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1"/>
            <p:cNvSpPr/>
            <p:nvPr/>
          </p:nvSpPr>
          <p:spPr>
            <a:xfrm>
              <a:off x="4969980"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1"/>
            <p:cNvSpPr/>
            <p:nvPr/>
          </p:nvSpPr>
          <p:spPr>
            <a:xfrm>
              <a:off x="5101537"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1"/>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1"/>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1"/>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1"/>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1"/>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11"/>
          <p:cNvGrpSpPr/>
          <p:nvPr/>
        </p:nvGrpSpPr>
        <p:grpSpPr>
          <a:xfrm>
            <a:off x="157750" y="1345551"/>
            <a:ext cx="1288813" cy="3737500"/>
            <a:chOff x="8274682" y="2833210"/>
            <a:chExt cx="775786" cy="2249609"/>
          </a:xfrm>
        </p:grpSpPr>
        <p:sp>
          <p:nvSpPr>
            <p:cNvPr id="2146" name="Google Shape;2146;p11"/>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147" name="Google Shape;2147;p11"/>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2148" name="Google Shape;2148;p11"/>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2149" name="Google Shape;2149;p11"/>
          <p:cNvSpPr txBox="1">
            <a:spLocks noGrp="1"/>
          </p:cNvSpPr>
          <p:nvPr>
            <p:ph type="subTitle" idx="1"/>
          </p:nvPr>
        </p:nvSpPr>
        <p:spPr>
          <a:xfrm>
            <a:off x="1699477" y="3368400"/>
            <a:ext cx="4885500" cy="3939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2151"/>
        <p:cNvGrpSpPr/>
        <p:nvPr/>
      </p:nvGrpSpPr>
      <p:grpSpPr>
        <a:xfrm>
          <a:off x="0" y="0"/>
          <a:ext cx="0" cy="0"/>
          <a:chOff x="0" y="0"/>
          <a:chExt cx="0" cy="0"/>
        </a:xfrm>
      </p:grpSpPr>
      <p:sp>
        <p:nvSpPr>
          <p:cNvPr id="2152" name="Google Shape;21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53" name="Google Shape;2153;p13"/>
          <p:cNvSpPr txBox="1">
            <a:spLocks noGrp="1"/>
          </p:cNvSpPr>
          <p:nvPr>
            <p:ph type="title" idx="2" hasCustomPrompt="1"/>
          </p:nvPr>
        </p:nvSpPr>
        <p:spPr>
          <a:xfrm>
            <a:off x="726437" y="15551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54" name="Google Shape;2154;p13"/>
          <p:cNvSpPr txBox="1">
            <a:spLocks noGrp="1"/>
          </p:cNvSpPr>
          <p:nvPr>
            <p:ph type="subTitle" idx="1"/>
          </p:nvPr>
        </p:nvSpPr>
        <p:spPr>
          <a:xfrm>
            <a:off x="2213100" y="15551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spcBef>
                <a:spcPts val="0"/>
              </a:spcBef>
              <a:spcAft>
                <a:spcPts val="0"/>
              </a:spcAft>
              <a:buSzPts val="2200"/>
              <a:buFont typeface="Anton"/>
              <a:buNone/>
              <a:defRPr sz="2200">
                <a:latin typeface="Anton"/>
                <a:ea typeface="Anton"/>
                <a:cs typeface="Anton"/>
                <a:sym typeface="Anton"/>
              </a:defRPr>
            </a:lvl1pPr>
            <a:lvl2pPr lvl="1">
              <a:spcBef>
                <a:spcPts val="0"/>
              </a:spcBef>
              <a:spcAft>
                <a:spcPts val="0"/>
              </a:spcAft>
              <a:buSzPts val="2200"/>
              <a:buFont typeface="Anton"/>
              <a:buNone/>
              <a:defRPr sz="2200">
                <a:latin typeface="Anton"/>
                <a:ea typeface="Anton"/>
                <a:cs typeface="Anton"/>
                <a:sym typeface="Anton"/>
              </a:defRPr>
            </a:lvl2pPr>
            <a:lvl3pPr lvl="2">
              <a:spcBef>
                <a:spcPts val="0"/>
              </a:spcBef>
              <a:spcAft>
                <a:spcPts val="0"/>
              </a:spcAft>
              <a:buSzPts val="2200"/>
              <a:buFont typeface="Anton"/>
              <a:buNone/>
              <a:defRPr sz="2200">
                <a:latin typeface="Anton"/>
                <a:ea typeface="Anton"/>
                <a:cs typeface="Anton"/>
                <a:sym typeface="Anton"/>
              </a:defRPr>
            </a:lvl3pPr>
            <a:lvl4pPr lvl="3">
              <a:spcBef>
                <a:spcPts val="0"/>
              </a:spcBef>
              <a:spcAft>
                <a:spcPts val="0"/>
              </a:spcAft>
              <a:buSzPts val="2200"/>
              <a:buFont typeface="Anton"/>
              <a:buNone/>
              <a:defRPr sz="2200">
                <a:latin typeface="Anton"/>
                <a:ea typeface="Anton"/>
                <a:cs typeface="Anton"/>
                <a:sym typeface="Anton"/>
              </a:defRPr>
            </a:lvl4pPr>
            <a:lvl5pPr lvl="4">
              <a:spcBef>
                <a:spcPts val="0"/>
              </a:spcBef>
              <a:spcAft>
                <a:spcPts val="0"/>
              </a:spcAft>
              <a:buSzPts val="2200"/>
              <a:buFont typeface="Anton"/>
              <a:buNone/>
              <a:defRPr sz="2200">
                <a:latin typeface="Anton"/>
                <a:ea typeface="Anton"/>
                <a:cs typeface="Anton"/>
                <a:sym typeface="Anton"/>
              </a:defRPr>
            </a:lvl5pPr>
            <a:lvl6pPr lvl="5">
              <a:spcBef>
                <a:spcPts val="0"/>
              </a:spcBef>
              <a:spcAft>
                <a:spcPts val="0"/>
              </a:spcAft>
              <a:buSzPts val="2200"/>
              <a:buFont typeface="Anton"/>
              <a:buNone/>
              <a:defRPr sz="2200">
                <a:latin typeface="Anton"/>
                <a:ea typeface="Anton"/>
                <a:cs typeface="Anton"/>
                <a:sym typeface="Anton"/>
              </a:defRPr>
            </a:lvl6pPr>
            <a:lvl7pPr lvl="6">
              <a:spcBef>
                <a:spcPts val="0"/>
              </a:spcBef>
              <a:spcAft>
                <a:spcPts val="0"/>
              </a:spcAft>
              <a:buSzPts val="2200"/>
              <a:buFont typeface="Anton"/>
              <a:buNone/>
              <a:defRPr sz="2200">
                <a:latin typeface="Anton"/>
                <a:ea typeface="Anton"/>
                <a:cs typeface="Anton"/>
                <a:sym typeface="Anton"/>
              </a:defRPr>
            </a:lvl7pPr>
            <a:lvl8pPr lvl="7">
              <a:spcBef>
                <a:spcPts val="0"/>
              </a:spcBef>
              <a:spcAft>
                <a:spcPts val="0"/>
              </a:spcAft>
              <a:buSzPts val="2200"/>
              <a:buFont typeface="Anton"/>
              <a:buNone/>
              <a:defRPr sz="2200">
                <a:latin typeface="Anton"/>
                <a:ea typeface="Anton"/>
                <a:cs typeface="Anton"/>
                <a:sym typeface="Anton"/>
              </a:defRPr>
            </a:lvl8pPr>
            <a:lvl9pPr lvl="8">
              <a:spcBef>
                <a:spcPts val="0"/>
              </a:spcBef>
              <a:spcAft>
                <a:spcPts val="0"/>
              </a:spcAft>
              <a:buSzPts val="2200"/>
              <a:buFont typeface="Anton"/>
              <a:buNone/>
              <a:defRPr sz="2200">
                <a:latin typeface="Anton"/>
                <a:ea typeface="Anton"/>
                <a:cs typeface="Anton"/>
                <a:sym typeface="Anton"/>
              </a:defRPr>
            </a:lvl9pPr>
          </a:lstStyle>
          <a:p>
            <a:endParaRPr/>
          </a:p>
        </p:txBody>
      </p:sp>
      <p:sp>
        <p:nvSpPr>
          <p:cNvPr id="2155" name="Google Shape;2155;p13"/>
          <p:cNvSpPr txBox="1">
            <a:spLocks noGrp="1"/>
          </p:cNvSpPr>
          <p:nvPr>
            <p:ph type="subTitle" idx="3"/>
          </p:nvPr>
        </p:nvSpPr>
        <p:spPr>
          <a:xfrm>
            <a:off x="2213100" y="1999525"/>
            <a:ext cx="20817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56" name="Google Shape;2156;p13"/>
          <p:cNvSpPr txBox="1">
            <a:spLocks noGrp="1"/>
          </p:cNvSpPr>
          <p:nvPr>
            <p:ph type="title" idx="4" hasCustomPrompt="1"/>
          </p:nvPr>
        </p:nvSpPr>
        <p:spPr>
          <a:xfrm>
            <a:off x="726437" y="32584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57" name="Google Shape;2157;p13"/>
          <p:cNvSpPr txBox="1">
            <a:spLocks noGrp="1"/>
          </p:cNvSpPr>
          <p:nvPr>
            <p:ph type="subTitle" idx="5"/>
          </p:nvPr>
        </p:nvSpPr>
        <p:spPr>
          <a:xfrm>
            <a:off x="2213100" y="32584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rtl="0">
              <a:spcBef>
                <a:spcPts val="0"/>
              </a:spcBef>
              <a:spcAft>
                <a:spcPts val="0"/>
              </a:spcAft>
              <a:buSzPts val="2200"/>
              <a:buFont typeface="Anton"/>
              <a:buNone/>
              <a:defRPr sz="2200">
                <a:latin typeface="Anton"/>
                <a:ea typeface="Anton"/>
                <a:cs typeface="Anton"/>
                <a:sym typeface="Anton"/>
              </a:defRPr>
            </a:lvl1pPr>
            <a:lvl2pPr lvl="1" rtl="0">
              <a:spcBef>
                <a:spcPts val="0"/>
              </a:spcBef>
              <a:spcAft>
                <a:spcPts val="0"/>
              </a:spcAft>
              <a:buSzPts val="2200"/>
              <a:buFont typeface="Anton"/>
              <a:buNone/>
              <a:defRPr sz="2200">
                <a:latin typeface="Anton"/>
                <a:ea typeface="Anton"/>
                <a:cs typeface="Anton"/>
                <a:sym typeface="Anton"/>
              </a:defRPr>
            </a:lvl2pPr>
            <a:lvl3pPr lvl="2" rtl="0">
              <a:spcBef>
                <a:spcPts val="0"/>
              </a:spcBef>
              <a:spcAft>
                <a:spcPts val="0"/>
              </a:spcAft>
              <a:buSzPts val="2200"/>
              <a:buFont typeface="Anton"/>
              <a:buNone/>
              <a:defRPr sz="2200">
                <a:latin typeface="Anton"/>
                <a:ea typeface="Anton"/>
                <a:cs typeface="Anton"/>
                <a:sym typeface="Anton"/>
              </a:defRPr>
            </a:lvl3pPr>
            <a:lvl4pPr lvl="3" rtl="0">
              <a:spcBef>
                <a:spcPts val="0"/>
              </a:spcBef>
              <a:spcAft>
                <a:spcPts val="0"/>
              </a:spcAft>
              <a:buSzPts val="2200"/>
              <a:buFont typeface="Anton"/>
              <a:buNone/>
              <a:defRPr sz="2200">
                <a:latin typeface="Anton"/>
                <a:ea typeface="Anton"/>
                <a:cs typeface="Anton"/>
                <a:sym typeface="Anton"/>
              </a:defRPr>
            </a:lvl4pPr>
            <a:lvl5pPr lvl="4" rtl="0">
              <a:spcBef>
                <a:spcPts val="0"/>
              </a:spcBef>
              <a:spcAft>
                <a:spcPts val="0"/>
              </a:spcAft>
              <a:buSzPts val="2200"/>
              <a:buFont typeface="Anton"/>
              <a:buNone/>
              <a:defRPr sz="2200">
                <a:latin typeface="Anton"/>
                <a:ea typeface="Anton"/>
                <a:cs typeface="Anton"/>
                <a:sym typeface="Anton"/>
              </a:defRPr>
            </a:lvl5pPr>
            <a:lvl6pPr lvl="5" rtl="0">
              <a:spcBef>
                <a:spcPts val="0"/>
              </a:spcBef>
              <a:spcAft>
                <a:spcPts val="0"/>
              </a:spcAft>
              <a:buSzPts val="2200"/>
              <a:buFont typeface="Anton"/>
              <a:buNone/>
              <a:defRPr sz="2200">
                <a:latin typeface="Anton"/>
                <a:ea typeface="Anton"/>
                <a:cs typeface="Anton"/>
                <a:sym typeface="Anton"/>
              </a:defRPr>
            </a:lvl6pPr>
            <a:lvl7pPr lvl="6" rtl="0">
              <a:spcBef>
                <a:spcPts val="0"/>
              </a:spcBef>
              <a:spcAft>
                <a:spcPts val="0"/>
              </a:spcAft>
              <a:buSzPts val="2200"/>
              <a:buFont typeface="Anton"/>
              <a:buNone/>
              <a:defRPr sz="2200">
                <a:latin typeface="Anton"/>
                <a:ea typeface="Anton"/>
                <a:cs typeface="Anton"/>
                <a:sym typeface="Anton"/>
              </a:defRPr>
            </a:lvl7pPr>
            <a:lvl8pPr lvl="7" rtl="0">
              <a:spcBef>
                <a:spcPts val="0"/>
              </a:spcBef>
              <a:spcAft>
                <a:spcPts val="0"/>
              </a:spcAft>
              <a:buSzPts val="2200"/>
              <a:buFont typeface="Anton"/>
              <a:buNone/>
              <a:defRPr sz="2200">
                <a:latin typeface="Anton"/>
                <a:ea typeface="Anton"/>
                <a:cs typeface="Anton"/>
                <a:sym typeface="Anton"/>
              </a:defRPr>
            </a:lvl8pPr>
            <a:lvl9pPr lvl="8"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58" name="Google Shape;2158;p13"/>
          <p:cNvSpPr txBox="1">
            <a:spLocks noGrp="1"/>
          </p:cNvSpPr>
          <p:nvPr>
            <p:ph type="subTitle" idx="6"/>
          </p:nvPr>
        </p:nvSpPr>
        <p:spPr>
          <a:xfrm>
            <a:off x="2213100" y="3702825"/>
            <a:ext cx="20817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59" name="Google Shape;2159;p13"/>
          <p:cNvSpPr txBox="1">
            <a:spLocks noGrp="1"/>
          </p:cNvSpPr>
          <p:nvPr>
            <p:ph type="title" idx="7" hasCustomPrompt="1"/>
          </p:nvPr>
        </p:nvSpPr>
        <p:spPr>
          <a:xfrm>
            <a:off x="6988200" y="15551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0" name="Google Shape;2160;p13"/>
          <p:cNvSpPr txBox="1">
            <a:spLocks noGrp="1"/>
          </p:cNvSpPr>
          <p:nvPr>
            <p:ph type="subTitle" idx="8"/>
          </p:nvPr>
        </p:nvSpPr>
        <p:spPr>
          <a:xfrm>
            <a:off x="4853400" y="15551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r" rtl="0">
              <a:spcBef>
                <a:spcPts val="0"/>
              </a:spcBef>
              <a:spcAft>
                <a:spcPts val="0"/>
              </a:spcAft>
              <a:buSzPts val="2200"/>
              <a:buFont typeface="Anton"/>
              <a:buNone/>
              <a:defRPr sz="2200">
                <a:latin typeface="Anton"/>
                <a:ea typeface="Anton"/>
                <a:cs typeface="Anton"/>
                <a:sym typeface="Anton"/>
              </a:defRPr>
            </a:lvl1pPr>
            <a:lvl2pPr lvl="1" algn="r" rtl="0">
              <a:spcBef>
                <a:spcPts val="0"/>
              </a:spcBef>
              <a:spcAft>
                <a:spcPts val="0"/>
              </a:spcAft>
              <a:buSzPts val="2200"/>
              <a:buFont typeface="Anton"/>
              <a:buNone/>
              <a:defRPr sz="2200">
                <a:latin typeface="Anton"/>
                <a:ea typeface="Anton"/>
                <a:cs typeface="Anton"/>
                <a:sym typeface="Anton"/>
              </a:defRPr>
            </a:lvl2pPr>
            <a:lvl3pPr lvl="2" algn="r" rtl="0">
              <a:spcBef>
                <a:spcPts val="0"/>
              </a:spcBef>
              <a:spcAft>
                <a:spcPts val="0"/>
              </a:spcAft>
              <a:buSzPts val="2200"/>
              <a:buFont typeface="Anton"/>
              <a:buNone/>
              <a:defRPr sz="2200">
                <a:latin typeface="Anton"/>
                <a:ea typeface="Anton"/>
                <a:cs typeface="Anton"/>
                <a:sym typeface="Anton"/>
              </a:defRPr>
            </a:lvl3pPr>
            <a:lvl4pPr lvl="3" algn="r" rtl="0">
              <a:spcBef>
                <a:spcPts val="0"/>
              </a:spcBef>
              <a:spcAft>
                <a:spcPts val="0"/>
              </a:spcAft>
              <a:buSzPts val="2200"/>
              <a:buFont typeface="Anton"/>
              <a:buNone/>
              <a:defRPr sz="2200">
                <a:latin typeface="Anton"/>
                <a:ea typeface="Anton"/>
                <a:cs typeface="Anton"/>
                <a:sym typeface="Anton"/>
              </a:defRPr>
            </a:lvl4pPr>
            <a:lvl5pPr lvl="4" algn="r" rtl="0">
              <a:spcBef>
                <a:spcPts val="0"/>
              </a:spcBef>
              <a:spcAft>
                <a:spcPts val="0"/>
              </a:spcAft>
              <a:buSzPts val="2200"/>
              <a:buFont typeface="Anton"/>
              <a:buNone/>
              <a:defRPr sz="2200">
                <a:latin typeface="Anton"/>
                <a:ea typeface="Anton"/>
                <a:cs typeface="Anton"/>
                <a:sym typeface="Anton"/>
              </a:defRPr>
            </a:lvl5pPr>
            <a:lvl6pPr lvl="5" algn="r" rtl="0">
              <a:spcBef>
                <a:spcPts val="0"/>
              </a:spcBef>
              <a:spcAft>
                <a:spcPts val="0"/>
              </a:spcAft>
              <a:buSzPts val="2200"/>
              <a:buFont typeface="Anton"/>
              <a:buNone/>
              <a:defRPr sz="2200">
                <a:latin typeface="Anton"/>
                <a:ea typeface="Anton"/>
                <a:cs typeface="Anton"/>
                <a:sym typeface="Anton"/>
              </a:defRPr>
            </a:lvl6pPr>
            <a:lvl7pPr lvl="6" algn="r" rtl="0">
              <a:spcBef>
                <a:spcPts val="0"/>
              </a:spcBef>
              <a:spcAft>
                <a:spcPts val="0"/>
              </a:spcAft>
              <a:buSzPts val="2200"/>
              <a:buFont typeface="Anton"/>
              <a:buNone/>
              <a:defRPr sz="2200">
                <a:latin typeface="Anton"/>
                <a:ea typeface="Anton"/>
                <a:cs typeface="Anton"/>
                <a:sym typeface="Anton"/>
              </a:defRPr>
            </a:lvl7pPr>
            <a:lvl8pPr lvl="7" algn="r" rtl="0">
              <a:spcBef>
                <a:spcPts val="0"/>
              </a:spcBef>
              <a:spcAft>
                <a:spcPts val="0"/>
              </a:spcAft>
              <a:buSzPts val="2200"/>
              <a:buFont typeface="Anton"/>
              <a:buNone/>
              <a:defRPr sz="2200">
                <a:latin typeface="Anton"/>
                <a:ea typeface="Anton"/>
                <a:cs typeface="Anton"/>
                <a:sym typeface="Anton"/>
              </a:defRPr>
            </a:lvl8pPr>
            <a:lvl9pPr lvl="8" algn="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61" name="Google Shape;2161;p13"/>
          <p:cNvSpPr txBox="1">
            <a:spLocks noGrp="1"/>
          </p:cNvSpPr>
          <p:nvPr>
            <p:ph type="subTitle" idx="9"/>
          </p:nvPr>
        </p:nvSpPr>
        <p:spPr>
          <a:xfrm>
            <a:off x="4853400" y="1999525"/>
            <a:ext cx="20817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162" name="Google Shape;2162;p13"/>
          <p:cNvSpPr txBox="1">
            <a:spLocks noGrp="1"/>
          </p:cNvSpPr>
          <p:nvPr>
            <p:ph type="title" idx="13" hasCustomPrompt="1"/>
          </p:nvPr>
        </p:nvSpPr>
        <p:spPr>
          <a:xfrm>
            <a:off x="6988200" y="3258475"/>
            <a:ext cx="1435800" cy="111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3" name="Google Shape;2163;p13"/>
          <p:cNvSpPr txBox="1">
            <a:spLocks noGrp="1"/>
          </p:cNvSpPr>
          <p:nvPr>
            <p:ph type="subTitle" idx="14"/>
          </p:nvPr>
        </p:nvSpPr>
        <p:spPr>
          <a:xfrm>
            <a:off x="4853400" y="3258475"/>
            <a:ext cx="2081700" cy="3621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r" rtl="0">
              <a:spcBef>
                <a:spcPts val="0"/>
              </a:spcBef>
              <a:spcAft>
                <a:spcPts val="0"/>
              </a:spcAft>
              <a:buSzPts val="2200"/>
              <a:buFont typeface="Anton"/>
              <a:buNone/>
              <a:defRPr sz="2200">
                <a:latin typeface="Anton"/>
                <a:ea typeface="Anton"/>
                <a:cs typeface="Anton"/>
                <a:sym typeface="Anton"/>
              </a:defRPr>
            </a:lvl1pPr>
            <a:lvl2pPr lvl="1" algn="r" rtl="0">
              <a:spcBef>
                <a:spcPts val="0"/>
              </a:spcBef>
              <a:spcAft>
                <a:spcPts val="0"/>
              </a:spcAft>
              <a:buSzPts val="2200"/>
              <a:buFont typeface="Anton"/>
              <a:buNone/>
              <a:defRPr sz="2200">
                <a:latin typeface="Anton"/>
                <a:ea typeface="Anton"/>
                <a:cs typeface="Anton"/>
                <a:sym typeface="Anton"/>
              </a:defRPr>
            </a:lvl2pPr>
            <a:lvl3pPr lvl="2" algn="r" rtl="0">
              <a:spcBef>
                <a:spcPts val="0"/>
              </a:spcBef>
              <a:spcAft>
                <a:spcPts val="0"/>
              </a:spcAft>
              <a:buSzPts val="2200"/>
              <a:buFont typeface="Anton"/>
              <a:buNone/>
              <a:defRPr sz="2200">
                <a:latin typeface="Anton"/>
                <a:ea typeface="Anton"/>
                <a:cs typeface="Anton"/>
                <a:sym typeface="Anton"/>
              </a:defRPr>
            </a:lvl3pPr>
            <a:lvl4pPr lvl="3" algn="r" rtl="0">
              <a:spcBef>
                <a:spcPts val="0"/>
              </a:spcBef>
              <a:spcAft>
                <a:spcPts val="0"/>
              </a:spcAft>
              <a:buSzPts val="2200"/>
              <a:buFont typeface="Anton"/>
              <a:buNone/>
              <a:defRPr sz="2200">
                <a:latin typeface="Anton"/>
                <a:ea typeface="Anton"/>
                <a:cs typeface="Anton"/>
                <a:sym typeface="Anton"/>
              </a:defRPr>
            </a:lvl4pPr>
            <a:lvl5pPr lvl="4" algn="r" rtl="0">
              <a:spcBef>
                <a:spcPts val="0"/>
              </a:spcBef>
              <a:spcAft>
                <a:spcPts val="0"/>
              </a:spcAft>
              <a:buSzPts val="2200"/>
              <a:buFont typeface="Anton"/>
              <a:buNone/>
              <a:defRPr sz="2200">
                <a:latin typeface="Anton"/>
                <a:ea typeface="Anton"/>
                <a:cs typeface="Anton"/>
                <a:sym typeface="Anton"/>
              </a:defRPr>
            </a:lvl5pPr>
            <a:lvl6pPr lvl="5" algn="r" rtl="0">
              <a:spcBef>
                <a:spcPts val="0"/>
              </a:spcBef>
              <a:spcAft>
                <a:spcPts val="0"/>
              </a:spcAft>
              <a:buSzPts val="2200"/>
              <a:buFont typeface="Anton"/>
              <a:buNone/>
              <a:defRPr sz="2200">
                <a:latin typeface="Anton"/>
                <a:ea typeface="Anton"/>
                <a:cs typeface="Anton"/>
                <a:sym typeface="Anton"/>
              </a:defRPr>
            </a:lvl6pPr>
            <a:lvl7pPr lvl="6" algn="r" rtl="0">
              <a:spcBef>
                <a:spcPts val="0"/>
              </a:spcBef>
              <a:spcAft>
                <a:spcPts val="0"/>
              </a:spcAft>
              <a:buSzPts val="2200"/>
              <a:buFont typeface="Anton"/>
              <a:buNone/>
              <a:defRPr sz="2200">
                <a:latin typeface="Anton"/>
                <a:ea typeface="Anton"/>
                <a:cs typeface="Anton"/>
                <a:sym typeface="Anton"/>
              </a:defRPr>
            </a:lvl7pPr>
            <a:lvl8pPr lvl="7" algn="r" rtl="0">
              <a:spcBef>
                <a:spcPts val="0"/>
              </a:spcBef>
              <a:spcAft>
                <a:spcPts val="0"/>
              </a:spcAft>
              <a:buSzPts val="2200"/>
              <a:buFont typeface="Anton"/>
              <a:buNone/>
              <a:defRPr sz="2200">
                <a:latin typeface="Anton"/>
                <a:ea typeface="Anton"/>
                <a:cs typeface="Anton"/>
                <a:sym typeface="Anton"/>
              </a:defRPr>
            </a:lvl8pPr>
            <a:lvl9pPr lvl="8" algn="r" rtl="0">
              <a:spcBef>
                <a:spcPts val="0"/>
              </a:spcBef>
              <a:spcAft>
                <a:spcPts val="0"/>
              </a:spcAft>
              <a:buSzPts val="2200"/>
              <a:buFont typeface="Anton"/>
              <a:buNone/>
              <a:defRPr sz="2200">
                <a:latin typeface="Anton"/>
                <a:ea typeface="Anton"/>
                <a:cs typeface="Anton"/>
                <a:sym typeface="Anton"/>
              </a:defRPr>
            </a:lvl9pPr>
          </a:lstStyle>
          <a:p>
            <a:endParaRPr/>
          </a:p>
        </p:txBody>
      </p:sp>
      <p:sp>
        <p:nvSpPr>
          <p:cNvPr id="2164" name="Google Shape;2164;p13"/>
          <p:cNvSpPr txBox="1">
            <a:spLocks noGrp="1"/>
          </p:cNvSpPr>
          <p:nvPr>
            <p:ph type="subTitle" idx="15"/>
          </p:nvPr>
        </p:nvSpPr>
        <p:spPr>
          <a:xfrm>
            <a:off x="4853400" y="3702825"/>
            <a:ext cx="20817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grpSp>
        <p:nvGrpSpPr>
          <p:cNvPr id="2165" name="Google Shape;2165;p13"/>
          <p:cNvGrpSpPr/>
          <p:nvPr/>
        </p:nvGrpSpPr>
        <p:grpSpPr>
          <a:xfrm>
            <a:off x="49" y="288406"/>
            <a:ext cx="9143974" cy="4917495"/>
            <a:chOff x="49" y="288406"/>
            <a:chExt cx="9143974" cy="4917495"/>
          </a:xfrm>
        </p:grpSpPr>
        <p:grpSp>
          <p:nvGrpSpPr>
            <p:cNvPr id="2166" name="Google Shape;2166;p13"/>
            <p:cNvGrpSpPr/>
            <p:nvPr/>
          </p:nvGrpSpPr>
          <p:grpSpPr>
            <a:xfrm flipH="1">
              <a:off x="1645044" y="4329065"/>
              <a:ext cx="250404" cy="549532"/>
              <a:chOff x="7248623" y="4329065"/>
              <a:chExt cx="250404" cy="549532"/>
            </a:xfrm>
          </p:grpSpPr>
          <p:sp>
            <p:nvSpPr>
              <p:cNvPr id="2167" name="Google Shape;2167;p13"/>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0" name="Google Shape;2250;p13"/>
            <p:cNvGrpSpPr/>
            <p:nvPr/>
          </p:nvGrpSpPr>
          <p:grpSpPr>
            <a:xfrm flipH="1">
              <a:off x="7905562" y="4183314"/>
              <a:ext cx="275402" cy="601435"/>
              <a:chOff x="963107" y="4183314"/>
              <a:chExt cx="275402" cy="601435"/>
            </a:xfrm>
          </p:grpSpPr>
          <p:sp>
            <p:nvSpPr>
              <p:cNvPr id="2251" name="Google Shape;2251;p13"/>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4" name="Google Shape;2334;p13"/>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ONE_COLUMN_TEXT_1_1_1">
    <p:spTree>
      <p:nvGrpSpPr>
        <p:cNvPr id="1" name="Shape 3389"/>
        <p:cNvGrpSpPr/>
        <p:nvPr/>
      </p:nvGrpSpPr>
      <p:grpSpPr>
        <a:xfrm>
          <a:off x="0" y="0"/>
          <a:ext cx="0" cy="0"/>
          <a:chOff x="0" y="0"/>
          <a:chExt cx="0" cy="0"/>
        </a:xfrm>
      </p:grpSpPr>
      <p:grpSp>
        <p:nvGrpSpPr>
          <p:cNvPr id="3390" name="Google Shape;3390;p20"/>
          <p:cNvGrpSpPr/>
          <p:nvPr/>
        </p:nvGrpSpPr>
        <p:grpSpPr>
          <a:xfrm>
            <a:off x="49" y="288406"/>
            <a:ext cx="9143974" cy="4917495"/>
            <a:chOff x="49" y="288406"/>
            <a:chExt cx="9143974" cy="4917495"/>
          </a:xfrm>
        </p:grpSpPr>
        <p:grpSp>
          <p:nvGrpSpPr>
            <p:cNvPr id="3391" name="Google Shape;3391;p20"/>
            <p:cNvGrpSpPr/>
            <p:nvPr/>
          </p:nvGrpSpPr>
          <p:grpSpPr>
            <a:xfrm flipH="1">
              <a:off x="1645044" y="4329065"/>
              <a:ext cx="250404" cy="549532"/>
              <a:chOff x="7248623" y="4329065"/>
              <a:chExt cx="250404" cy="549532"/>
            </a:xfrm>
          </p:grpSpPr>
          <p:sp>
            <p:nvSpPr>
              <p:cNvPr id="3392" name="Google Shape;3392;p20"/>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0"/>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0"/>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0"/>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0"/>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0"/>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0"/>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0"/>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0"/>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0"/>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0"/>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0"/>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0"/>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0"/>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0"/>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0"/>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0"/>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0"/>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0"/>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0"/>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0"/>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0"/>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0"/>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0"/>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0"/>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0"/>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0"/>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0"/>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0"/>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0"/>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0"/>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0"/>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0"/>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0"/>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0"/>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0"/>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0"/>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0"/>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0"/>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0"/>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0"/>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0"/>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0"/>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0"/>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0"/>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0"/>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0"/>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0"/>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0"/>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0"/>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0"/>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0"/>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0"/>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0"/>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0"/>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0"/>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0"/>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0"/>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0"/>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0"/>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0"/>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0"/>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0"/>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0"/>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0"/>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0"/>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0"/>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0"/>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0"/>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0"/>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0"/>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0"/>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0"/>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0"/>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0"/>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0"/>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0"/>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0"/>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0"/>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0"/>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0"/>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0"/>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0"/>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5" name="Google Shape;3475;p20"/>
            <p:cNvGrpSpPr/>
            <p:nvPr/>
          </p:nvGrpSpPr>
          <p:grpSpPr>
            <a:xfrm flipH="1">
              <a:off x="7905562" y="4183314"/>
              <a:ext cx="275402" cy="601435"/>
              <a:chOff x="963107" y="4183314"/>
              <a:chExt cx="275402" cy="601435"/>
            </a:xfrm>
          </p:grpSpPr>
          <p:sp>
            <p:nvSpPr>
              <p:cNvPr id="3476" name="Google Shape;3476;p20"/>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0"/>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0"/>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0"/>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0"/>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0"/>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0"/>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0"/>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0"/>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0"/>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0"/>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0"/>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0"/>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0"/>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0"/>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0"/>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0"/>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0"/>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0"/>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0"/>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0"/>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0"/>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0"/>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0"/>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0"/>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0"/>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0"/>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0"/>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0"/>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0"/>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0"/>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0"/>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0"/>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0"/>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0"/>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0"/>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0"/>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0"/>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0"/>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0"/>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0"/>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0"/>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0"/>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0"/>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0"/>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0"/>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0"/>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0"/>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0"/>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0"/>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0"/>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0"/>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0"/>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0"/>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0"/>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0"/>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0"/>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0"/>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0"/>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0"/>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0"/>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0"/>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0"/>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0"/>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0"/>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0"/>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0"/>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0"/>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0"/>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0"/>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0"/>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0"/>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0"/>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0"/>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0"/>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0"/>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0"/>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0"/>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0"/>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0"/>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0"/>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0"/>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0"/>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9" name="Google Shape;3559;p20"/>
            <p:cNvSpPr/>
            <p:nvPr/>
          </p:nvSpPr>
          <p:spPr>
            <a:xfrm flipH="1">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0"/>
            <p:cNvSpPr/>
            <p:nvPr/>
          </p:nvSpPr>
          <p:spPr>
            <a:xfrm>
              <a:off x="288327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0"/>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0"/>
            <p:cNvSpPr/>
            <p:nvPr/>
          </p:nvSpPr>
          <p:spPr>
            <a:xfrm>
              <a:off x="80949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0"/>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0"/>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0"/>
            <p:cNvSpPr/>
            <p:nvPr/>
          </p:nvSpPr>
          <p:spPr>
            <a:xfrm>
              <a:off x="4589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0"/>
            <p:cNvSpPr/>
            <p:nvPr/>
          </p:nvSpPr>
          <p:spPr>
            <a:xfrm>
              <a:off x="4631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0"/>
            <p:cNvSpPr/>
            <p:nvPr/>
          </p:nvSpPr>
          <p:spPr>
            <a:xfrm>
              <a:off x="5798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0"/>
            <p:cNvSpPr/>
            <p:nvPr/>
          </p:nvSpPr>
          <p:spPr>
            <a:xfrm>
              <a:off x="8614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0"/>
            <p:cNvSpPr/>
            <p:nvPr/>
          </p:nvSpPr>
          <p:spPr>
            <a:xfrm>
              <a:off x="9696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0"/>
            <p:cNvSpPr/>
            <p:nvPr/>
          </p:nvSpPr>
          <p:spPr>
            <a:xfrm>
              <a:off x="11010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0"/>
            <p:cNvSpPr/>
            <p:nvPr/>
          </p:nvSpPr>
          <p:spPr>
            <a:xfrm>
              <a:off x="674426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0"/>
            <p:cNvSpPr/>
            <p:nvPr/>
          </p:nvSpPr>
          <p:spPr>
            <a:xfrm>
              <a:off x="675040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0"/>
            <p:cNvSpPr/>
            <p:nvPr/>
          </p:nvSpPr>
          <p:spPr>
            <a:xfrm>
              <a:off x="686501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0"/>
            <p:cNvSpPr/>
            <p:nvPr/>
          </p:nvSpPr>
          <p:spPr>
            <a:xfrm>
              <a:off x="714635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0"/>
            <p:cNvSpPr/>
            <p:nvPr/>
          </p:nvSpPr>
          <p:spPr>
            <a:xfrm>
              <a:off x="725481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0"/>
            <p:cNvSpPr/>
            <p:nvPr/>
          </p:nvSpPr>
          <p:spPr>
            <a:xfrm>
              <a:off x="738637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0"/>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0"/>
            <p:cNvSpPr/>
            <p:nvPr/>
          </p:nvSpPr>
          <p:spPr>
            <a:xfrm>
              <a:off x="719998"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0"/>
            <p:cNvSpPr/>
            <p:nvPr/>
          </p:nvSpPr>
          <p:spPr>
            <a:xfrm>
              <a:off x="166987"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0"/>
            <p:cNvSpPr/>
            <p:nvPr/>
          </p:nvSpPr>
          <p:spPr>
            <a:xfrm flipH="1">
              <a:off x="7761987" y="28840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0"/>
            <p:cNvSpPr/>
            <p:nvPr/>
          </p:nvSpPr>
          <p:spPr>
            <a:xfrm flipH="1">
              <a:off x="7972072" y="67172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2" name="Google Shape;3582;p20"/>
          <p:cNvGrpSpPr/>
          <p:nvPr/>
        </p:nvGrpSpPr>
        <p:grpSpPr>
          <a:xfrm>
            <a:off x="87382" y="2833210"/>
            <a:ext cx="775786" cy="2249609"/>
            <a:chOff x="8274682" y="2833210"/>
            <a:chExt cx="775786" cy="2249609"/>
          </a:xfrm>
        </p:grpSpPr>
        <p:sp>
          <p:nvSpPr>
            <p:cNvPr id="3583" name="Google Shape;3583;p20"/>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84" name="Google Shape;3584;p20"/>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85" name="Google Shape;3585;p20"/>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ONE_COLUMN_TEXT_1_1_1_1">
    <p:spTree>
      <p:nvGrpSpPr>
        <p:cNvPr id="1" name="Shape 3586"/>
        <p:cNvGrpSpPr/>
        <p:nvPr/>
      </p:nvGrpSpPr>
      <p:grpSpPr>
        <a:xfrm>
          <a:off x="0" y="0"/>
          <a:ext cx="0" cy="0"/>
          <a:chOff x="0" y="0"/>
          <a:chExt cx="0" cy="0"/>
        </a:xfrm>
      </p:grpSpPr>
      <p:grpSp>
        <p:nvGrpSpPr>
          <p:cNvPr id="3587" name="Google Shape;3587;p21"/>
          <p:cNvGrpSpPr/>
          <p:nvPr/>
        </p:nvGrpSpPr>
        <p:grpSpPr>
          <a:xfrm>
            <a:off x="49" y="288402"/>
            <a:ext cx="9143974" cy="4917500"/>
            <a:chOff x="49" y="288402"/>
            <a:chExt cx="9143974" cy="4917500"/>
          </a:xfrm>
        </p:grpSpPr>
        <p:grpSp>
          <p:nvGrpSpPr>
            <p:cNvPr id="3588" name="Google Shape;3588;p21"/>
            <p:cNvGrpSpPr/>
            <p:nvPr/>
          </p:nvGrpSpPr>
          <p:grpSpPr>
            <a:xfrm>
              <a:off x="7248623" y="4329065"/>
              <a:ext cx="250404" cy="549532"/>
              <a:chOff x="7248623" y="4329065"/>
              <a:chExt cx="250404" cy="549532"/>
            </a:xfrm>
          </p:grpSpPr>
          <p:sp>
            <p:nvSpPr>
              <p:cNvPr id="3589" name="Google Shape;3589;p21"/>
              <p:cNvSpPr/>
              <p:nvPr/>
            </p:nvSpPr>
            <p:spPr>
              <a:xfrm>
                <a:off x="7403059" y="4365503"/>
                <a:ext cx="54233" cy="223287"/>
              </a:xfrm>
              <a:custGeom>
                <a:avLst/>
                <a:gdLst/>
                <a:ahLst/>
                <a:cxnLst/>
                <a:rect l="l" t="t" r="r" b="b"/>
                <a:pathLst>
                  <a:path w="256" h="1054" extrusionOk="0">
                    <a:moveTo>
                      <a:pt x="256" y="0"/>
                    </a:moveTo>
                    <a:cubicBezTo>
                      <a:pt x="148" y="11"/>
                      <a:pt x="158" y="168"/>
                      <a:pt x="158" y="453"/>
                    </a:cubicBezTo>
                    <a:cubicBezTo>
                      <a:pt x="158" y="877"/>
                      <a:pt x="187" y="1004"/>
                      <a:pt x="0" y="1014"/>
                    </a:cubicBezTo>
                    <a:lnTo>
                      <a:pt x="0" y="1054"/>
                    </a:lnTo>
                    <a:cubicBezTo>
                      <a:pt x="59" y="1054"/>
                      <a:pt x="148" y="1034"/>
                      <a:pt x="187" y="1004"/>
                    </a:cubicBezTo>
                    <a:cubicBezTo>
                      <a:pt x="236" y="955"/>
                      <a:pt x="217" y="237"/>
                      <a:pt x="217" y="138"/>
                    </a:cubicBezTo>
                    <a:cubicBezTo>
                      <a:pt x="217" y="59"/>
                      <a:pt x="247" y="20"/>
                      <a:pt x="25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0" name="Google Shape;3590;p21"/>
              <p:cNvSpPr/>
              <p:nvPr/>
            </p:nvSpPr>
            <p:spPr>
              <a:xfrm>
                <a:off x="7403059" y="4367621"/>
                <a:ext cx="83468" cy="248285"/>
              </a:xfrm>
              <a:custGeom>
                <a:avLst/>
                <a:gdLst/>
                <a:ahLst/>
                <a:cxnLst/>
                <a:rect l="l" t="t" r="r" b="b"/>
                <a:pathLst>
                  <a:path w="394" h="1172" extrusionOk="0">
                    <a:moveTo>
                      <a:pt x="306" y="1"/>
                    </a:moveTo>
                    <a:cubicBezTo>
                      <a:pt x="325" y="20"/>
                      <a:pt x="345" y="99"/>
                      <a:pt x="335" y="315"/>
                    </a:cubicBezTo>
                    <a:cubicBezTo>
                      <a:pt x="295" y="699"/>
                      <a:pt x="345" y="1033"/>
                      <a:pt x="187" y="1073"/>
                    </a:cubicBezTo>
                    <a:lnTo>
                      <a:pt x="0" y="1112"/>
                    </a:lnTo>
                    <a:lnTo>
                      <a:pt x="0" y="1171"/>
                    </a:lnTo>
                    <a:cubicBezTo>
                      <a:pt x="315" y="1162"/>
                      <a:pt x="394" y="1014"/>
                      <a:pt x="394" y="404"/>
                    </a:cubicBezTo>
                    <a:cubicBezTo>
                      <a:pt x="394" y="108"/>
                      <a:pt x="374" y="20"/>
                      <a:pt x="3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1" name="Google Shape;3591;p21"/>
              <p:cNvSpPr/>
              <p:nvPr/>
            </p:nvSpPr>
            <p:spPr>
              <a:xfrm>
                <a:off x="7403059" y="4365503"/>
                <a:ext cx="79443" cy="237905"/>
              </a:xfrm>
              <a:custGeom>
                <a:avLst/>
                <a:gdLst/>
                <a:ahLst/>
                <a:cxnLst/>
                <a:rect l="l" t="t" r="r" b="b"/>
                <a:pathLst>
                  <a:path w="375" h="1123" extrusionOk="0">
                    <a:moveTo>
                      <a:pt x="276" y="0"/>
                    </a:moveTo>
                    <a:cubicBezTo>
                      <a:pt x="266" y="0"/>
                      <a:pt x="256" y="30"/>
                      <a:pt x="247" y="50"/>
                    </a:cubicBezTo>
                    <a:cubicBezTo>
                      <a:pt x="236" y="70"/>
                      <a:pt x="227" y="109"/>
                      <a:pt x="227" y="138"/>
                    </a:cubicBezTo>
                    <a:cubicBezTo>
                      <a:pt x="227" y="237"/>
                      <a:pt x="247" y="955"/>
                      <a:pt x="197" y="1004"/>
                    </a:cubicBezTo>
                    <a:cubicBezTo>
                      <a:pt x="158" y="1034"/>
                      <a:pt x="59" y="1054"/>
                      <a:pt x="0" y="1063"/>
                    </a:cubicBezTo>
                    <a:lnTo>
                      <a:pt x="0" y="1122"/>
                    </a:lnTo>
                    <a:lnTo>
                      <a:pt x="197" y="1083"/>
                    </a:lnTo>
                    <a:cubicBezTo>
                      <a:pt x="374" y="1043"/>
                      <a:pt x="315" y="709"/>
                      <a:pt x="354" y="325"/>
                    </a:cubicBezTo>
                    <a:cubicBezTo>
                      <a:pt x="354" y="237"/>
                      <a:pt x="365" y="148"/>
                      <a:pt x="345" y="70"/>
                    </a:cubicBezTo>
                    <a:cubicBezTo>
                      <a:pt x="345" y="50"/>
                      <a:pt x="335" y="11"/>
                      <a:pt x="31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2" name="Google Shape;3592;p21"/>
              <p:cNvSpPr/>
              <p:nvPr/>
            </p:nvSpPr>
            <p:spPr>
              <a:xfrm>
                <a:off x="7403059" y="4365503"/>
                <a:ext cx="70969" cy="237905"/>
              </a:xfrm>
              <a:custGeom>
                <a:avLst/>
                <a:gdLst/>
                <a:ahLst/>
                <a:cxnLst/>
                <a:rect l="l" t="t" r="r" b="b"/>
                <a:pathLst>
                  <a:path w="335" h="1123" extrusionOk="0">
                    <a:moveTo>
                      <a:pt x="247" y="0"/>
                    </a:moveTo>
                    <a:cubicBezTo>
                      <a:pt x="227" y="0"/>
                      <a:pt x="217" y="30"/>
                      <a:pt x="217" y="50"/>
                    </a:cubicBezTo>
                    <a:cubicBezTo>
                      <a:pt x="207" y="70"/>
                      <a:pt x="197" y="109"/>
                      <a:pt x="197" y="138"/>
                    </a:cubicBezTo>
                    <a:cubicBezTo>
                      <a:pt x="197" y="237"/>
                      <a:pt x="217" y="955"/>
                      <a:pt x="168" y="1004"/>
                    </a:cubicBezTo>
                    <a:cubicBezTo>
                      <a:pt x="138" y="1034"/>
                      <a:pt x="59" y="1054"/>
                      <a:pt x="0" y="1054"/>
                    </a:cubicBezTo>
                    <a:lnTo>
                      <a:pt x="0" y="1122"/>
                    </a:lnTo>
                    <a:lnTo>
                      <a:pt x="168" y="1083"/>
                    </a:lnTo>
                    <a:cubicBezTo>
                      <a:pt x="335" y="1043"/>
                      <a:pt x="286" y="709"/>
                      <a:pt x="315" y="325"/>
                    </a:cubicBezTo>
                    <a:cubicBezTo>
                      <a:pt x="315" y="237"/>
                      <a:pt x="325" y="148"/>
                      <a:pt x="306" y="70"/>
                    </a:cubicBezTo>
                    <a:cubicBezTo>
                      <a:pt x="306" y="50"/>
                      <a:pt x="295" y="11"/>
                      <a:pt x="27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3" name="Google Shape;3593;p21"/>
              <p:cNvSpPr/>
              <p:nvPr/>
            </p:nvSpPr>
            <p:spPr>
              <a:xfrm>
                <a:off x="7403059" y="4365503"/>
                <a:ext cx="73087" cy="237905"/>
              </a:xfrm>
              <a:custGeom>
                <a:avLst/>
                <a:gdLst/>
                <a:ahLst/>
                <a:cxnLst/>
                <a:rect l="l" t="t" r="r" b="b"/>
                <a:pathLst>
                  <a:path w="345" h="1123" extrusionOk="0">
                    <a:moveTo>
                      <a:pt x="266" y="0"/>
                    </a:moveTo>
                    <a:cubicBezTo>
                      <a:pt x="247" y="0"/>
                      <a:pt x="236" y="30"/>
                      <a:pt x="236" y="50"/>
                    </a:cubicBezTo>
                    <a:cubicBezTo>
                      <a:pt x="217" y="70"/>
                      <a:pt x="217" y="109"/>
                      <a:pt x="217" y="138"/>
                    </a:cubicBezTo>
                    <a:cubicBezTo>
                      <a:pt x="217" y="237"/>
                      <a:pt x="236" y="955"/>
                      <a:pt x="187" y="1004"/>
                    </a:cubicBezTo>
                    <a:cubicBezTo>
                      <a:pt x="148" y="1034"/>
                      <a:pt x="59" y="1054"/>
                      <a:pt x="0" y="1054"/>
                    </a:cubicBezTo>
                    <a:lnTo>
                      <a:pt x="0" y="1122"/>
                    </a:lnTo>
                    <a:lnTo>
                      <a:pt x="187" y="1083"/>
                    </a:lnTo>
                    <a:cubicBezTo>
                      <a:pt x="345" y="1043"/>
                      <a:pt x="295" y="709"/>
                      <a:pt x="335" y="325"/>
                    </a:cubicBezTo>
                    <a:cubicBezTo>
                      <a:pt x="335" y="237"/>
                      <a:pt x="345" y="148"/>
                      <a:pt x="325" y="70"/>
                    </a:cubicBezTo>
                    <a:cubicBezTo>
                      <a:pt x="325" y="50"/>
                      <a:pt x="315" y="11"/>
                      <a:pt x="29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4" name="Google Shape;3594;p21"/>
              <p:cNvSpPr/>
              <p:nvPr/>
            </p:nvSpPr>
            <p:spPr>
              <a:xfrm>
                <a:off x="7399882" y="4365503"/>
                <a:ext cx="76265" cy="238117"/>
              </a:xfrm>
              <a:custGeom>
                <a:avLst/>
                <a:gdLst/>
                <a:ahLst/>
                <a:cxnLst/>
                <a:rect l="l" t="t" r="r" b="b"/>
                <a:pathLst>
                  <a:path w="360" h="1124" extrusionOk="0">
                    <a:moveTo>
                      <a:pt x="232" y="109"/>
                    </a:moveTo>
                    <a:cubicBezTo>
                      <a:pt x="222" y="138"/>
                      <a:pt x="232" y="158"/>
                      <a:pt x="232" y="188"/>
                    </a:cubicBezTo>
                    <a:lnTo>
                      <a:pt x="232" y="109"/>
                    </a:lnTo>
                    <a:close/>
                    <a:moveTo>
                      <a:pt x="232" y="266"/>
                    </a:moveTo>
                    <a:lnTo>
                      <a:pt x="232" y="581"/>
                    </a:lnTo>
                    <a:cubicBezTo>
                      <a:pt x="242" y="473"/>
                      <a:pt x="242" y="374"/>
                      <a:pt x="232" y="266"/>
                    </a:cubicBezTo>
                    <a:close/>
                    <a:moveTo>
                      <a:pt x="212" y="965"/>
                    </a:moveTo>
                    <a:lnTo>
                      <a:pt x="212" y="965"/>
                    </a:lnTo>
                    <a:cubicBezTo>
                      <a:pt x="202" y="975"/>
                      <a:pt x="202" y="995"/>
                      <a:pt x="192" y="1004"/>
                    </a:cubicBezTo>
                    <a:cubicBezTo>
                      <a:pt x="202" y="995"/>
                      <a:pt x="212" y="975"/>
                      <a:pt x="212" y="965"/>
                    </a:cubicBezTo>
                    <a:close/>
                    <a:moveTo>
                      <a:pt x="271" y="0"/>
                    </a:moveTo>
                    <a:cubicBezTo>
                      <a:pt x="262" y="0"/>
                      <a:pt x="262" y="11"/>
                      <a:pt x="262" y="11"/>
                    </a:cubicBezTo>
                    <a:cubicBezTo>
                      <a:pt x="251" y="20"/>
                      <a:pt x="251" y="30"/>
                      <a:pt x="251" y="30"/>
                    </a:cubicBezTo>
                    <a:cubicBezTo>
                      <a:pt x="232" y="59"/>
                      <a:pt x="232" y="79"/>
                      <a:pt x="232" y="109"/>
                    </a:cubicBezTo>
                    <a:cubicBezTo>
                      <a:pt x="242" y="79"/>
                      <a:pt x="242" y="59"/>
                      <a:pt x="251" y="40"/>
                    </a:cubicBezTo>
                    <a:cubicBezTo>
                      <a:pt x="262" y="30"/>
                      <a:pt x="262" y="20"/>
                      <a:pt x="262" y="20"/>
                    </a:cubicBezTo>
                    <a:lnTo>
                      <a:pt x="271" y="11"/>
                    </a:lnTo>
                    <a:lnTo>
                      <a:pt x="310" y="11"/>
                    </a:lnTo>
                    <a:cubicBezTo>
                      <a:pt x="321" y="11"/>
                      <a:pt x="330" y="30"/>
                      <a:pt x="330" y="40"/>
                    </a:cubicBezTo>
                    <a:cubicBezTo>
                      <a:pt x="330" y="50"/>
                      <a:pt x="340" y="59"/>
                      <a:pt x="340" y="79"/>
                    </a:cubicBezTo>
                    <a:cubicBezTo>
                      <a:pt x="340" y="99"/>
                      <a:pt x="350" y="129"/>
                      <a:pt x="350" y="148"/>
                    </a:cubicBezTo>
                    <a:cubicBezTo>
                      <a:pt x="350" y="207"/>
                      <a:pt x="350" y="256"/>
                      <a:pt x="340" y="306"/>
                    </a:cubicBezTo>
                    <a:cubicBezTo>
                      <a:pt x="330" y="414"/>
                      <a:pt x="330" y="512"/>
                      <a:pt x="330" y="621"/>
                    </a:cubicBezTo>
                    <a:cubicBezTo>
                      <a:pt x="330" y="670"/>
                      <a:pt x="321" y="729"/>
                      <a:pt x="321" y="778"/>
                    </a:cubicBezTo>
                    <a:cubicBezTo>
                      <a:pt x="321" y="827"/>
                      <a:pt x="310" y="877"/>
                      <a:pt x="301" y="936"/>
                    </a:cubicBezTo>
                    <a:cubicBezTo>
                      <a:pt x="301" y="955"/>
                      <a:pt x="291" y="984"/>
                      <a:pt x="281" y="1004"/>
                    </a:cubicBezTo>
                    <a:cubicBezTo>
                      <a:pt x="271" y="1024"/>
                      <a:pt x="251" y="1054"/>
                      <a:pt x="232" y="1063"/>
                    </a:cubicBezTo>
                    <a:cubicBezTo>
                      <a:pt x="232" y="1063"/>
                      <a:pt x="222" y="1063"/>
                      <a:pt x="222" y="1073"/>
                    </a:cubicBezTo>
                    <a:lnTo>
                      <a:pt x="202" y="1073"/>
                    </a:lnTo>
                    <a:lnTo>
                      <a:pt x="163" y="1083"/>
                    </a:lnTo>
                    <a:lnTo>
                      <a:pt x="84" y="1103"/>
                    </a:lnTo>
                    <a:cubicBezTo>
                      <a:pt x="23" y="1115"/>
                      <a:pt x="0" y="1123"/>
                      <a:pt x="15" y="1123"/>
                    </a:cubicBezTo>
                    <a:cubicBezTo>
                      <a:pt x="24" y="1123"/>
                      <a:pt x="47" y="1120"/>
                      <a:pt x="84" y="1113"/>
                    </a:cubicBezTo>
                    <a:lnTo>
                      <a:pt x="163" y="1093"/>
                    </a:lnTo>
                    <a:lnTo>
                      <a:pt x="202" y="1083"/>
                    </a:lnTo>
                    <a:lnTo>
                      <a:pt x="222" y="1083"/>
                    </a:lnTo>
                    <a:cubicBezTo>
                      <a:pt x="232" y="1073"/>
                      <a:pt x="232" y="1073"/>
                      <a:pt x="242" y="1073"/>
                    </a:cubicBezTo>
                    <a:cubicBezTo>
                      <a:pt x="262" y="1054"/>
                      <a:pt x="281" y="1034"/>
                      <a:pt x="291" y="1014"/>
                    </a:cubicBezTo>
                    <a:cubicBezTo>
                      <a:pt x="301" y="984"/>
                      <a:pt x="310" y="955"/>
                      <a:pt x="310" y="936"/>
                    </a:cubicBezTo>
                    <a:cubicBezTo>
                      <a:pt x="330" y="886"/>
                      <a:pt x="330" y="827"/>
                      <a:pt x="330" y="778"/>
                    </a:cubicBezTo>
                    <a:cubicBezTo>
                      <a:pt x="340" y="729"/>
                      <a:pt x="340" y="670"/>
                      <a:pt x="340" y="621"/>
                    </a:cubicBezTo>
                    <a:cubicBezTo>
                      <a:pt x="340" y="522"/>
                      <a:pt x="340" y="414"/>
                      <a:pt x="350" y="306"/>
                    </a:cubicBezTo>
                    <a:cubicBezTo>
                      <a:pt x="360" y="256"/>
                      <a:pt x="360" y="207"/>
                      <a:pt x="360" y="148"/>
                    </a:cubicBezTo>
                    <a:cubicBezTo>
                      <a:pt x="360" y="129"/>
                      <a:pt x="350" y="99"/>
                      <a:pt x="350" y="79"/>
                    </a:cubicBezTo>
                    <a:cubicBezTo>
                      <a:pt x="350" y="59"/>
                      <a:pt x="340" y="50"/>
                      <a:pt x="340" y="40"/>
                    </a:cubicBezTo>
                    <a:cubicBezTo>
                      <a:pt x="340" y="30"/>
                      <a:pt x="330" y="20"/>
                      <a:pt x="330" y="20"/>
                    </a:cubicBezTo>
                    <a:cubicBezTo>
                      <a:pt x="330" y="11"/>
                      <a:pt x="321" y="0"/>
                      <a:pt x="32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5" name="Google Shape;3595;p21"/>
              <p:cNvSpPr/>
              <p:nvPr/>
            </p:nvSpPr>
            <p:spPr>
              <a:xfrm>
                <a:off x="7294594" y="4561462"/>
                <a:ext cx="54445" cy="223287"/>
              </a:xfrm>
              <a:custGeom>
                <a:avLst/>
                <a:gdLst/>
                <a:ahLst/>
                <a:cxnLst/>
                <a:rect l="l" t="t" r="r" b="b"/>
                <a:pathLst>
                  <a:path w="257" h="1054" extrusionOk="0">
                    <a:moveTo>
                      <a:pt x="0" y="0"/>
                    </a:moveTo>
                    <a:lnTo>
                      <a:pt x="0" y="0"/>
                    </a:lnTo>
                    <a:cubicBezTo>
                      <a:pt x="11" y="11"/>
                      <a:pt x="40" y="50"/>
                      <a:pt x="40" y="129"/>
                    </a:cubicBezTo>
                    <a:cubicBezTo>
                      <a:pt x="40" y="237"/>
                      <a:pt x="20" y="945"/>
                      <a:pt x="70" y="1004"/>
                    </a:cubicBezTo>
                    <a:cubicBezTo>
                      <a:pt x="109" y="1034"/>
                      <a:pt x="197" y="1054"/>
                      <a:pt x="256" y="1054"/>
                    </a:cubicBezTo>
                    <a:lnTo>
                      <a:pt x="256" y="1014"/>
                    </a:lnTo>
                    <a:cubicBezTo>
                      <a:pt x="70" y="1004"/>
                      <a:pt x="99" y="866"/>
                      <a:pt x="99" y="453"/>
                    </a:cubicBezTo>
                    <a:cubicBezTo>
                      <a:pt x="99" y="158"/>
                      <a:pt x="109"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6" name="Google Shape;3596;p21"/>
              <p:cNvSpPr/>
              <p:nvPr/>
            </p:nvSpPr>
            <p:spPr>
              <a:xfrm>
                <a:off x="7263452" y="4561462"/>
                <a:ext cx="85586" cy="250404"/>
              </a:xfrm>
              <a:custGeom>
                <a:avLst/>
                <a:gdLst/>
                <a:ahLst/>
                <a:cxnLst/>
                <a:rect l="l" t="t" r="r" b="b"/>
                <a:pathLst>
                  <a:path w="404" h="1182" extrusionOk="0">
                    <a:moveTo>
                      <a:pt x="99" y="0"/>
                    </a:moveTo>
                    <a:lnTo>
                      <a:pt x="99" y="0"/>
                    </a:lnTo>
                    <a:cubicBezTo>
                      <a:pt x="20" y="20"/>
                      <a:pt x="0" y="118"/>
                      <a:pt x="0" y="414"/>
                    </a:cubicBezTo>
                    <a:cubicBezTo>
                      <a:pt x="0" y="1024"/>
                      <a:pt x="79" y="1172"/>
                      <a:pt x="403" y="1181"/>
                    </a:cubicBezTo>
                    <a:lnTo>
                      <a:pt x="403" y="1122"/>
                    </a:lnTo>
                    <a:lnTo>
                      <a:pt x="206" y="1073"/>
                    </a:lnTo>
                    <a:cubicBezTo>
                      <a:pt x="49" y="1044"/>
                      <a:pt x="99" y="709"/>
                      <a:pt x="69" y="326"/>
                    </a:cubicBezTo>
                    <a:cubicBezTo>
                      <a:pt x="49" y="109"/>
                      <a:pt x="79" y="3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7" name="Google Shape;3597;p21"/>
              <p:cNvSpPr/>
              <p:nvPr/>
            </p:nvSpPr>
            <p:spPr>
              <a:xfrm>
                <a:off x="7269595" y="4561462"/>
                <a:ext cx="79443" cy="237905"/>
              </a:xfrm>
              <a:custGeom>
                <a:avLst/>
                <a:gdLst/>
                <a:ahLst/>
                <a:cxnLst/>
                <a:rect l="l" t="t" r="r" b="b"/>
                <a:pathLst>
                  <a:path w="375" h="1123" extrusionOk="0">
                    <a:moveTo>
                      <a:pt x="59" y="0"/>
                    </a:moveTo>
                    <a:cubicBezTo>
                      <a:pt x="40" y="11"/>
                      <a:pt x="30" y="50"/>
                      <a:pt x="30" y="59"/>
                    </a:cubicBezTo>
                    <a:cubicBezTo>
                      <a:pt x="11" y="148"/>
                      <a:pt x="11" y="237"/>
                      <a:pt x="20" y="326"/>
                    </a:cubicBezTo>
                    <a:cubicBezTo>
                      <a:pt x="50" y="709"/>
                      <a:pt x="0" y="1044"/>
                      <a:pt x="168" y="1073"/>
                    </a:cubicBezTo>
                    <a:lnTo>
                      <a:pt x="374" y="1122"/>
                    </a:lnTo>
                    <a:lnTo>
                      <a:pt x="374" y="1054"/>
                    </a:lnTo>
                    <a:cubicBezTo>
                      <a:pt x="306" y="1054"/>
                      <a:pt x="217" y="1034"/>
                      <a:pt x="177" y="1004"/>
                    </a:cubicBezTo>
                    <a:cubicBezTo>
                      <a:pt x="118" y="945"/>
                      <a:pt x="138" y="237"/>
                      <a:pt x="138" y="129"/>
                    </a:cubicBezTo>
                    <a:cubicBezTo>
                      <a:pt x="138" y="99"/>
                      <a:pt x="138" y="70"/>
                      <a:pt x="129" y="40"/>
                    </a:cubicBezTo>
                    <a:cubicBezTo>
                      <a:pt x="118" y="30"/>
                      <a:pt x="109" y="0"/>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8" name="Google Shape;3598;p21"/>
              <p:cNvSpPr/>
              <p:nvPr/>
            </p:nvSpPr>
            <p:spPr>
              <a:xfrm>
                <a:off x="7277858" y="4561462"/>
                <a:ext cx="71181" cy="235786"/>
              </a:xfrm>
              <a:custGeom>
                <a:avLst/>
                <a:gdLst/>
                <a:ahLst/>
                <a:cxnLst/>
                <a:rect l="l" t="t" r="r" b="b"/>
                <a:pathLst>
                  <a:path w="336" h="1113" extrusionOk="0">
                    <a:moveTo>
                      <a:pt x="50" y="0"/>
                    </a:moveTo>
                    <a:cubicBezTo>
                      <a:pt x="40" y="11"/>
                      <a:pt x="31" y="50"/>
                      <a:pt x="20" y="59"/>
                    </a:cubicBezTo>
                    <a:cubicBezTo>
                      <a:pt x="11" y="148"/>
                      <a:pt x="11" y="237"/>
                      <a:pt x="20" y="326"/>
                    </a:cubicBezTo>
                    <a:cubicBezTo>
                      <a:pt x="50" y="709"/>
                      <a:pt x="1" y="1044"/>
                      <a:pt x="158" y="1073"/>
                    </a:cubicBezTo>
                    <a:lnTo>
                      <a:pt x="335" y="1113"/>
                    </a:lnTo>
                    <a:lnTo>
                      <a:pt x="335" y="1054"/>
                    </a:lnTo>
                    <a:cubicBezTo>
                      <a:pt x="276" y="1044"/>
                      <a:pt x="197" y="1034"/>
                      <a:pt x="168" y="1004"/>
                    </a:cubicBezTo>
                    <a:cubicBezTo>
                      <a:pt x="119" y="945"/>
                      <a:pt x="129" y="237"/>
                      <a:pt x="129" y="129"/>
                    </a:cubicBezTo>
                    <a:cubicBezTo>
                      <a:pt x="129" y="99"/>
                      <a:pt x="129" y="70"/>
                      <a:pt x="119" y="40"/>
                    </a:cubicBezTo>
                    <a:cubicBezTo>
                      <a:pt x="109" y="30"/>
                      <a:pt x="99"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599" name="Google Shape;3599;p21"/>
              <p:cNvSpPr/>
              <p:nvPr/>
            </p:nvSpPr>
            <p:spPr>
              <a:xfrm>
                <a:off x="7273621" y="4561462"/>
                <a:ext cx="75418" cy="237905"/>
              </a:xfrm>
              <a:custGeom>
                <a:avLst/>
                <a:gdLst/>
                <a:ahLst/>
                <a:cxnLst/>
                <a:rect l="l" t="t" r="r" b="b"/>
                <a:pathLst>
                  <a:path w="356" h="1123" extrusionOk="0">
                    <a:moveTo>
                      <a:pt x="60" y="0"/>
                    </a:moveTo>
                    <a:cubicBezTo>
                      <a:pt x="40" y="11"/>
                      <a:pt x="31" y="50"/>
                      <a:pt x="31" y="59"/>
                    </a:cubicBezTo>
                    <a:cubicBezTo>
                      <a:pt x="11" y="148"/>
                      <a:pt x="11" y="237"/>
                      <a:pt x="21" y="326"/>
                    </a:cubicBezTo>
                    <a:cubicBezTo>
                      <a:pt x="51" y="709"/>
                      <a:pt x="1" y="1044"/>
                      <a:pt x="158" y="1073"/>
                    </a:cubicBezTo>
                    <a:lnTo>
                      <a:pt x="355" y="1122"/>
                    </a:lnTo>
                    <a:lnTo>
                      <a:pt x="355" y="1054"/>
                    </a:lnTo>
                    <a:cubicBezTo>
                      <a:pt x="296" y="1054"/>
                      <a:pt x="208" y="1034"/>
                      <a:pt x="169" y="1004"/>
                    </a:cubicBezTo>
                    <a:cubicBezTo>
                      <a:pt x="119" y="945"/>
                      <a:pt x="139" y="237"/>
                      <a:pt x="139" y="129"/>
                    </a:cubicBezTo>
                    <a:cubicBezTo>
                      <a:pt x="139" y="99"/>
                      <a:pt x="129" y="70"/>
                      <a:pt x="119" y="40"/>
                    </a:cubicBezTo>
                    <a:cubicBezTo>
                      <a:pt x="119" y="30"/>
                      <a:pt x="110" y="0"/>
                      <a:pt x="9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0" name="Google Shape;3600;p21"/>
              <p:cNvSpPr/>
              <p:nvPr/>
            </p:nvSpPr>
            <p:spPr>
              <a:xfrm>
                <a:off x="7275951" y="4561462"/>
                <a:ext cx="76477" cy="238117"/>
              </a:xfrm>
              <a:custGeom>
                <a:avLst/>
                <a:gdLst/>
                <a:ahLst/>
                <a:cxnLst/>
                <a:rect l="l" t="t" r="r" b="b"/>
                <a:pathLst>
                  <a:path w="361" h="1124" extrusionOk="0">
                    <a:moveTo>
                      <a:pt x="118" y="581"/>
                    </a:moveTo>
                    <a:cubicBezTo>
                      <a:pt x="118" y="680"/>
                      <a:pt x="118" y="788"/>
                      <a:pt x="128" y="886"/>
                    </a:cubicBezTo>
                    <a:cubicBezTo>
                      <a:pt x="138" y="916"/>
                      <a:pt x="138" y="945"/>
                      <a:pt x="138" y="965"/>
                    </a:cubicBezTo>
                    <a:cubicBezTo>
                      <a:pt x="147" y="975"/>
                      <a:pt x="147" y="995"/>
                      <a:pt x="158" y="1004"/>
                    </a:cubicBezTo>
                    <a:cubicBezTo>
                      <a:pt x="147" y="995"/>
                      <a:pt x="147" y="975"/>
                      <a:pt x="147" y="965"/>
                    </a:cubicBezTo>
                    <a:cubicBezTo>
                      <a:pt x="138" y="936"/>
                      <a:pt x="138" y="916"/>
                      <a:pt x="138" y="886"/>
                    </a:cubicBezTo>
                    <a:cubicBezTo>
                      <a:pt x="128" y="788"/>
                      <a:pt x="128" y="680"/>
                      <a:pt x="118" y="581"/>
                    </a:cubicBezTo>
                    <a:close/>
                    <a:moveTo>
                      <a:pt x="158" y="1004"/>
                    </a:moveTo>
                    <a:cubicBezTo>
                      <a:pt x="167" y="1014"/>
                      <a:pt x="177" y="1024"/>
                      <a:pt x="187" y="1024"/>
                    </a:cubicBezTo>
                    <a:cubicBezTo>
                      <a:pt x="177" y="1014"/>
                      <a:pt x="167" y="1014"/>
                      <a:pt x="158" y="1004"/>
                    </a:cubicBezTo>
                    <a:close/>
                    <a:moveTo>
                      <a:pt x="40" y="0"/>
                    </a:moveTo>
                    <a:cubicBezTo>
                      <a:pt x="40" y="0"/>
                      <a:pt x="29" y="11"/>
                      <a:pt x="29" y="20"/>
                    </a:cubicBezTo>
                    <a:cubicBezTo>
                      <a:pt x="20" y="20"/>
                      <a:pt x="20" y="30"/>
                      <a:pt x="20" y="30"/>
                    </a:cubicBezTo>
                    <a:cubicBezTo>
                      <a:pt x="20" y="50"/>
                      <a:pt x="10" y="59"/>
                      <a:pt x="10" y="70"/>
                    </a:cubicBezTo>
                    <a:cubicBezTo>
                      <a:pt x="0" y="99"/>
                      <a:pt x="0" y="129"/>
                      <a:pt x="0" y="148"/>
                    </a:cubicBezTo>
                    <a:cubicBezTo>
                      <a:pt x="0" y="207"/>
                      <a:pt x="0" y="256"/>
                      <a:pt x="10" y="306"/>
                    </a:cubicBezTo>
                    <a:cubicBezTo>
                      <a:pt x="10" y="414"/>
                      <a:pt x="20" y="512"/>
                      <a:pt x="20" y="621"/>
                    </a:cubicBezTo>
                    <a:lnTo>
                      <a:pt x="20" y="778"/>
                    </a:lnTo>
                    <a:cubicBezTo>
                      <a:pt x="29" y="827"/>
                      <a:pt x="29" y="877"/>
                      <a:pt x="40" y="936"/>
                    </a:cubicBezTo>
                    <a:cubicBezTo>
                      <a:pt x="49" y="955"/>
                      <a:pt x="49" y="985"/>
                      <a:pt x="69" y="1004"/>
                    </a:cubicBezTo>
                    <a:cubicBezTo>
                      <a:pt x="79" y="1034"/>
                      <a:pt x="88" y="1054"/>
                      <a:pt x="118" y="1073"/>
                    </a:cubicBezTo>
                    <a:cubicBezTo>
                      <a:pt x="118" y="1073"/>
                      <a:pt x="128" y="1073"/>
                      <a:pt x="138" y="1083"/>
                    </a:cubicBezTo>
                    <a:lnTo>
                      <a:pt x="158" y="1083"/>
                    </a:lnTo>
                    <a:lnTo>
                      <a:pt x="197" y="1093"/>
                    </a:lnTo>
                    <a:lnTo>
                      <a:pt x="266" y="1113"/>
                    </a:lnTo>
                    <a:cubicBezTo>
                      <a:pt x="307" y="1120"/>
                      <a:pt x="332" y="1123"/>
                      <a:pt x="343" y="1123"/>
                    </a:cubicBezTo>
                    <a:cubicBezTo>
                      <a:pt x="360" y="1123"/>
                      <a:pt x="337" y="1115"/>
                      <a:pt x="276" y="1103"/>
                    </a:cubicBezTo>
                    <a:lnTo>
                      <a:pt x="197" y="1083"/>
                    </a:lnTo>
                    <a:lnTo>
                      <a:pt x="158" y="1073"/>
                    </a:lnTo>
                    <a:lnTo>
                      <a:pt x="138" y="1073"/>
                    </a:lnTo>
                    <a:cubicBezTo>
                      <a:pt x="138" y="1063"/>
                      <a:pt x="128" y="1063"/>
                      <a:pt x="118" y="1063"/>
                    </a:cubicBezTo>
                    <a:cubicBezTo>
                      <a:pt x="99" y="1044"/>
                      <a:pt x="88" y="1024"/>
                      <a:pt x="79" y="1004"/>
                    </a:cubicBezTo>
                    <a:cubicBezTo>
                      <a:pt x="69" y="985"/>
                      <a:pt x="59" y="955"/>
                      <a:pt x="49" y="925"/>
                    </a:cubicBezTo>
                    <a:cubicBezTo>
                      <a:pt x="40" y="877"/>
                      <a:pt x="40" y="827"/>
                      <a:pt x="40" y="778"/>
                    </a:cubicBezTo>
                    <a:cubicBezTo>
                      <a:pt x="29" y="719"/>
                      <a:pt x="29" y="670"/>
                      <a:pt x="29" y="621"/>
                    </a:cubicBezTo>
                    <a:cubicBezTo>
                      <a:pt x="29" y="512"/>
                      <a:pt x="20" y="414"/>
                      <a:pt x="20" y="306"/>
                    </a:cubicBezTo>
                    <a:cubicBezTo>
                      <a:pt x="10" y="256"/>
                      <a:pt x="10" y="207"/>
                      <a:pt x="10" y="148"/>
                    </a:cubicBezTo>
                    <a:cubicBezTo>
                      <a:pt x="10" y="129"/>
                      <a:pt x="10" y="99"/>
                      <a:pt x="20" y="79"/>
                    </a:cubicBezTo>
                    <a:cubicBezTo>
                      <a:pt x="20" y="59"/>
                      <a:pt x="20" y="50"/>
                      <a:pt x="29" y="40"/>
                    </a:cubicBezTo>
                    <a:cubicBezTo>
                      <a:pt x="29" y="30"/>
                      <a:pt x="40" y="11"/>
                      <a:pt x="49" y="11"/>
                    </a:cubicBezTo>
                    <a:lnTo>
                      <a:pt x="79" y="11"/>
                    </a:lnTo>
                    <a:cubicBezTo>
                      <a:pt x="88" y="11"/>
                      <a:pt x="88" y="11"/>
                      <a:pt x="88" y="20"/>
                    </a:cubicBezTo>
                    <a:cubicBezTo>
                      <a:pt x="99" y="20"/>
                      <a:pt x="99" y="30"/>
                      <a:pt x="99" y="30"/>
                    </a:cubicBezTo>
                    <a:cubicBezTo>
                      <a:pt x="108" y="59"/>
                      <a:pt x="118" y="79"/>
                      <a:pt x="118" y="109"/>
                    </a:cubicBezTo>
                    <a:lnTo>
                      <a:pt x="118" y="188"/>
                    </a:lnTo>
                    <a:lnTo>
                      <a:pt x="118" y="267"/>
                    </a:lnTo>
                    <a:lnTo>
                      <a:pt x="118" y="581"/>
                    </a:lnTo>
                    <a:cubicBezTo>
                      <a:pt x="118" y="473"/>
                      <a:pt x="128" y="365"/>
                      <a:pt x="128" y="267"/>
                    </a:cubicBezTo>
                    <a:lnTo>
                      <a:pt x="128" y="188"/>
                    </a:lnTo>
                    <a:lnTo>
                      <a:pt x="128" y="109"/>
                    </a:lnTo>
                    <a:cubicBezTo>
                      <a:pt x="128" y="79"/>
                      <a:pt x="118" y="59"/>
                      <a:pt x="108" y="30"/>
                    </a:cubicBezTo>
                    <a:cubicBezTo>
                      <a:pt x="108" y="20"/>
                      <a:pt x="99" y="20"/>
                      <a:pt x="99" y="11"/>
                    </a:cubicBezTo>
                    <a:cubicBezTo>
                      <a:pt x="99" y="11"/>
                      <a:pt x="8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1" name="Google Shape;3601;p21"/>
              <p:cNvSpPr/>
              <p:nvPr/>
            </p:nvSpPr>
            <p:spPr>
              <a:xfrm>
                <a:off x="7342683" y="4330124"/>
                <a:ext cx="70969" cy="548473"/>
              </a:xfrm>
              <a:custGeom>
                <a:avLst/>
                <a:gdLst/>
                <a:ahLst/>
                <a:cxnLst/>
                <a:rect l="l" t="t" r="r" b="b"/>
                <a:pathLst>
                  <a:path w="335" h="2589" extrusionOk="0">
                    <a:moveTo>
                      <a:pt x="167" y="0"/>
                    </a:moveTo>
                    <a:cubicBezTo>
                      <a:pt x="0" y="0"/>
                      <a:pt x="20" y="217"/>
                      <a:pt x="20" y="482"/>
                    </a:cubicBezTo>
                    <a:lnTo>
                      <a:pt x="20" y="2588"/>
                    </a:lnTo>
                    <a:lnTo>
                      <a:pt x="324" y="2588"/>
                    </a:lnTo>
                    <a:lnTo>
                      <a:pt x="324" y="482"/>
                    </a:lnTo>
                    <a:cubicBezTo>
                      <a:pt x="324" y="217"/>
                      <a:pt x="335" y="0"/>
                      <a:pt x="16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2" name="Google Shape;3602;p21"/>
              <p:cNvSpPr/>
              <p:nvPr/>
            </p:nvSpPr>
            <p:spPr>
              <a:xfrm>
                <a:off x="7352852" y="4330124"/>
                <a:ext cx="50420" cy="548473"/>
              </a:xfrm>
              <a:custGeom>
                <a:avLst/>
                <a:gdLst/>
                <a:ahLst/>
                <a:cxnLst/>
                <a:rect l="l" t="t" r="r" b="b"/>
                <a:pathLst>
                  <a:path w="238" h="2589" extrusionOk="0">
                    <a:moveTo>
                      <a:pt x="119" y="0"/>
                    </a:moveTo>
                    <a:cubicBezTo>
                      <a:pt x="1" y="0"/>
                      <a:pt x="11" y="325"/>
                      <a:pt x="21" y="689"/>
                    </a:cubicBezTo>
                    <a:cubicBezTo>
                      <a:pt x="31" y="1014"/>
                      <a:pt x="51" y="2588"/>
                      <a:pt x="51" y="2588"/>
                    </a:cubicBezTo>
                    <a:lnTo>
                      <a:pt x="188" y="2588"/>
                    </a:lnTo>
                    <a:cubicBezTo>
                      <a:pt x="188" y="2588"/>
                      <a:pt x="217" y="1014"/>
                      <a:pt x="217" y="689"/>
                    </a:cubicBezTo>
                    <a:cubicBezTo>
                      <a:pt x="228" y="325"/>
                      <a:pt x="237" y="0"/>
                      <a:pt x="11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3" name="Google Shape;3603;p21"/>
              <p:cNvSpPr/>
              <p:nvPr/>
            </p:nvSpPr>
            <p:spPr>
              <a:xfrm>
                <a:off x="7361325" y="4330124"/>
                <a:ext cx="33472" cy="548473"/>
              </a:xfrm>
              <a:custGeom>
                <a:avLst/>
                <a:gdLst/>
                <a:ahLst/>
                <a:cxnLst/>
                <a:rect l="l" t="t" r="r" b="b"/>
                <a:pathLst>
                  <a:path w="158" h="2589" extrusionOk="0">
                    <a:moveTo>
                      <a:pt x="79" y="0"/>
                    </a:moveTo>
                    <a:cubicBezTo>
                      <a:pt x="0" y="0"/>
                      <a:pt x="11" y="217"/>
                      <a:pt x="11" y="482"/>
                    </a:cubicBezTo>
                    <a:lnTo>
                      <a:pt x="11" y="2588"/>
                    </a:lnTo>
                    <a:lnTo>
                      <a:pt x="148" y="2588"/>
                    </a:lnTo>
                    <a:lnTo>
                      <a:pt x="148" y="482"/>
                    </a:lnTo>
                    <a:cubicBezTo>
                      <a:pt x="148" y="217"/>
                      <a:pt x="158" y="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4" name="Google Shape;3604;p21"/>
              <p:cNvSpPr/>
              <p:nvPr/>
            </p:nvSpPr>
            <p:spPr>
              <a:xfrm>
                <a:off x="7361325" y="4329065"/>
                <a:ext cx="19066" cy="547414"/>
              </a:xfrm>
              <a:custGeom>
                <a:avLst/>
                <a:gdLst/>
                <a:ahLst/>
                <a:cxnLst/>
                <a:rect l="l" t="t" r="r" b="b"/>
                <a:pathLst>
                  <a:path w="90" h="2584" extrusionOk="0">
                    <a:moveTo>
                      <a:pt x="76" y="1"/>
                    </a:moveTo>
                    <a:cubicBezTo>
                      <a:pt x="71" y="1"/>
                      <a:pt x="66" y="2"/>
                      <a:pt x="59" y="5"/>
                    </a:cubicBezTo>
                    <a:lnTo>
                      <a:pt x="40" y="25"/>
                    </a:lnTo>
                    <a:cubicBezTo>
                      <a:pt x="40" y="35"/>
                      <a:pt x="30" y="45"/>
                      <a:pt x="30" y="54"/>
                    </a:cubicBezTo>
                    <a:cubicBezTo>
                      <a:pt x="20" y="84"/>
                      <a:pt x="11" y="104"/>
                      <a:pt x="11" y="133"/>
                    </a:cubicBezTo>
                    <a:cubicBezTo>
                      <a:pt x="11" y="163"/>
                      <a:pt x="11" y="183"/>
                      <a:pt x="0" y="212"/>
                    </a:cubicBezTo>
                    <a:lnTo>
                      <a:pt x="0" y="369"/>
                    </a:lnTo>
                    <a:lnTo>
                      <a:pt x="0" y="684"/>
                    </a:lnTo>
                    <a:lnTo>
                      <a:pt x="0" y="1324"/>
                    </a:lnTo>
                    <a:cubicBezTo>
                      <a:pt x="0" y="1747"/>
                      <a:pt x="0" y="2160"/>
                      <a:pt x="11" y="2584"/>
                    </a:cubicBezTo>
                    <a:lnTo>
                      <a:pt x="11" y="1324"/>
                    </a:lnTo>
                    <a:lnTo>
                      <a:pt x="11" y="684"/>
                    </a:lnTo>
                    <a:lnTo>
                      <a:pt x="11" y="369"/>
                    </a:lnTo>
                    <a:cubicBezTo>
                      <a:pt x="11" y="320"/>
                      <a:pt x="11" y="261"/>
                      <a:pt x="20" y="212"/>
                    </a:cubicBezTo>
                    <a:lnTo>
                      <a:pt x="20" y="133"/>
                    </a:lnTo>
                    <a:cubicBezTo>
                      <a:pt x="30" y="104"/>
                      <a:pt x="30" y="84"/>
                      <a:pt x="40" y="54"/>
                    </a:cubicBezTo>
                    <a:cubicBezTo>
                      <a:pt x="40" y="45"/>
                      <a:pt x="50" y="35"/>
                      <a:pt x="50" y="25"/>
                    </a:cubicBezTo>
                    <a:cubicBezTo>
                      <a:pt x="59" y="25"/>
                      <a:pt x="59" y="15"/>
                      <a:pt x="70" y="15"/>
                    </a:cubicBezTo>
                    <a:cubicBezTo>
                      <a:pt x="79" y="5"/>
                      <a:pt x="89" y="5"/>
                      <a:pt x="89" y="5"/>
                    </a:cubicBezTo>
                    <a:cubicBezTo>
                      <a:pt x="89" y="5"/>
                      <a:pt x="85" y="1"/>
                      <a:pt x="7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5" name="Google Shape;3605;p21"/>
              <p:cNvSpPr/>
              <p:nvPr/>
            </p:nvSpPr>
            <p:spPr>
              <a:xfrm>
                <a:off x="7378061" y="4329065"/>
                <a:ext cx="16736" cy="547414"/>
              </a:xfrm>
              <a:custGeom>
                <a:avLst/>
                <a:gdLst/>
                <a:ahLst/>
                <a:cxnLst/>
                <a:rect l="l" t="t" r="r" b="b"/>
                <a:pathLst>
                  <a:path w="79" h="2584" extrusionOk="0">
                    <a:moveTo>
                      <a:pt x="6" y="1"/>
                    </a:moveTo>
                    <a:cubicBezTo>
                      <a:pt x="0" y="1"/>
                      <a:pt x="0" y="5"/>
                      <a:pt x="0" y="5"/>
                    </a:cubicBezTo>
                    <a:lnTo>
                      <a:pt x="10" y="15"/>
                    </a:lnTo>
                    <a:cubicBezTo>
                      <a:pt x="20" y="15"/>
                      <a:pt x="30" y="25"/>
                      <a:pt x="30" y="25"/>
                    </a:cubicBezTo>
                    <a:cubicBezTo>
                      <a:pt x="39" y="35"/>
                      <a:pt x="39" y="45"/>
                      <a:pt x="39" y="54"/>
                    </a:cubicBezTo>
                    <a:cubicBezTo>
                      <a:pt x="50" y="84"/>
                      <a:pt x="59" y="104"/>
                      <a:pt x="59" y="133"/>
                    </a:cubicBezTo>
                    <a:cubicBezTo>
                      <a:pt x="59" y="163"/>
                      <a:pt x="59" y="183"/>
                      <a:pt x="69" y="212"/>
                    </a:cubicBezTo>
                    <a:lnTo>
                      <a:pt x="69" y="369"/>
                    </a:lnTo>
                    <a:lnTo>
                      <a:pt x="69" y="684"/>
                    </a:lnTo>
                    <a:lnTo>
                      <a:pt x="69" y="1324"/>
                    </a:lnTo>
                    <a:lnTo>
                      <a:pt x="69" y="2584"/>
                    </a:lnTo>
                    <a:cubicBezTo>
                      <a:pt x="69" y="2160"/>
                      <a:pt x="79" y="1747"/>
                      <a:pt x="79" y="1324"/>
                    </a:cubicBezTo>
                    <a:lnTo>
                      <a:pt x="79" y="684"/>
                    </a:lnTo>
                    <a:lnTo>
                      <a:pt x="79" y="369"/>
                    </a:lnTo>
                    <a:lnTo>
                      <a:pt x="79" y="212"/>
                    </a:lnTo>
                    <a:cubicBezTo>
                      <a:pt x="79" y="183"/>
                      <a:pt x="69" y="163"/>
                      <a:pt x="69" y="133"/>
                    </a:cubicBezTo>
                    <a:cubicBezTo>
                      <a:pt x="69" y="104"/>
                      <a:pt x="59" y="84"/>
                      <a:pt x="59" y="54"/>
                    </a:cubicBezTo>
                    <a:cubicBezTo>
                      <a:pt x="50" y="45"/>
                      <a:pt x="50" y="35"/>
                      <a:pt x="39" y="25"/>
                    </a:cubicBezTo>
                    <a:lnTo>
                      <a:pt x="20" y="5"/>
                    </a:lnTo>
                    <a:cubicBezTo>
                      <a:pt x="13" y="2"/>
                      <a:pt x="9" y="1"/>
                      <a:pt x="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6" name="Google Shape;3606;p21"/>
              <p:cNvSpPr/>
              <p:nvPr/>
            </p:nvSpPr>
            <p:spPr>
              <a:xfrm>
                <a:off x="7400941" y="4703188"/>
                <a:ext cx="18854" cy="4449"/>
              </a:xfrm>
              <a:custGeom>
                <a:avLst/>
                <a:gdLst/>
                <a:ahLst/>
                <a:cxnLst/>
                <a:rect l="l" t="t" r="r" b="b"/>
                <a:pathLst>
                  <a:path w="89" h="21" extrusionOk="0">
                    <a:moveTo>
                      <a:pt x="89" y="1"/>
                    </a:moveTo>
                    <a:cubicBezTo>
                      <a:pt x="60" y="1"/>
                      <a:pt x="30" y="1"/>
                      <a:pt x="10" y="11"/>
                    </a:cubicBezTo>
                    <a:cubicBezTo>
                      <a:pt x="1" y="11"/>
                      <a:pt x="10" y="20"/>
                      <a:pt x="10" y="20"/>
                    </a:cubicBezTo>
                    <a:cubicBezTo>
                      <a:pt x="40" y="20"/>
                      <a:pt x="60" y="11"/>
                      <a:pt x="8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7" name="Google Shape;3607;p21"/>
              <p:cNvSpPr/>
              <p:nvPr/>
            </p:nvSpPr>
            <p:spPr>
              <a:xfrm>
                <a:off x="7336327" y="4759539"/>
                <a:ext cx="16736" cy="16948"/>
              </a:xfrm>
              <a:custGeom>
                <a:avLst/>
                <a:gdLst/>
                <a:ahLst/>
                <a:cxnLst/>
                <a:rect l="l" t="t" r="r" b="b"/>
                <a:pathLst>
                  <a:path w="79" h="80" extrusionOk="0">
                    <a:moveTo>
                      <a:pt x="0" y="1"/>
                    </a:moveTo>
                    <a:lnTo>
                      <a:pt x="0" y="1"/>
                    </a:lnTo>
                    <a:cubicBezTo>
                      <a:pt x="20" y="30"/>
                      <a:pt x="40" y="60"/>
                      <a:pt x="59" y="79"/>
                    </a:cubicBezTo>
                    <a:cubicBezTo>
                      <a:pt x="69" y="79"/>
                      <a:pt x="79" y="79"/>
                      <a:pt x="69" y="69"/>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8" name="Google Shape;3608;p21"/>
              <p:cNvSpPr/>
              <p:nvPr/>
            </p:nvSpPr>
            <p:spPr>
              <a:xfrm>
                <a:off x="7336327" y="4724160"/>
                <a:ext cx="19066" cy="18854"/>
              </a:xfrm>
              <a:custGeom>
                <a:avLst/>
                <a:gdLst/>
                <a:ahLst/>
                <a:cxnLst/>
                <a:rect l="l" t="t" r="r" b="b"/>
                <a:pathLst>
                  <a:path w="90" h="89" extrusionOk="0">
                    <a:moveTo>
                      <a:pt x="0" y="0"/>
                    </a:moveTo>
                    <a:cubicBezTo>
                      <a:pt x="30" y="30"/>
                      <a:pt x="50" y="59"/>
                      <a:pt x="79" y="89"/>
                    </a:cubicBezTo>
                    <a:cubicBezTo>
                      <a:pt x="89" y="89"/>
                      <a:pt x="89" y="89"/>
                      <a:pt x="89" y="79"/>
                    </a:cubicBezTo>
                    <a:cubicBezTo>
                      <a:pt x="59" y="50"/>
                      <a:pt x="30" y="3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09" name="Google Shape;3609;p21"/>
              <p:cNvSpPr/>
              <p:nvPr/>
            </p:nvSpPr>
            <p:spPr>
              <a:xfrm>
                <a:off x="7248623" y="4659547"/>
                <a:ext cx="21185" cy="16948"/>
              </a:xfrm>
              <a:custGeom>
                <a:avLst/>
                <a:gdLst/>
                <a:ahLst/>
                <a:cxnLst/>
                <a:rect l="l" t="t" r="r" b="b"/>
                <a:pathLst>
                  <a:path w="100" h="80" extrusionOk="0">
                    <a:moveTo>
                      <a:pt x="1" y="0"/>
                    </a:moveTo>
                    <a:lnTo>
                      <a:pt x="1" y="0"/>
                    </a:lnTo>
                    <a:cubicBezTo>
                      <a:pt x="31" y="29"/>
                      <a:pt x="60" y="59"/>
                      <a:pt x="90" y="79"/>
                    </a:cubicBezTo>
                    <a:cubicBezTo>
                      <a:pt x="99" y="79"/>
                      <a:pt x="99" y="69"/>
                      <a:pt x="99" y="69"/>
                    </a:cubicBezTo>
                    <a:cubicBezTo>
                      <a:pt x="70" y="40"/>
                      <a:pt x="31"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0" name="Google Shape;3610;p21"/>
              <p:cNvSpPr/>
              <p:nvPr/>
            </p:nvSpPr>
            <p:spPr>
              <a:xfrm>
                <a:off x="7254978" y="4628194"/>
                <a:ext cx="12711" cy="10592"/>
              </a:xfrm>
              <a:custGeom>
                <a:avLst/>
                <a:gdLst/>
                <a:ahLst/>
                <a:cxnLst/>
                <a:rect l="l" t="t" r="r" b="b"/>
                <a:pathLst>
                  <a:path w="60" h="50" extrusionOk="0">
                    <a:moveTo>
                      <a:pt x="1" y="0"/>
                    </a:moveTo>
                    <a:lnTo>
                      <a:pt x="1" y="0"/>
                    </a:lnTo>
                    <a:cubicBezTo>
                      <a:pt x="10" y="20"/>
                      <a:pt x="30" y="40"/>
                      <a:pt x="50" y="50"/>
                    </a:cubicBezTo>
                    <a:cubicBezTo>
                      <a:pt x="50" y="50"/>
                      <a:pt x="60" y="40"/>
                      <a:pt x="50" y="40"/>
                    </a:cubicBezTo>
                    <a:cubicBezTo>
                      <a:pt x="40" y="30"/>
                      <a:pt x="2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1" name="Google Shape;3611;p21"/>
              <p:cNvSpPr/>
              <p:nvPr/>
            </p:nvSpPr>
            <p:spPr>
              <a:xfrm>
                <a:off x="7257096" y="4592815"/>
                <a:ext cx="10592" cy="14617"/>
              </a:xfrm>
              <a:custGeom>
                <a:avLst/>
                <a:gdLst/>
                <a:ahLst/>
                <a:cxnLst/>
                <a:rect l="l" t="t" r="r" b="b"/>
                <a:pathLst>
                  <a:path w="50" h="69" extrusionOk="0">
                    <a:moveTo>
                      <a:pt x="0" y="0"/>
                    </a:moveTo>
                    <a:lnTo>
                      <a:pt x="0" y="10"/>
                    </a:lnTo>
                    <a:cubicBezTo>
                      <a:pt x="20" y="20"/>
                      <a:pt x="30" y="49"/>
                      <a:pt x="40" y="69"/>
                    </a:cubicBezTo>
                    <a:lnTo>
                      <a:pt x="50" y="69"/>
                    </a:lnTo>
                    <a:cubicBezTo>
                      <a:pt x="40" y="40"/>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2" name="Google Shape;3612;p21"/>
              <p:cNvSpPr/>
              <p:nvPr/>
            </p:nvSpPr>
            <p:spPr>
              <a:xfrm>
                <a:off x="7267477" y="4557225"/>
                <a:ext cx="8686" cy="12711"/>
              </a:xfrm>
              <a:custGeom>
                <a:avLst/>
                <a:gdLst/>
                <a:ahLst/>
                <a:cxnLst/>
                <a:rect l="l" t="t" r="r" b="b"/>
                <a:pathLst>
                  <a:path w="41" h="60" extrusionOk="0">
                    <a:moveTo>
                      <a:pt x="1" y="1"/>
                    </a:moveTo>
                    <a:lnTo>
                      <a:pt x="30" y="60"/>
                    </a:lnTo>
                    <a:lnTo>
                      <a:pt x="40" y="50"/>
                    </a:lnTo>
                    <a:cubicBezTo>
                      <a:pt x="30" y="31"/>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3" name="Google Shape;3613;p21"/>
              <p:cNvSpPr/>
              <p:nvPr/>
            </p:nvSpPr>
            <p:spPr>
              <a:xfrm>
                <a:off x="7302856" y="4553200"/>
                <a:ext cx="10804" cy="23939"/>
              </a:xfrm>
              <a:custGeom>
                <a:avLst/>
                <a:gdLst/>
                <a:ahLst/>
                <a:cxnLst/>
                <a:rect l="l" t="t" r="r" b="b"/>
                <a:pathLst>
                  <a:path w="51" h="113" extrusionOk="0">
                    <a:moveTo>
                      <a:pt x="50" y="0"/>
                    </a:moveTo>
                    <a:cubicBezTo>
                      <a:pt x="31" y="39"/>
                      <a:pt x="11" y="69"/>
                      <a:pt x="1" y="109"/>
                    </a:cubicBezTo>
                    <a:cubicBezTo>
                      <a:pt x="1" y="109"/>
                      <a:pt x="5" y="113"/>
                      <a:pt x="8" y="113"/>
                    </a:cubicBezTo>
                    <a:cubicBezTo>
                      <a:pt x="10" y="113"/>
                      <a:pt x="11" y="112"/>
                      <a:pt x="11" y="109"/>
                    </a:cubicBezTo>
                    <a:cubicBezTo>
                      <a:pt x="31" y="79"/>
                      <a:pt x="40" y="39"/>
                      <a:pt x="50" y="10"/>
                    </a:cubicBezTo>
                    <a:lnTo>
                      <a:pt x="5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4" name="Google Shape;3614;p21"/>
              <p:cNvSpPr/>
              <p:nvPr/>
            </p:nvSpPr>
            <p:spPr>
              <a:xfrm>
                <a:off x="7340353" y="4521846"/>
                <a:ext cx="12075" cy="11652"/>
              </a:xfrm>
              <a:custGeom>
                <a:avLst/>
                <a:gdLst/>
                <a:ahLst/>
                <a:cxnLst/>
                <a:rect l="l" t="t" r="r" b="b"/>
                <a:pathLst>
                  <a:path w="57" h="55" extrusionOk="0">
                    <a:moveTo>
                      <a:pt x="1" y="1"/>
                    </a:moveTo>
                    <a:lnTo>
                      <a:pt x="1" y="1"/>
                    </a:lnTo>
                    <a:cubicBezTo>
                      <a:pt x="21" y="21"/>
                      <a:pt x="31" y="40"/>
                      <a:pt x="50" y="50"/>
                    </a:cubicBezTo>
                    <a:cubicBezTo>
                      <a:pt x="40" y="30"/>
                      <a:pt x="21" y="10"/>
                      <a:pt x="1" y="1"/>
                    </a:cubicBezTo>
                    <a:close/>
                    <a:moveTo>
                      <a:pt x="50" y="50"/>
                    </a:moveTo>
                    <a:cubicBezTo>
                      <a:pt x="50" y="53"/>
                      <a:pt x="52" y="54"/>
                      <a:pt x="53" y="54"/>
                    </a:cubicBezTo>
                    <a:cubicBezTo>
                      <a:pt x="55" y="54"/>
                      <a:pt x="57" y="50"/>
                      <a:pt x="50" y="5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5" name="Google Shape;3615;p21"/>
              <p:cNvSpPr/>
              <p:nvPr/>
            </p:nvSpPr>
            <p:spPr>
              <a:xfrm>
                <a:off x="7325947" y="4469732"/>
                <a:ext cx="18854" cy="16948"/>
              </a:xfrm>
              <a:custGeom>
                <a:avLst/>
                <a:gdLst/>
                <a:ahLst/>
                <a:cxnLst/>
                <a:rect l="l" t="t" r="r" b="b"/>
                <a:pathLst>
                  <a:path w="89" h="80" extrusionOk="0">
                    <a:moveTo>
                      <a:pt x="0" y="0"/>
                    </a:moveTo>
                    <a:lnTo>
                      <a:pt x="0" y="0"/>
                    </a:lnTo>
                    <a:cubicBezTo>
                      <a:pt x="30" y="30"/>
                      <a:pt x="49" y="59"/>
                      <a:pt x="79" y="79"/>
                    </a:cubicBezTo>
                    <a:cubicBezTo>
                      <a:pt x="89" y="79"/>
                      <a:pt x="89" y="79"/>
                      <a:pt x="89" y="70"/>
                    </a:cubicBezTo>
                    <a:cubicBezTo>
                      <a:pt x="59" y="5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6" name="Google Shape;3616;p21"/>
              <p:cNvSpPr/>
              <p:nvPr/>
            </p:nvSpPr>
            <p:spPr>
              <a:xfrm>
                <a:off x="7400941" y="4448971"/>
                <a:ext cx="12711" cy="12711"/>
              </a:xfrm>
              <a:custGeom>
                <a:avLst/>
                <a:gdLst/>
                <a:ahLst/>
                <a:cxnLst/>
                <a:rect l="l" t="t" r="r" b="b"/>
                <a:pathLst>
                  <a:path w="60" h="60" extrusionOk="0">
                    <a:moveTo>
                      <a:pt x="60" y="0"/>
                    </a:moveTo>
                    <a:lnTo>
                      <a:pt x="60" y="0"/>
                    </a:lnTo>
                    <a:cubicBezTo>
                      <a:pt x="40" y="20"/>
                      <a:pt x="20" y="30"/>
                      <a:pt x="1" y="50"/>
                    </a:cubicBezTo>
                    <a:lnTo>
                      <a:pt x="10" y="59"/>
                    </a:lnTo>
                    <a:cubicBezTo>
                      <a:pt x="30" y="39"/>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7" name="Google Shape;3617;p21"/>
              <p:cNvSpPr/>
              <p:nvPr/>
            </p:nvSpPr>
            <p:spPr>
              <a:xfrm>
                <a:off x="7376578" y="4482231"/>
                <a:ext cx="7838" cy="9533"/>
              </a:xfrm>
              <a:custGeom>
                <a:avLst/>
                <a:gdLst/>
                <a:ahLst/>
                <a:cxnLst/>
                <a:rect l="l" t="t" r="r" b="b"/>
                <a:pathLst>
                  <a:path w="37" h="45" extrusionOk="0">
                    <a:moveTo>
                      <a:pt x="37" y="0"/>
                    </a:moveTo>
                    <a:cubicBezTo>
                      <a:pt x="27" y="11"/>
                      <a:pt x="7" y="20"/>
                      <a:pt x="7" y="40"/>
                    </a:cubicBezTo>
                    <a:cubicBezTo>
                      <a:pt x="1" y="40"/>
                      <a:pt x="3" y="44"/>
                      <a:pt x="8" y="44"/>
                    </a:cubicBezTo>
                    <a:cubicBezTo>
                      <a:pt x="11" y="44"/>
                      <a:pt x="14" y="43"/>
                      <a:pt x="17" y="40"/>
                    </a:cubicBezTo>
                    <a:cubicBezTo>
                      <a:pt x="27" y="30"/>
                      <a:pt x="27" y="20"/>
                      <a:pt x="3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8" name="Google Shape;3618;p21"/>
              <p:cNvSpPr/>
              <p:nvPr/>
            </p:nvSpPr>
            <p:spPr>
              <a:xfrm>
                <a:off x="7382087" y="4534345"/>
                <a:ext cx="8686" cy="6355"/>
              </a:xfrm>
              <a:custGeom>
                <a:avLst/>
                <a:gdLst/>
                <a:ahLst/>
                <a:cxnLst/>
                <a:rect l="l" t="t" r="r" b="b"/>
                <a:pathLst>
                  <a:path w="41" h="30" extrusionOk="0">
                    <a:moveTo>
                      <a:pt x="40" y="1"/>
                    </a:moveTo>
                    <a:cubicBezTo>
                      <a:pt x="31" y="1"/>
                      <a:pt x="11" y="10"/>
                      <a:pt x="1" y="21"/>
                    </a:cubicBezTo>
                    <a:lnTo>
                      <a:pt x="11" y="30"/>
                    </a:lnTo>
                    <a:lnTo>
                      <a:pt x="4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19" name="Google Shape;3619;p21"/>
              <p:cNvSpPr/>
              <p:nvPr/>
            </p:nvSpPr>
            <p:spPr>
              <a:xfrm>
                <a:off x="7398822" y="4565699"/>
                <a:ext cx="12711" cy="12711"/>
              </a:xfrm>
              <a:custGeom>
                <a:avLst/>
                <a:gdLst/>
                <a:ahLst/>
                <a:cxnLst/>
                <a:rect l="l" t="t" r="r" b="b"/>
                <a:pathLst>
                  <a:path w="60" h="60" extrusionOk="0">
                    <a:moveTo>
                      <a:pt x="59" y="0"/>
                    </a:moveTo>
                    <a:lnTo>
                      <a:pt x="59" y="0"/>
                    </a:lnTo>
                    <a:cubicBezTo>
                      <a:pt x="40" y="20"/>
                      <a:pt x="20" y="30"/>
                      <a:pt x="11" y="50"/>
                    </a:cubicBezTo>
                    <a:cubicBezTo>
                      <a:pt x="0" y="50"/>
                      <a:pt x="11" y="59"/>
                      <a:pt x="11" y="59"/>
                    </a:cubicBezTo>
                    <a:cubicBezTo>
                      <a:pt x="30" y="39"/>
                      <a:pt x="5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0" name="Google Shape;3620;p21"/>
              <p:cNvSpPr/>
              <p:nvPr/>
            </p:nvSpPr>
            <p:spPr>
              <a:xfrm>
                <a:off x="7336327" y="4613576"/>
                <a:ext cx="16736" cy="8686"/>
              </a:xfrm>
              <a:custGeom>
                <a:avLst/>
                <a:gdLst/>
                <a:ahLst/>
                <a:cxnLst/>
                <a:rect l="l" t="t" r="r" b="b"/>
                <a:pathLst>
                  <a:path w="79" h="41" extrusionOk="0">
                    <a:moveTo>
                      <a:pt x="0" y="1"/>
                    </a:moveTo>
                    <a:cubicBezTo>
                      <a:pt x="30" y="10"/>
                      <a:pt x="50" y="30"/>
                      <a:pt x="69" y="40"/>
                    </a:cubicBezTo>
                    <a:cubicBezTo>
                      <a:pt x="69" y="40"/>
                      <a:pt x="79" y="40"/>
                      <a:pt x="69" y="30"/>
                    </a:cubicBezTo>
                    <a:cubicBezTo>
                      <a:pt x="50" y="21"/>
                      <a:pt x="3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1" name="Google Shape;3621;p21"/>
              <p:cNvSpPr/>
              <p:nvPr/>
            </p:nvSpPr>
            <p:spPr>
              <a:xfrm>
                <a:off x="7407085" y="4655310"/>
                <a:ext cx="15041" cy="8474"/>
              </a:xfrm>
              <a:custGeom>
                <a:avLst/>
                <a:gdLst/>
                <a:ahLst/>
                <a:cxnLst/>
                <a:rect l="l" t="t" r="r" b="b"/>
                <a:pathLst>
                  <a:path w="71" h="40" extrusionOk="0">
                    <a:moveTo>
                      <a:pt x="70" y="1"/>
                    </a:moveTo>
                    <a:cubicBezTo>
                      <a:pt x="50" y="10"/>
                      <a:pt x="20" y="20"/>
                      <a:pt x="1" y="30"/>
                    </a:cubicBezTo>
                    <a:lnTo>
                      <a:pt x="11" y="40"/>
                    </a:lnTo>
                    <a:cubicBezTo>
                      <a:pt x="31" y="30"/>
                      <a:pt x="50" y="10"/>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2" name="Google Shape;3622;p21"/>
              <p:cNvSpPr/>
              <p:nvPr/>
            </p:nvSpPr>
            <p:spPr>
              <a:xfrm>
                <a:off x="7405178" y="4776275"/>
                <a:ext cx="8474" cy="2118"/>
              </a:xfrm>
              <a:custGeom>
                <a:avLst/>
                <a:gdLst/>
                <a:ahLst/>
                <a:cxnLst/>
                <a:rect l="l" t="t" r="r" b="b"/>
                <a:pathLst>
                  <a:path w="40" h="10" extrusionOk="0">
                    <a:moveTo>
                      <a:pt x="0" y="0"/>
                    </a:moveTo>
                    <a:lnTo>
                      <a:pt x="10" y="10"/>
                    </a:lnTo>
                    <a:cubicBezTo>
                      <a:pt x="20" y="10"/>
                      <a:pt x="29" y="1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3" name="Google Shape;3623;p21"/>
              <p:cNvSpPr/>
              <p:nvPr/>
            </p:nvSpPr>
            <p:spPr>
              <a:xfrm>
                <a:off x="7403059" y="4819916"/>
                <a:ext cx="20973" cy="10804"/>
              </a:xfrm>
              <a:custGeom>
                <a:avLst/>
                <a:gdLst/>
                <a:ahLst/>
                <a:cxnLst/>
                <a:rect l="l" t="t" r="r" b="b"/>
                <a:pathLst>
                  <a:path w="99" h="51" extrusionOk="0">
                    <a:moveTo>
                      <a:pt x="98" y="1"/>
                    </a:moveTo>
                    <a:lnTo>
                      <a:pt x="98" y="1"/>
                    </a:lnTo>
                    <a:cubicBezTo>
                      <a:pt x="69" y="11"/>
                      <a:pt x="30" y="20"/>
                      <a:pt x="10" y="40"/>
                    </a:cubicBezTo>
                    <a:cubicBezTo>
                      <a:pt x="0" y="40"/>
                      <a:pt x="10" y="50"/>
                      <a:pt x="10" y="50"/>
                    </a:cubicBezTo>
                    <a:cubicBezTo>
                      <a:pt x="39" y="31"/>
                      <a:pt x="69" y="11"/>
                      <a:pt x="9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4" name="Google Shape;3624;p21"/>
              <p:cNvSpPr/>
              <p:nvPr/>
            </p:nvSpPr>
            <p:spPr>
              <a:xfrm>
                <a:off x="7319592" y="4843007"/>
                <a:ext cx="29447" cy="14617"/>
              </a:xfrm>
              <a:custGeom>
                <a:avLst/>
                <a:gdLst/>
                <a:ahLst/>
                <a:cxnLst/>
                <a:rect l="l" t="t" r="r" b="b"/>
                <a:pathLst>
                  <a:path w="139" h="69" extrusionOk="0">
                    <a:moveTo>
                      <a:pt x="1" y="0"/>
                    </a:moveTo>
                    <a:lnTo>
                      <a:pt x="1" y="0"/>
                    </a:lnTo>
                    <a:cubicBezTo>
                      <a:pt x="40" y="20"/>
                      <a:pt x="79" y="49"/>
                      <a:pt x="129" y="69"/>
                    </a:cubicBezTo>
                    <a:cubicBezTo>
                      <a:pt x="129" y="69"/>
                      <a:pt x="138" y="59"/>
                      <a:pt x="129" y="59"/>
                    </a:cubicBezTo>
                    <a:cubicBezTo>
                      <a:pt x="89" y="40"/>
                      <a:pt x="4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5" name="Google Shape;3625;p21"/>
              <p:cNvSpPr/>
              <p:nvPr/>
            </p:nvSpPr>
            <p:spPr>
              <a:xfrm>
                <a:off x="7332091" y="4822034"/>
                <a:ext cx="20973" cy="12711"/>
              </a:xfrm>
              <a:custGeom>
                <a:avLst/>
                <a:gdLst/>
                <a:ahLst/>
                <a:cxnLst/>
                <a:rect l="l" t="t" r="r" b="b"/>
                <a:pathLst>
                  <a:path w="99" h="60" extrusionOk="0">
                    <a:moveTo>
                      <a:pt x="1" y="1"/>
                    </a:moveTo>
                    <a:lnTo>
                      <a:pt x="89" y="60"/>
                    </a:lnTo>
                    <a:cubicBezTo>
                      <a:pt x="89" y="60"/>
                      <a:pt x="99" y="50"/>
                      <a:pt x="89" y="50"/>
                    </a:cubicBezTo>
                    <a:cubicBezTo>
                      <a:pt x="60" y="30"/>
                      <a:pt x="30"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6" name="Google Shape;3626;p21"/>
              <p:cNvSpPr/>
              <p:nvPr/>
            </p:nvSpPr>
            <p:spPr>
              <a:xfrm>
                <a:off x="7263452" y="4751277"/>
                <a:ext cx="14617" cy="8474"/>
              </a:xfrm>
              <a:custGeom>
                <a:avLst/>
                <a:gdLst/>
                <a:ahLst/>
                <a:cxnLst/>
                <a:rect l="l" t="t" r="r" b="b"/>
                <a:pathLst>
                  <a:path w="69" h="40" extrusionOk="0">
                    <a:moveTo>
                      <a:pt x="0" y="0"/>
                    </a:moveTo>
                    <a:cubicBezTo>
                      <a:pt x="20" y="10"/>
                      <a:pt x="40" y="29"/>
                      <a:pt x="69" y="40"/>
                    </a:cubicBezTo>
                    <a:lnTo>
                      <a:pt x="69" y="29"/>
                    </a:lnTo>
                    <a:cubicBezTo>
                      <a:pt x="4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7" name="Google Shape;3627;p21"/>
              <p:cNvSpPr/>
              <p:nvPr/>
            </p:nvSpPr>
            <p:spPr>
              <a:xfrm>
                <a:off x="7307093" y="4698951"/>
                <a:ext cx="6567" cy="6567"/>
              </a:xfrm>
              <a:custGeom>
                <a:avLst/>
                <a:gdLst/>
                <a:ahLst/>
                <a:cxnLst/>
                <a:rect l="l" t="t" r="r" b="b"/>
                <a:pathLst>
                  <a:path w="31" h="31" extrusionOk="0">
                    <a:moveTo>
                      <a:pt x="30" y="1"/>
                    </a:moveTo>
                    <a:cubicBezTo>
                      <a:pt x="20" y="11"/>
                      <a:pt x="11" y="11"/>
                      <a:pt x="0" y="21"/>
                    </a:cubicBezTo>
                    <a:lnTo>
                      <a:pt x="11" y="31"/>
                    </a:lnTo>
                    <a:cubicBezTo>
                      <a:pt x="20" y="21"/>
                      <a:pt x="30" y="11"/>
                      <a:pt x="3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8" name="Google Shape;3628;p21"/>
              <p:cNvSpPr/>
              <p:nvPr/>
            </p:nvSpPr>
            <p:spPr>
              <a:xfrm>
                <a:off x="7342683" y="4426091"/>
                <a:ext cx="10381" cy="10381"/>
              </a:xfrm>
              <a:custGeom>
                <a:avLst/>
                <a:gdLst/>
                <a:ahLst/>
                <a:cxnLst/>
                <a:rect l="l" t="t" r="r" b="b"/>
                <a:pathLst>
                  <a:path w="49" h="49" extrusionOk="0">
                    <a:moveTo>
                      <a:pt x="0" y="0"/>
                    </a:moveTo>
                    <a:lnTo>
                      <a:pt x="0" y="0"/>
                    </a:lnTo>
                    <a:cubicBezTo>
                      <a:pt x="20" y="10"/>
                      <a:pt x="29" y="29"/>
                      <a:pt x="39" y="49"/>
                    </a:cubicBezTo>
                    <a:lnTo>
                      <a:pt x="49" y="39"/>
                    </a:lnTo>
                    <a:cubicBezTo>
                      <a:pt x="39"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29" name="Google Shape;3629;p21"/>
              <p:cNvSpPr/>
              <p:nvPr/>
            </p:nvSpPr>
            <p:spPr>
              <a:xfrm>
                <a:off x="7388442" y="4409355"/>
                <a:ext cx="10592" cy="6355"/>
              </a:xfrm>
              <a:custGeom>
                <a:avLst/>
                <a:gdLst/>
                <a:ahLst/>
                <a:cxnLst/>
                <a:rect l="l" t="t" r="r" b="b"/>
                <a:pathLst>
                  <a:path w="50" h="30" extrusionOk="0">
                    <a:moveTo>
                      <a:pt x="49" y="0"/>
                    </a:moveTo>
                    <a:cubicBezTo>
                      <a:pt x="30" y="10"/>
                      <a:pt x="10" y="10"/>
                      <a:pt x="1" y="20"/>
                    </a:cubicBezTo>
                    <a:cubicBezTo>
                      <a:pt x="1" y="30"/>
                      <a:pt x="1" y="30"/>
                      <a:pt x="10" y="30"/>
                    </a:cubicBezTo>
                    <a:cubicBezTo>
                      <a:pt x="20" y="20"/>
                      <a:pt x="30" y="10"/>
                      <a:pt x="4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0" name="Google Shape;3630;p21"/>
              <p:cNvSpPr/>
              <p:nvPr/>
            </p:nvSpPr>
            <p:spPr>
              <a:xfrm>
                <a:off x="7388442" y="4355122"/>
                <a:ext cx="14829" cy="12711"/>
              </a:xfrm>
              <a:custGeom>
                <a:avLst/>
                <a:gdLst/>
                <a:ahLst/>
                <a:cxnLst/>
                <a:rect l="l" t="t" r="r" b="b"/>
                <a:pathLst>
                  <a:path w="70" h="60" extrusionOk="0">
                    <a:moveTo>
                      <a:pt x="69" y="1"/>
                    </a:moveTo>
                    <a:cubicBezTo>
                      <a:pt x="49" y="20"/>
                      <a:pt x="20" y="30"/>
                      <a:pt x="10" y="49"/>
                    </a:cubicBezTo>
                    <a:cubicBezTo>
                      <a:pt x="1" y="49"/>
                      <a:pt x="10" y="60"/>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1" name="Google Shape;3631;p21"/>
              <p:cNvSpPr/>
              <p:nvPr/>
            </p:nvSpPr>
            <p:spPr>
              <a:xfrm>
                <a:off x="7403695" y="4373765"/>
                <a:ext cx="22456" cy="15677"/>
              </a:xfrm>
              <a:custGeom>
                <a:avLst/>
                <a:gdLst/>
                <a:ahLst/>
                <a:cxnLst/>
                <a:rect l="l" t="t" r="r" b="b"/>
                <a:pathLst>
                  <a:path w="106" h="74" extrusionOk="0">
                    <a:moveTo>
                      <a:pt x="106" y="1"/>
                    </a:moveTo>
                    <a:cubicBezTo>
                      <a:pt x="66" y="20"/>
                      <a:pt x="36" y="40"/>
                      <a:pt x="7" y="60"/>
                    </a:cubicBezTo>
                    <a:cubicBezTo>
                      <a:pt x="0" y="67"/>
                      <a:pt x="3" y="74"/>
                      <a:pt x="6" y="74"/>
                    </a:cubicBezTo>
                    <a:cubicBezTo>
                      <a:pt x="6" y="74"/>
                      <a:pt x="7" y="73"/>
                      <a:pt x="7" y="70"/>
                    </a:cubicBezTo>
                    <a:cubicBezTo>
                      <a:pt x="47" y="50"/>
                      <a:pt x="76" y="31"/>
                      <a:pt x="10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2" name="Google Shape;3632;p21"/>
              <p:cNvSpPr/>
              <p:nvPr/>
            </p:nvSpPr>
            <p:spPr>
              <a:xfrm>
                <a:off x="7327854" y="4369740"/>
                <a:ext cx="21185" cy="15677"/>
              </a:xfrm>
              <a:custGeom>
                <a:avLst/>
                <a:gdLst/>
                <a:ahLst/>
                <a:cxnLst/>
                <a:rect l="l" t="t" r="r" b="b"/>
                <a:pathLst>
                  <a:path w="100" h="74" extrusionOk="0">
                    <a:moveTo>
                      <a:pt x="1" y="0"/>
                    </a:moveTo>
                    <a:cubicBezTo>
                      <a:pt x="31" y="20"/>
                      <a:pt x="60" y="50"/>
                      <a:pt x="90" y="69"/>
                    </a:cubicBezTo>
                    <a:cubicBezTo>
                      <a:pt x="93" y="72"/>
                      <a:pt x="94" y="73"/>
                      <a:pt x="96" y="73"/>
                    </a:cubicBezTo>
                    <a:cubicBezTo>
                      <a:pt x="99" y="73"/>
                      <a:pt x="99" y="66"/>
                      <a:pt x="99" y="59"/>
                    </a:cubicBezTo>
                    <a:lnTo>
                      <a:pt x="11"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3" name="Google Shape;3633;p21"/>
              <p:cNvSpPr/>
              <p:nvPr/>
            </p:nvSpPr>
            <p:spPr>
              <a:xfrm>
                <a:off x="7350945" y="4334361"/>
                <a:ext cx="6355" cy="14617"/>
              </a:xfrm>
              <a:custGeom>
                <a:avLst/>
                <a:gdLst/>
                <a:ahLst/>
                <a:cxnLst/>
                <a:rect l="l" t="t" r="r" b="b"/>
                <a:pathLst>
                  <a:path w="30" h="69" extrusionOk="0">
                    <a:moveTo>
                      <a:pt x="0" y="0"/>
                    </a:moveTo>
                    <a:cubicBezTo>
                      <a:pt x="0" y="20"/>
                      <a:pt x="10" y="49"/>
                      <a:pt x="20" y="69"/>
                    </a:cubicBezTo>
                    <a:cubicBezTo>
                      <a:pt x="20" y="69"/>
                      <a:pt x="30" y="69"/>
                      <a:pt x="30" y="59"/>
                    </a:cubicBez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4" name="Google Shape;3634;p21"/>
              <p:cNvSpPr/>
              <p:nvPr/>
            </p:nvSpPr>
            <p:spPr>
              <a:xfrm>
                <a:off x="7369588" y="4659547"/>
                <a:ext cx="8686" cy="10592"/>
              </a:xfrm>
              <a:custGeom>
                <a:avLst/>
                <a:gdLst/>
                <a:ahLst/>
                <a:cxnLst/>
                <a:rect l="l" t="t" r="r" b="b"/>
                <a:pathLst>
                  <a:path w="41" h="50" extrusionOk="0">
                    <a:moveTo>
                      <a:pt x="1" y="0"/>
                    </a:moveTo>
                    <a:cubicBezTo>
                      <a:pt x="20" y="20"/>
                      <a:pt x="20" y="2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5" name="Google Shape;3635;p21"/>
              <p:cNvSpPr/>
              <p:nvPr/>
            </p:nvSpPr>
            <p:spPr>
              <a:xfrm>
                <a:off x="7378061" y="4609551"/>
                <a:ext cx="14829" cy="14617"/>
              </a:xfrm>
              <a:custGeom>
                <a:avLst/>
                <a:gdLst/>
                <a:ahLst/>
                <a:cxnLst/>
                <a:rect l="l" t="t" r="r" b="b"/>
                <a:pathLst>
                  <a:path w="70" h="69" extrusionOk="0">
                    <a:moveTo>
                      <a:pt x="69" y="0"/>
                    </a:moveTo>
                    <a:cubicBezTo>
                      <a:pt x="50" y="20"/>
                      <a:pt x="20" y="40"/>
                      <a:pt x="0" y="59"/>
                    </a:cubicBezTo>
                    <a:lnTo>
                      <a:pt x="10" y="69"/>
                    </a:lnTo>
                    <a:lnTo>
                      <a:pt x="69" y="10"/>
                    </a:ln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6" name="Google Shape;3636;p21"/>
              <p:cNvSpPr/>
              <p:nvPr/>
            </p:nvSpPr>
            <p:spPr>
              <a:xfrm>
                <a:off x="7367681" y="4576079"/>
                <a:ext cx="12711" cy="13558"/>
              </a:xfrm>
              <a:custGeom>
                <a:avLst/>
                <a:gdLst/>
                <a:ahLst/>
                <a:cxnLst/>
                <a:rect l="l" t="t" r="r" b="b"/>
                <a:pathLst>
                  <a:path w="60" h="64" extrusionOk="0">
                    <a:moveTo>
                      <a:pt x="0" y="1"/>
                    </a:moveTo>
                    <a:cubicBezTo>
                      <a:pt x="20" y="20"/>
                      <a:pt x="29" y="50"/>
                      <a:pt x="49" y="60"/>
                    </a:cubicBezTo>
                    <a:cubicBezTo>
                      <a:pt x="49" y="63"/>
                      <a:pt x="50" y="64"/>
                      <a:pt x="52" y="64"/>
                    </a:cubicBezTo>
                    <a:cubicBezTo>
                      <a:pt x="55" y="64"/>
                      <a:pt x="59" y="60"/>
                      <a:pt x="59" y="60"/>
                    </a:cubicBezTo>
                    <a:lnTo>
                      <a:pt x="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7" name="Google Shape;3637;p21"/>
              <p:cNvSpPr/>
              <p:nvPr/>
            </p:nvSpPr>
            <p:spPr>
              <a:xfrm>
                <a:off x="7371706" y="4423761"/>
                <a:ext cx="10592" cy="12711"/>
              </a:xfrm>
              <a:custGeom>
                <a:avLst/>
                <a:gdLst/>
                <a:ahLst/>
                <a:cxnLst/>
                <a:rect l="l" t="t" r="r" b="b"/>
                <a:pathLst>
                  <a:path w="50" h="60" extrusionOk="0">
                    <a:moveTo>
                      <a:pt x="1" y="1"/>
                    </a:moveTo>
                    <a:lnTo>
                      <a:pt x="1" y="1"/>
                    </a:lnTo>
                    <a:cubicBezTo>
                      <a:pt x="10" y="21"/>
                      <a:pt x="21" y="40"/>
                      <a:pt x="40" y="60"/>
                    </a:cubicBezTo>
                    <a:lnTo>
                      <a:pt x="50" y="50"/>
                    </a:lnTo>
                    <a:cubicBezTo>
                      <a:pt x="30" y="31"/>
                      <a:pt x="1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8" name="Google Shape;3638;p21"/>
              <p:cNvSpPr/>
              <p:nvPr/>
            </p:nvSpPr>
            <p:spPr>
              <a:xfrm>
                <a:off x="7334209" y="4672046"/>
                <a:ext cx="12711" cy="10592"/>
              </a:xfrm>
              <a:custGeom>
                <a:avLst/>
                <a:gdLst/>
                <a:ahLst/>
                <a:cxnLst/>
                <a:rect l="l" t="t" r="r" b="b"/>
                <a:pathLst>
                  <a:path w="60" h="50" extrusionOk="0">
                    <a:moveTo>
                      <a:pt x="1" y="0"/>
                    </a:moveTo>
                    <a:cubicBezTo>
                      <a:pt x="20" y="10"/>
                      <a:pt x="30" y="30"/>
                      <a:pt x="50" y="49"/>
                    </a:cubicBezTo>
                    <a:lnTo>
                      <a:pt x="60" y="40"/>
                    </a:lnTo>
                    <a:cubicBezTo>
                      <a:pt x="40" y="20"/>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39" name="Google Shape;3639;p21"/>
              <p:cNvSpPr/>
              <p:nvPr/>
            </p:nvSpPr>
            <p:spPr>
              <a:xfrm>
                <a:off x="7378061" y="4728186"/>
                <a:ext cx="12711" cy="8686"/>
              </a:xfrm>
              <a:custGeom>
                <a:avLst/>
                <a:gdLst/>
                <a:ahLst/>
                <a:cxnLst/>
                <a:rect l="l" t="t" r="r" b="b"/>
                <a:pathLst>
                  <a:path w="60" h="41" extrusionOk="0">
                    <a:moveTo>
                      <a:pt x="59" y="1"/>
                    </a:moveTo>
                    <a:cubicBezTo>
                      <a:pt x="39" y="1"/>
                      <a:pt x="20" y="11"/>
                      <a:pt x="0" y="31"/>
                    </a:cubicBezTo>
                    <a:lnTo>
                      <a:pt x="10" y="40"/>
                    </a:lnTo>
                    <a:cubicBezTo>
                      <a:pt x="30" y="20"/>
                      <a:pt x="39"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0" name="Google Shape;3640;p21"/>
              <p:cNvSpPr/>
              <p:nvPr/>
            </p:nvSpPr>
            <p:spPr>
              <a:xfrm>
                <a:off x="7369588" y="4768013"/>
                <a:ext cx="8686" cy="10381"/>
              </a:xfrm>
              <a:custGeom>
                <a:avLst/>
                <a:gdLst/>
                <a:ahLst/>
                <a:cxnLst/>
                <a:rect l="l" t="t" r="r" b="b"/>
                <a:pathLst>
                  <a:path w="41" h="49" extrusionOk="0">
                    <a:moveTo>
                      <a:pt x="1" y="0"/>
                    </a:moveTo>
                    <a:lnTo>
                      <a:pt x="1" y="0"/>
                    </a:lnTo>
                    <a:cubicBezTo>
                      <a:pt x="11" y="10"/>
                      <a:pt x="20" y="20"/>
                      <a:pt x="20" y="29"/>
                    </a:cubicBezTo>
                    <a:cubicBezTo>
                      <a:pt x="20" y="29"/>
                      <a:pt x="31" y="39"/>
                      <a:pt x="31" y="49"/>
                    </a:cubicBezTo>
                    <a:lnTo>
                      <a:pt x="40" y="49"/>
                    </a:lnTo>
                    <a:cubicBezTo>
                      <a:pt x="40" y="29"/>
                      <a:pt x="2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1" name="Google Shape;3641;p21"/>
              <p:cNvSpPr/>
              <p:nvPr/>
            </p:nvSpPr>
            <p:spPr>
              <a:xfrm>
                <a:off x="7378061" y="4834533"/>
                <a:ext cx="14829" cy="13770"/>
              </a:xfrm>
              <a:custGeom>
                <a:avLst/>
                <a:gdLst/>
                <a:ahLst/>
                <a:cxnLst/>
                <a:rect l="l" t="t" r="r" b="b"/>
                <a:pathLst>
                  <a:path w="70" h="65" extrusionOk="0">
                    <a:moveTo>
                      <a:pt x="69" y="1"/>
                    </a:moveTo>
                    <a:lnTo>
                      <a:pt x="69" y="1"/>
                    </a:lnTo>
                    <a:cubicBezTo>
                      <a:pt x="39" y="10"/>
                      <a:pt x="20" y="30"/>
                      <a:pt x="0" y="60"/>
                    </a:cubicBezTo>
                    <a:cubicBezTo>
                      <a:pt x="0" y="60"/>
                      <a:pt x="5" y="64"/>
                      <a:pt x="8" y="64"/>
                    </a:cubicBezTo>
                    <a:cubicBezTo>
                      <a:pt x="9" y="64"/>
                      <a:pt x="10" y="63"/>
                      <a:pt x="10" y="60"/>
                    </a:cubicBezTo>
                    <a:cubicBezTo>
                      <a:pt x="30" y="40"/>
                      <a:pt x="39" y="2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2" name="Google Shape;3642;p21"/>
              <p:cNvSpPr/>
              <p:nvPr/>
            </p:nvSpPr>
            <p:spPr>
              <a:xfrm>
                <a:off x="7407085" y="4855506"/>
                <a:ext cx="15041" cy="10592"/>
              </a:xfrm>
              <a:custGeom>
                <a:avLst/>
                <a:gdLst/>
                <a:ahLst/>
                <a:cxnLst/>
                <a:rect l="l" t="t" r="r" b="b"/>
                <a:pathLst>
                  <a:path w="71" h="50" extrusionOk="0">
                    <a:moveTo>
                      <a:pt x="70" y="0"/>
                    </a:moveTo>
                    <a:lnTo>
                      <a:pt x="70" y="0"/>
                    </a:lnTo>
                    <a:cubicBezTo>
                      <a:pt x="50" y="10"/>
                      <a:pt x="20" y="20"/>
                      <a:pt x="1" y="40"/>
                    </a:cubicBezTo>
                    <a:cubicBezTo>
                      <a:pt x="1" y="40"/>
                      <a:pt x="1" y="49"/>
                      <a:pt x="11" y="49"/>
                    </a:cubicBezTo>
                    <a:cubicBezTo>
                      <a:pt x="31" y="30"/>
                      <a:pt x="50" y="20"/>
                      <a:pt x="7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3" name="Google Shape;3643;p21"/>
              <p:cNvSpPr/>
              <p:nvPr/>
            </p:nvSpPr>
            <p:spPr>
              <a:xfrm>
                <a:off x="7290357" y="4623957"/>
                <a:ext cx="8686" cy="8474"/>
              </a:xfrm>
              <a:custGeom>
                <a:avLst/>
                <a:gdLst/>
                <a:ahLst/>
                <a:cxnLst/>
                <a:rect l="l" t="t" r="r" b="b"/>
                <a:pathLst>
                  <a:path w="41" h="40" extrusionOk="0">
                    <a:moveTo>
                      <a:pt x="40" y="1"/>
                    </a:moveTo>
                    <a:lnTo>
                      <a:pt x="40" y="1"/>
                    </a:lnTo>
                    <a:cubicBezTo>
                      <a:pt x="20" y="11"/>
                      <a:pt x="11" y="20"/>
                      <a:pt x="1" y="31"/>
                    </a:cubicBezTo>
                    <a:lnTo>
                      <a:pt x="11" y="40"/>
                    </a:lnTo>
                    <a:cubicBezTo>
                      <a:pt x="20" y="31"/>
                      <a:pt x="31" y="11"/>
                      <a:pt x="4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4" name="Google Shape;3644;p21"/>
              <p:cNvSpPr/>
              <p:nvPr/>
            </p:nvSpPr>
            <p:spPr>
              <a:xfrm>
                <a:off x="7282094" y="4584553"/>
                <a:ext cx="8474" cy="16736"/>
              </a:xfrm>
              <a:custGeom>
                <a:avLst/>
                <a:gdLst/>
                <a:ahLst/>
                <a:cxnLst/>
                <a:rect l="l" t="t" r="r" b="b"/>
                <a:pathLst>
                  <a:path w="40" h="79" extrusionOk="0">
                    <a:moveTo>
                      <a:pt x="0" y="0"/>
                    </a:moveTo>
                    <a:lnTo>
                      <a:pt x="0" y="0"/>
                    </a:lnTo>
                    <a:cubicBezTo>
                      <a:pt x="11" y="29"/>
                      <a:pt x="20" y="49"/>
                      <a:pt x="30" y="79"/>
                    </a:cubicBezTo>
                    <a:cubicBezTo>
                      <a:pt x="30" y="79"/>
                      <a:pt x="40" y="79"/>
                      <a:pt x="40" y="69"/>
                    </a:cubicBezTo>
                    <a:cubicBezTo>
                      <a:pt x="30" y="4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5" name="Google Shape;3645;p21"/>
              <p:cNvSpPr/>
              <p:nvPr/>
            </p:nvSpPr>
            <p:spPr>
              <a:xfrm>
                <a:off x="7304974" y="4605314"/>
                <a:ext cx="14829" cy="10592"/>
              </a:xfrm>
              <a:custGeom>
                <a:avLst/>
                <a:gdLst/>
                <a:ahLst/>
                <a:cxnLst/>
                <a:rect l="l" t="t" r="r" b="b"/>
                <a:pathLst>
                  <a:path w="70" h="50" extrusionOk="0">
                    <a:moveTo>
                      <a:pt x="69" y="0"/>
                    </a:moveTo>
                    <a:cubicBezTo>
                      <a:pt x="50" y="10"/>
                      <a:pt x="21" y="20"/>
                      <a:pt x="1" y="40"/>
                    </a:cubicBezTo>
                    <a:cubicBezTo>
                      <a:pt x="1" y="49"/>
                      <a:pt x="10" y="49"/>
                      <a:pt x="10" y="49"/>
                    </a:cubicBezTo>
                    <a:cubicBezTo>
                      <a:pt x="30" y="40"/>
                      <a:pt x="50" y="20"/>
                      <a:pt x="69" y="10"/>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6" name="Google Shape;3646;p21"/>
              <p:cNvSpPr/>
              <p:nvPr/>
            </p:nvSpPr>
            <p:spPr>
              <a:xfrm>
                <a:off x="7311329" y="4648955"/>
                <a:ext cx="10592" cy="9533"/>
              </a:xfrm>
              <a:custGeom>
                <a:avLst/>
                <a:gdLst/>
                <a:ahLst/>
                <a:cxnLst/>
                <a:rect l="l" t="t" r="r" b="b"/>
                <a:pathLst>
                  <a:path w="50" h="45" extrusionOk="0">
                    <a:moveTo>
                      <a:pt x="50" y="1"/>
                    </a:moveTo>
                    <a:cubicBezTo>
                      <a:pt x="30" y="11"/>
                      <a:pt x="10" y="20"/>
                      <a:pt x="0" y="40"/>
                    </a:cubicBezTo>
                    <a:cubicBezTo>
                      <a:pt x="0" y="40"/>
                      <a:pt x="5" y="45"/>
                      <a:pt x="8" y="45"/>
                    </a:cubicBezTo>
                    <a:cubicBezTo>
                      <a:pt x="9" y="45"/>
                      <a:pt x="10" y="44"/>
                      <a:pt x="10" y="40"/>
                    </a:cubicBezTo>
                    <a:cubicBezTo>
                      <a:pt x="20" y="31"/>
                      <a:pt x="30" y="1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7" name="Google Shape;3647;p21"/>
              <p:cNvSpPr/>
              <p:nvPr/>
            </p:nvSpPr>
            <p:spPr>
              <a:xfrm>
                <a:off x="7288450" y="4705306"/>
                <a:ext cx="4237" cy="4449"/>
              </a:xfrm>
              <a:custGeom>
                <a:avLst/>
                <a:gdLst/>
                <a:ahLst/>
                <a:cxnLst/>
                <a:rect l="l" t="t" r="r" b="b"/>
                <a:pathLst>
                  <a:path w="20" h="21" extrusionOk="0">
                    <a:moveTo>
                      <a:pt x="0" y="1"/>
                    </a:moveTo>
                    <a:cubicBezTo>
                      <a:pt x="10" y="1"/>
                      <a:pt x="10" y="21"/>
                      <a:pt x="20" y="21"/>
                    </a:cubicBezTo>
                    <a:lnTo>
                      <a:pt x="20" y="10"/>
                    </a:lnTo>
                    <a:cubicBezTo>
                      <a:pt x="20" y="10"/>
                      <a:pt x="1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8" name="Google Shape;3648;p21"/>
              <p:cNvSpPr/>
              <p:nvPr/>
            </p:nvSpPr>
            <p:spPr>
              <a:xfrm>
                <a:off x="7257096" y="4707425"/>
                <a:ext cx="19066" cy="12711"/>
              </a:xfrm>
              <a:custGeom>
                <a:avLst/>
                <a:gdLst/>
                <a:ahLst/>
                <a:cxnLst/>
                <a:rect l="l" t="t" r="r" b="b"/>
                <a:pathLst>
                  <a:path w="90" h="60" extrusionOk="0">
                    <a:moveTo>
                      <a:pt x="0" y="0"/>
                    </a:moveTo>
                    <a:lnTo>
                      <a:pt x="0" y="0"/>
                    </a:lnTo>
                    <a:cubicBezTo>
                      <a:pt x="30" y="20"/>
                      <a:pt x="59" y="40"/>
                      <a:pt x="79" y="59"/>
                    </a:cubicBezTo>
                    <a:lnTo>
                      <a:pt x="89" y="50"/>
                    </a:lnTo>
                    <a:cubicBezTo>
                      <a:pt x="59" y="30"/>
                      <a:pt x="3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49" name="Google Shape;3649;p21"/>
              <p:cNvSpPr/>
              <p:nvPr/>
            </p:nvSpPr>
            <p:spPr>
              <a:xfrm>
                <a:off x="7298830" y="4751277"/>
                <a:ext cx="10592" cy="10592"/>
              </a:xfrm>
              <a:custGeom>
                <a:avLst/>
                <a:gdLst/>
                <a:ahLst/>
                <a:cxnLst/>
                <a:rect l="l" t="t" r="r" b="b"/>
                <a:pathLst>
                  <a:path w="50" h="50" extrusionOk="0">
                    <a:moveTo>
                      <a:pt x="50" y="0"/>
                    </a:moveTo>
                    <a:lnTo>
                      <a:pt x="50" y="0"/>
                    </a:lnTo>
                    <a:cubicBezTo>
                      <a:pt x="30" y="10"/>
                      <a:pt x="10" y="20"/>
                      <a:pt x="0" y="40"/>
                    </a:cubicBezTo>
                    <a:lnTo>
                      <a:pt x="10" y="49"/>
                    </a:lnTo>
                    <a:cubicBezTo>
                      <a:pt x="20" y="29"/>
                      <a:pt x="39" y="1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0" name="Google Shape;3650;p21"/>
              <p:cNvSpPr/>
              <p:nvPr/>
            </p:nvSpPr>
            <p:spPr>
              <a:xfrm>
                <a:off x="7309211" y="4730304"/>
                <a:ext cx="12711" cy="8686"/>
              </a:xfrm>
              <a:custGeom>
                <a:avLst/>
                <a:gdLst/>
                <a:ahLst/>
                <a:cxnLst/>
                <a:rect l="l" t="t" r="r" b="b"/>
                <a:pathLst>
                  <a:path w="60" h="41" extrusionOk="0">
                    <a:moveTo>
                      <a:pt x="60" y="1"/>
                    </a:moveTo>
                    <a:cubicBezTo>
                      <a:pt x="59" y="1"/>
                      <a:pt x="59" y="1"/>
                      <a:pt x="59" y="1"/>
                    </a:cubicBezTo>
                    <a:lnTo>
                      <a:pt x="59" y="1"/>
                    </a:lnTo>
                    <a:lnTo>
                      <a:pt x="60" y="1"/>
                    </a:lnTo>
                    <a:close/>
                    <a:moveTo>
                      <a:pt x="59" y="1"/>
                    </a:moveTo>
                    <a:lnTo>
                      <a:pt x="1" y="30"/>
                    </a:lnTo>
                    <a:cubicBezTo>
                      <a:pt x="1" y="40"/>
                      <a:pt x="10" y="40"/>
                      <a:pt x="10" y="40"/>
                    </a:cubicBezTo>
                    <a:cubicBezTo>
                      <a:pt x="29" y="30"/>
                      <a:pt x="40" y="1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1" name="Google Shape;3651;p21"/>
              <p:cNvSpPr/>
              <p:nvPr/>
            </p:nvSpPr>
            <p:spPr>
              <a:xfrm>
                <a:off x="7321710" y="4761657"/>
                <a:ext cx="14829" cy="12711"/>
              </a:xfrm>
              <a:custGeom>
                <a:avLst/>
                <a:gdLst/>
                <a:ahLst/>
                <a:cxnLst/>
                <a:rect l="l" t="t" r="r" b="b"/>
                <a:pathLst>
                  <a:path w="70" h="60" extrusionOk="0">
                    <a:moveTo>
                      <a:pt x="69" y="0"/>
                    </a:moveTo>
                    <a:lnTo>
                      <a:pt x="69" y="0"/>
                    </a:lnTo>
                    <a:cubicBezTo>
                      <a:pt x="40" y="10"/>
                      <a:pt x="10" y="30"/>
                      <a:pt x="1" y="50"/>
                    </a:cubicBezTo>
                    <a:cubicBezTo>
                      <a:pt x="1" y="59"/>
                      <a:pt x="10" y="59"/>
                      <a:pt x="10" y="59"/>
                    </a:cubicBezTo>
                    <a:cubicBezTo>
                      <a:pt x="20" y="40"/>
                      <a:pt x="40"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2" name="Google Shape;3652;p21"/>
              <p:cNvSpPr/>
              <p:nvPr/>
            </p:nvSpPr>
            <p:spPr>
              <a:xfrm>
                <a:off x="7296712" y="4780512"/>
                <a:ext cx="12711" cy="4237"/>
              </a:xfrm>
              <a:custGeom>
                <a:avLst/>
                <a:gdLst/>
                <a:ahLst/>
                <a:cxnLst/>
                <a:rect l="l" t="t" r="r" b="b"/>
                <a:pathLst>
                  <a:path w="60" h="20" extrusionOk="0">
                    <a:moveTo>
                      <a:pt x="1" y="0"/>
                    </a:moveTo>
                    <a:cubicBezTo>
                      <a:pt x="20" y="0"/>
                      <a:pt x="40" y="10"/>
                      <a:pt x="49" y="20"/>
                    </a:cubicBezTo>
                    <a:cubicBezTo>
                      <a:pt x="60" y="20"/>
                      <a:pt x="60" y="10"/>
                      <a:pt x="60" y="10"/>
                    </a:cubicBezTo>
                    <a:cubicBezTo>
                      <a:pt x="40" y="0"/>
                      <a:pt x="20" y="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3" name="Google Shape;3653;p21"/>
              <p:cNvSpPr/>
              <p:nvPr/>
            </p:nvSpPr>
            <p:spPr>
              <a:xfrm>
                <a:off x="7436319" y="4526083"/>
                <a:ext cx="8474" cy="12711"/>
              </a:xfrm>
              <a:custGeom>
                <a:avLst/>
                <a:gdLst/>
                <a:ahLst/>
                <a:cxnLst/>
                <a:rect l="l" t="t" r="r" b="b"/>
                <a:pathLst>
                  <a:path w="40" h="60" extrusionOk="0">
                    <a:moveTo>
                      <a:pt x="1" y="1"/>
                    </a:moveTo>
                    <a:lnTo>
                      <a:pt x="1" y="10"/>
                    </a:lnTo>
                    <a:cubicBezTo>
                      <a:pt x="11" y="20"/>
                      <a:pt x="20" y="49"/>
                      <a:pt x="30" y="60"/>
                    </a:cubicBezTo>
                    <a:cubicBezTo>
                      <a:pt x="40" y="60"/>
                      <a:pt x="40" y="60"/>
                      <a:pt x="40" y="49"/>
                    </a:cubicBezTo>
                    <a:cubicBezTo>
                      <a:pt x="30" y="40"/>
                      <a:pt x="1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4" name="Google Shape;3654;p21"/>
              <p:cNvSpPr/>
              <p:nvPr/>
            </p:nvSpPr>
            <p:spPr>
              <a:xfrm>
                <a:off x="7430176" y="4482231"/>
                <a:ext cx="10592" cy="12711"/>
              </a:xfrm>
              <a:custGeom>
                <a:avLst/>
                <a:gdLst/>
                <a:ahLst/>
                <a:cxnLst/>
                <a:rect l="l" t="t" r="r" b="b"/>
                <a:pathLst>
                  <a:path w="50" h="60" extrusionOk="0">
                    <a:moveTo>
                      <a:pt x="0" y="0"/>
                    </a:moveTo>
                    <a:cubicBezTo>
                      <a:pt x="10" y="20"/>
                      <a:pt x="20" y="40"/>
                      <a:pt x="40" y="59"/>
                    </a:cubicBezTo>
                    <a:lnTo>
                      <a:pt x="49" y="50"/>
                    </a:lnTo>
                    <a:lnTo>
                      <a:pt x="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5" name="Google Shape;3655;p21"/>
              <p:cNvSpPr/>
              <p:nvPr/>
            </p:nvSpPr>
            <p:spPr>
              <a:xfrm>
                <a:off x="7459411" y="4459351"/>
                <a:ext cx="14617" cy="12711"/>
              </a:xfrm>
              <a:custGeom>
                <a:avLst/>
                <a:gdLst/>
                <a:ahLst/>
                <a:cxnLst/>
                <a:rect l="l" t="t" r="r" b="b"/>
                <a:pathLst>
                  <a:path w="69" h="60" extrusionOk="0">
                    <a:moveTo>
                      <a:pt x="69" y="1"/>
                    </a:moveTo>
                    <a:cubicBezTo>
                      <a:pt x="49" y="20"/>
                      <a:pt x="20" y="30"/>
                      <a:pt x="0" y="49"/>
                    </a:cubicBezTo>
                    <a:cubicBezTo>
                      <a:pt x="0" y="49"/>
                      <a:pt x="0" y="60"/>
                      <a:pt x="10" y="60"/>
                    </a:cubicBezTo>
                    <a:cubicBezTo>
                      <a:pt x="29" y="49"/>
                      <a:pt x="49" y="2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6" name="Google Shape;3656;p21"/>
              <p:cNvSpPr/>
              <p:nvPr/>
            </p:nvSpPr>
            <p:spPr>
              <a:xfrm>
                <a:off x="7440556" y="4434353"/>
                <a:ext cx="14829" cy="12711"/>
              </a:xfrm>
              <a:custGeom>
                <a:avLst/>
                <a:gdLst/>
                <a:ahLst/>
                <a:cxnLst/>
                <a:rect l="l" t="t" r="r" b="b"/>
                <a:pathLst>
                  <a:path w="70" h="60" extrusionOk="0">
                    <a:moveTo>
                      <a:pt x="0" y="0"/>
                    </a:moveTo>
                    <a:lnTo>
                      <a:pt x="59" y="60"/>
                    </a:lnTo>
                    <a:lnTo>
                      <a:pt x="70" y="49"/>
                    </a:lnTo>
                    <a:cubicBezTo>
                      <a:pt x="50" y="30"/>
                      <a:pt x="3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7" name="Google Shape;3657;p21"/>
              <p:cNvSpPr/>
              <p:nvPr/>
            </p:nvSpPr>
            <p:spPr>
              <a:xfrm>
                <a:off x="7461317" y="4409355"/>
                <a:ext cx="10804" cy="12711"/>
              </a:xfrm>
              <a:custGeom>
                <a:avLst/>
                <a:gdLst/>
                <a:ahLst/>
                <a:cxnLst/>
                <a:rect l="l" t="t" r="r" b="b"/>
                <a:pathLst>
                  <a:path w="51" h="60" extrusionOk="0">
                    <a:moveTo>
                      <a:pt x="50" y="0"/>
                    </a:moveTo>
                    <a:lnTo>
                      <a:pt x="1" y="49"/>
                    </a:lnTo>
                    <a:cubicBezTo>
                      <a:pt x="1" y="59"/>
                      <a:pt x="11" y="59"/>
                      <a:pt x="11" y="59"/>
                    </a:cubicBezTo>
                    <a:cubicBezTo>
                      <a:pt x="20" y="40"/>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8" name="Google Shape;3658;p21"/>
              <p:cNvSpPr/>
              <p:nvPr/>
            </p:nvSpPr>
            <p:spPr>
              <a:xfrm>
                <a:off x="7444582" y="4392619"/>
                <a:ext cx="12711" cy="12711"/>
              </a:xfrm>
              <a:custGeom>
                <a:avLst/>
                <a:gdLst/>
                <a:ahLst/>
                <a:cxnLst/>
                <a:rect l="l" t="t" r="r" b="b"/>
                <a:pathLst>
                  <a:path w="60" h="60" extrusionOk="0">
                    <a:moveTo>
                      <a:pt x="1" y="1"/>
                    </a:moveTo>
                    <a:lnTo>
                      <a:pt x="1" y="1"/>
                    </a:lnTo>
                    <a:cubicBezTo>
                      <a:pt x="21" y="20"/>
                      <a:pt x="31" y="40"/>
                      <a:pt x="51" y="60"/>
                    </a:cubicBezTo>
                    <a:cubicBezTo>
                      <a:pt x="51" y="60"/>
                      <a:pt x="60" y="60"/>
                      <a:pt x="60" y="49"/>
                    </a:cubicBezTo>
                    <a:cubicBezTo>
                      <a:pt x="40" y="30"/>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59" name="Google Shape;3659;p21"/>
              <p:cNvSpPr/>
              <p:nvPr/>
            </p:nvSpPr>
            <p:spPr>
              <a:xfrm>
                <a:off x="7459411" y="4369740"/>
                <a:ext cx="14617" cy="14829"/>
              </a:xfrm>
              <a:custGeom>
                <a:avLst/>
                <a:gdLst/>
                <a:ahLst/>
                <a:cxnLst/>
                <a:rect l="l" t="t" r="r" b="b"/>
                <a:pathLst>
                  <a:path w="69" h="70" extrusionOk="0">
                    <a:moveTo>
                      <a:pt x="69" y="0"/>
                    </a:moveTo>
                    <a:lnTo>
                      <a:pt x="69" y="0"/>
                    </a:lnTo>
                    <a:cubicBezTo>
                      <a:pt x="40" y="20"/>
                      <a:pt x="20" y="39"/>
                      <a:pt x="0" y="59"/>
                    </a:cubicBezTo>
                    <a:lnTo>
                      <a:pt x="10" y="69"/>
                    </a:lnTo>
                    <a:cubicBezTo>
                      <a:pt x="29" y="5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0" name="Google Shape;3660;p21"/>
              <p:cNvSpPr/>
              <p:nvPr/>
            </p:nvSpPr>
            <p:spPr>
              <a:xfrm>
                <a:off x="7482290" y="4392619"/>
                <a:ext cx="14829" cy="8686"/>
              </a:xfrm>
              <a:custGeom>
                <a:avLst/>
                <a:gdLst/>
                <a:ahLst/>
                <a:cxnLst/>
                <a:rect l="l" t="t" r="r" b="b"/>
                <a:pathLst>
                  <a:path w="70" h="41" extrusionOk="0">
                    <a:moveTo>
                      <a:pt x="69" y="1"/>
                    </a:moveTo>
                    <a:cubicBezTo>
                      <a:pt x="50" y="10"/>
                      <a:pt x="20" y="20"/>
                      <a:pt x="0" y="30"/>
                    </a:cubicBezTo>
                    <a:lnTo>
                      <a:pt x="10" y="40"/>
                    </a:lnTo>
                    <a:cubicBezTo>
                      <a:pt x="30" y="30"/>
                      <a:pt x="50" y="10"/>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1" name="Google Shape;3661;p21"/>
              <p:cNvSpPr/>
              <p:nvPr/>
            </p:nvSpPr>
            <p:spPr>
              <a:xfrm>
                <a:off x="7484409" y="4434353"/>
                <a:ext cx="14617" cy="9533"/>
              </a:xfrm>
              <a:custGeom>
                <a:avLst/>
                <a:gdLst/>
                <a:ahLst/>
                <a:cxnLst/>
                <a:rect l="l" t="t" r="r" b="b"/>
                <a:pathLst>
                  <a:path w="69" h="45" extrusionOk="0">
                    <a:moveTo>
                      <a:pt x="69" y="0"/>
                    </a:moveTo>
                    <a:lnTo>
                      <a:pt x="69" y="0"/>
                    </a:lnTo>
                    <a:cubicBezTo>
                      <a:pt x="40" y="10"/>
                      <a:pt x="20" y="20"/>
                      <a:pt x="0" y="40"/>
                    </a:cubicBezTo>
                    <a:cubicBezTo>
                      <a:pt x="0" y="40"/>
                      <a:pt x="0" y="44"/>
                      <a:pt x="3" y="44"/>
                    </a:cubicBezTo>
                    <a:cubicBezTo>
                      <a:pt x="5" y="44"/>
                      <a:pt x="7" y="43"/>
                      <a:pt x="10" y="40"/>
                    </a:cubicBezTo>
                    <a:cubicBezTo>
                      <a:pt x="29" y="30"/>
                      <a:pt x="49" y="20"/>
                      <a:pt x="6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2" name="Google Shape;3662;p21"/>
              <p:cNvSpPr/>
              <p:nvPr/>
            </p:nvSpPr>
            <p:spPr>
              <a:xfrm>
                <a:off x="7478053" y="4469732"/>
                <a:ext cx="19066" cy="8474"/>
              </a:xfrm>
              <a:custGeom>
                <a:avLst/>
                <a:gdLst/>
                <a:ahLst/>
                <a:cxnLst/>
                <a:rect l="l" t="t" r="r" b="b"/>
                <a:pathLst>
                  <a:path w="90" h="40" extrusionOk="0">
                    <a:moveTo>
                      <a:pt x="89" y="0"/>
                    </a:moveTo>
                    <a:cubicBezTo>
                      <a:pt x="59" y="0"/>
                      <a:pt x="30" y="11"/>
                      <a:pt x="11" y="30"/>
                    </a:cubicBezTo>
                    <a:cubicBezTo>
                      <a:pt x="0" y="30"/>
                      <a:pt x="11" y="40"/>
                      <a:pt x="11" y="40"/>
                    </a:cubicBezTo>
                    <a:cubicBezTo>
                      <a:pt x="40" y="2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3" name="Google Shape;3663;p21"/>
              <p:cNvSpPr/>
              <p:nvPr/>
            </p:nvSpPr>
            <p:spPr>
              <a:xfrm>
                <a:off x="7482290" y="4501085"/>
                <a:ext cx="16736" cy="8474"/>
              </a:xfrm>
              <a:custGeom>
                <a:avLst/>
                <a:gdLst/>
                <a:ahLst/>
                <a:cxnLst/>
                <a:rect l="l" t="t" r="r" b="b"/>
                <a:pathLst>
                  <a:path w="79" h="40" extrusionOk="0">
                    <a:moveTo>
                      <a:pt x="79" y="0"/>
                    </a:moveTo>
                    <a:cubicBezTo>
                      <a:pt x="50" y="10"/>
                      <a:pt x="30" y="20"/>
                      <a:pt x="0" y="30"/>
                    </a:cubicBezTo>
                    <a:lnTo>
                      <a:pt x="0" y="40"/>
                    </a:lnTo>
                    <a:cubicBezTo>
                      <a:pt x="30" y="30"/>
                      <a:pt x="5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4" name="Google Shape;3664;p21"/>
              <p:cNvSpPr/>
              <p:nvPr/>
            </p:nvSpPr>
            <p:spPr>
              <a:xfrm>
                <a:off x="7480172" y="4538582"/>
                <a:ext cx="10592" cy="2118"/>
              </a:xfrm>
              <a:custGeom>
                <a:avLst/>
                <a:gdLst/>
                <a:ahLst/>
                <a:cxnLst/>
                <a:rect l="l" t="t" r="r" b="b"/>
                <a:pathLst>
                  <a:path w="50" h="10" extrusionOk="0">
                    <a:moveTo>
                      <a:pt x="1" y="1"/>
                    </a:moveTo>
                    <a:lnTo>
                      <a:pt x="1" y="10"/>
                    </a:lnTo>
                    <a:cubicBezTo>
                      <a:pt x="20" y="10"/>
                      <a:pt x="40" y="1"/>
                      <a:pt x="4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5" name="Google Shape;3665;p21"/>
              <p:cNvSpPr/>
              <p:nvPr/>
            </p:nvSpPr>
            <p:spPr>
              <a:xfrm>
                <a:off x="7467673" y="4567817"/>
                <a:ext cx="16948" cy="6355"/>
              </a:xfrm>
              <a:custGeom>
                <a:avLst/>
                <a:gdLst/>
                <a:ahLst/>
                <a:cxnLst/>
                <a:rect l="l" t="t" r="r" b="b"/>
                <a:pathLst>
                  <a:path w="80" h="30" extrusionOk="0">
                    <a:moveTo>
                      <a:pt x="79" y="0"/>
                    </a:moveTo>
                    <a:lnTo>
                      <a:pt x="79" y="0"/>
                    </a:lnTo>
                    <a:cubicBezTo>
                      <a:pt x="49" y="10"/>
                      <a:pt x="20" y="10"/>
                      <a:pt x="1" y="20"/>
                    </a:cubicBezTo>
                    <a:lnTo>
                      <a:pt x="1" y="29"/>
                    </a:lnTo>
                    <a:cubicBezTo>
                      <a:pt x="30" y="20"/>
                      <a:pt x="49" y="10"/>
                      <a:pt x="7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6" name="Google Shape;3666;p21"/>
              <p:cNvSpPr/>
              <p:nvPr/>
            </p:nvSpPr>
            <p:spPr>
              <a:xfrm>
                <a:off x="7448818" y="4597052"/>
                <a:ext cx="21185" cy="6355"/>
              </a:xfrm>
              <a:custGeom>
                <a:avLst/>
                <a:gdLst/>
                <a:ahLst/>
                <a:cxnLst/>
                <a:rect l="l" t="t" r="r" b="b"/>
                <a:pathLst>
                  <a:path w="100" h="30" extrusionOk="0">
                    <a:moveTo>
                      <a:pt x="99" y="0"/>
                    </a:moveTo>
                    <a:cubicBezTo>
                      <a:pt x="70" y="0"/>
                      <a:pt x="31" y="0"/>
                      <a:pt x="11" y="20"/>
                    </a:cubicBezTo>
                    <a:cubicBezTo>
                      <a:pt x="1" y="20"/>
                      <a:pt x="11" y="29"/>
                      <a:pt x="11" y="29"/>
                    </a:cubicBezTo>
                    <a:cubicBezTo>
                      <a:pt x="40" y="10"/>
                      <a:pt x="70"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7" name="Google Shape;3667;p21"/>
              <p:cNvSpPr/>
              <p:nvPr/>
            </p:nvSpPr>
            <p:spPr>
              <a:xfrm>
                <a:off x="7419584" y="4553200"/>
                <a:ext cx="10804" cy="19914"/>
              </a:xfrm>
              <a:custGeom>
                <a:avLst/>
                <a:gdLst/>
                <a:ahLst/>
                <a:cxnLst/>
                <a:rect l="l" t="t" r="r" b="b"/>
                <a:pathLst>
                  <a:path w="51" h="94" extrusionOk="0">
                    <a:moveTo>
                      <a:pt x="1" y="0"/>
                    </a:moveTo>
                    <a:lnTo>
                      <a:pt x="1" y="0"/>
                    </a:lnTo>
                    <a:cubicBezTo>
                      <a:pt x="11" y="30"/>
                      <a:pt x="21" y="69"/>
                      <a:pt x="40" y="89"/>
                    </a:cubicBezTo>
                    <a:cubicBezTo>
                      <a:pt x="40" y="92"/>
                      <a:pt x="41" y="93"/>
                      <a:pt x="43" y="93"/>
                    </a:cubicBezTo>
                    <a:cubicBezTo>
                      <a:pt x="46" y="93"/>
                      <a:pt x="50" y="89"/>
                      <a:pt x="50" y="89"/>
                    </a:cubicBezTo>
                    <a:cubicBezTo>
                      <a:pt x="40" y="59"/>
                      <a:pt x="21"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8" name="Google Shape;3668;p21"/>
              <p:cNvSpPr/>
              <p:nvPr/>
            </p:nvSpPr>
            <p:spPr>
              <a:xfrm>
                <a:off x="7438438" y="4357029"/>
                <a:ext cx="10592" cy="18007"/>
              </a:xfrm>
              <a:custGeom>
                <a:avLst/>
                <a:gdLst/>
                <a:ahLst/>
                <a:cxnLst/>
                <a:rect l="l" t="t" r="r" b="b"/>
                <a:pathLst>
                  <a:path w="50" h="85" extrusionOk="0">
                    <a:moveTo>
                      <a:pt x="1" y="1"/>
                    </a:moveTo>
                    <a:cubicBezTo>
                      <a:pt x="20" y="31"/>
                      <a:pt x="30" y="60"/>
                      <a:pt x="40" y="80"/>
                    </a:cubicBezTo>
                    <a:cubicBezTo>
                      <a:pt x="40" y="83"/>
                      <a:pt x="41" y="84"/>
                      <a:pt x="43" y="84"/>
                    </a:cubicBezTo>
                    <a:cubicBezTo>
                      <a:pt x="45" y="84"/>
                      <a:pt x="50" y="80"/>
                      <a:pt x="50" y="80"/>
                    </a:cubicBezTo>
                    <a:cubicBezTo>
                      <a:pt x="40" y="51"/>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69" name="Google Shape;3669;p21"/>
              <p:cNvSpPr/>
              <p:nvPr/>
            </p:nvSpPr>
            <p:spPr>
              <a:xfrm>
                <a:off x="7428057" y="4403000"/>
                <a:ext cx="12711" cy="12711"/>
              </a:xfrm>
              <a:custGeom>
                <a:avLst/>
                <a:gdLst/>
                <a:ahLst/>
                <a:cxnLst/>
                <a:rect l="l" t="t" r="r" b="b"/>
                <a:pathLst>
                  <a:path w="60" h="60" extrusionOk="0">
                    <a:moveTo>
                      <a:pt x="0" y="0"/>
                    </a:moveTo>
                    <a:lnTo>
                      <a:pt x="0" y="0"/>
                    </a:lnTo>
                    <a:cubicBezTo>
                      <a:pt x="20" y="20"/>
                      <a:pt x="40" y="40"/>
                      <a:pt x="50" y="60"/>
                    </a:cubicBezTo>
                    <a:cubicBezTo>
                      <a:pt x="50" y="60"/>
                      <a:pt x="59" y="60"/>
                      <a:pt x="59" y="50"/>
                    </a:cubicBezTo>
                    <a:cubicBezTo>
                      <a:pt x="50" y="3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0" name="Google Shape;3670;p21"/>
              <p:cNvSpPr/>
              <p:nvPr/>
            </p:nvSpPr>
            <p:spPr>
              <a:xfrm>
                <a:off x="7425939" y="4444734"/>
                <a:ext cx="14829" cy="19066"/>
              </a:xfrm>
              <a:custGeom>
                <a:avLst/>
                <a:gdLst/>
                <a:ahLst/>
                <a:cxnLst/>
                <a:rect l="l" t="t" r="r" b="b"/>
                <a:pathLst>
                  <a:path w="70" h="90" extrusionOk="0">
                    <a:moveTo>
                      <a:pt x="1" y="0"/>
                    </a:moveTo>
                    <a:lnTo>
                      <a:pt x="60" y="89"/>
                    </a:lnTo>
                    <a:cubicBezTo>
                      <a:pt x="60" y="89"/>
                      <a:pt x="69" y="89"/>
                      <a:pt x="69" y="79"/>
                    </a:cubicBezTo>
                    <a:cubicBezTo>
                      <a:pt x="50" y="50"/>
                      <a:pt x="30" y="3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1" name="Google Shape;3671;p21"/>
              <p:cNvSpPr/>
              <p:nvPr/>
            </p:nvSpPr>
            <p:spPr>
              <a:xfrm>
                <a:off x="7394586" y="4334361"/>
                <a:ext cx="4449" cy="6355"/>
              </a:xfrm>
              <a:custGeom>
                <a:avLst/>
                <a:gdLst/>
                <a:ahLst/>
                <a:cxnLst/>
                <a:rect l="l" t="t" r="r" b="b"/>
                <a:pathLst>
                  <a:path w="21" h="30" extrusionOk="0">
                    <a:moveTo>
                      <a:pt x="20" y="0"/>
                    </a:moveTo>
                    <a:lnTo>
                      <a:pt x="20" y="0"/>
                    </a:lnTo>
                    <a:cubicBezTo>
                      <a:pt x="20" y="10"/>
                      <a:pt x="1" y="20"/>
                      <a:pt x="1" y="29"/>
                    </a:cubicBezTo>
                    <a:lnTo>
                      <a:pt x="11" y="29"/>
                    </a:lnTo>
                    <a:cubicBezTo>
                      <a:pt x="20" y="20"/>
                      <a:pt x="20" y="10"/>
                      <a:pt x="2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grpSp>
          <p:nvGrpSpPr>
            <p:cNvPr id="3672" name="Google Shape;3672;p21"/>
            <p:cNvGrpSpPr/>
            <p:nvPr/>
          </p:nvGrpSpPr>
          <p:grpSpPr>
            <a:xfrm>
              <a:off x="963107" y="4183314"/>
              <a:ext cx="275402" cy="601435"/>
              <a:chOff x="963107" y="4183314"/>
              <a:chExt cx="275402" cy="601435"/>
            </a:xfrm>
          </p:grpSpPr>
          <p:sp>
            <p:nvSpPr>
              <p:cNvPr id="3673" name="Google Shape;3673;p21"/>
              <p:cNvSpPr/>
              <p:nvPr/>
            </p:nvSpPr>
            <p:spPr>
              <a:xfrm>
                <a:off x="1009078" y="4223777"/>
                <a:ext cx="60588" cy="244048"/>
              </a:xfrm>
              <a:custGeom>
                <a:avLst/>
                <a:gdLst/>
                <a:ahLst/>
                <a:cxnLst/>
                <a:rect l="l" t="t" r="r" b="b"/>
                <a:pathLst>
                  <a:path w="286" h="1152" extrusionOk="0">
                    <a:moveTo>
                      <a:pt x="0" y="0"/>
                    </a:moveTo>
                    <a:cubicBezTo>
                      <a:pt x="10" y="10"/>
                      <a:pt x="49" y="59"/>
                      <a:pt x="49" y="148"/>
                    </a:cubicBezTo>
                    <a:cubicBezTo>
                      <a:pt x="49" y="256"/>
                      <a:pt x="29" y="1034"/>
                      <a:pt x="79" y="1093"/>
                    </a:cubicBezTo>
                    <a:cubicBezTo>
                      <a:pt x="118" y="1132"/>
                      <a:pt x="217" y="1152"/>
                      <a:pt x="285" y="1152"/>
                    </a:cubicBezTo>
                    <a:lnTo>
                      <a:pt x="285" y="1102"/>
                    </a:lnTo>
                    <a:cubicBezTo>
                      <a:pt x="79" y="1102"/>
                      <a:pt x="118" y="955"/>
                      <a:pt x="118" y="492"/>
                    </a:cubicBezTo>
                    <a:cubicBezTo>
                      <a:pt x="118" y="177"/>
                      <a:pt x="128"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4" name="Google Shape;3674;p21"/>
              <p:cNvSpPr/>
              <p:nvPr/>
            </p:nvSpPr>
            <p:spPr>
              <a:xfrm>
                <a:off x="975606" y="4223777"/>
                <a:ext cx="94060" cy="273283"/>
              </a:xfrm>
              <a:custGeom>
                <a:avLst/>
                <a:gdLst/>
                <a:ahLst/>
                <a:cxnLst/>
                <a:rect l="l" t="t" r="r" b="b"/>
                <a:pathLst>
                  <a:path w="444" h="1290" extrusionOk="0">
                    <a:moveTo>
                      <a:pt x="109" y="0"/>
                    </a:moveTo>
                    <a:lnTo>
                      <a:pt x="109" y="0"/>
                    </a:lnTo>
                    <a:cubicBezTo>
                      <a:pt x="30" y="20"/>
                      <a:pt x="1" y="128"/>
                      <a:pt x="1" y="453"/>
                    </a:cubicBezTo>
                    <a:cubicBezTo>
                      <a:pt x="1" y="1122"/>
                      <a:pt x="89" y="1279"/>
                      <a:pt x="443" y="1290"/>
                    </a:cubicBezTo>
                    <a:lnTo>
                      <a:pt x="443" y="1231"/>
                    </a:lnTo>
                    <a:lnTo>
                      <a:pt x="237" y="1181"/>
                    </a:lnTo>
                    <a:cubicBezTo>
                      <a:pt x="60" y="1142"/>
                      <a:pt x="109" y="768"/>
                      <a:pt x="80" y="354"/>
                    </a:cubicBezTo>
                    <a:cubicBezTo>
                      <a:pt x="60" y="118"/>
                      <a:pt x="89" y="30"/>
                      <a:pt x="10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5" name="Google Shape;3675;p21"/>
              <p:cNvSpPr/>
              <p:nvPr/>
            </p:nvSpPr>
            <p:spPr>
              <a:xfrm>
                <a:off x="984080" y="4223777"/>
                <a:ext cx="85586" cy="260784"/>
              </a:xfrm>
              <a:custGeom>
                <a:avLst/>
                <a:gdLst/>
                <a:ahLst/>
                <a:cxnLst/>
                <a:rect l="l" t="t" r="r" b="b"/>
                <a:pathLst>
                  <a:path w="404" h="1231" extrusionOk="0">
                    <a:moveTo>
                      <a:pt x="59" y="0"/>
                    </a:moveTo>
                    <a:cubicBezTo>
                      <a:pt x="40" y="10"/>
                      <a:pt x="29" y="50"/>
                      <a:pt x="20" y="69"/>
                    </a:cubicBezTo>
                    <a:cubicBezTo>
                      <a:pt x="0" y="158"/>
                      <a:pt x="10" y="256"/>
                      <a:pt x="20" y="354"/>
                    </a:cubicBezTo>
                    <a:cubicBezTo>
                      <a:pt x="49" y="768"/>
                      <a:pt x="0" y="1142"/>
                      <a:pt x="177" y="1181"/>
                    </a:cubicBezTo>
                    <a:lnTo>
                      <a:pt x="403" y="1231"/>
                    </a:lnTo>
                    <a:lnTo>
                      <a:pt x="403" y="1152"/>
                    </a:lnTo>
                    <a:cubicBezTo>
                      <a:pt x="335" y="1152"/>
                      <a:pt x="226" y="1132"/>
                      <a:pt x="187" y="1093"/>
                    </a:cubicBezTo>
                    <a:cubicBezTo>
                      <a:pt x="128" y="1034"/>
                      <a:pt x="147" y="256"/>
                      <a:pt x="147" y="148"/>
                    </a:cubicBezTo>
                    <a:cubicBezTo>
                      <a:pt x="147" y="109"/>
                      <a:pt x="147" y="79"/>
                      <a:pt x="128" y="50"/>
                    </a:cubicBezTo>
                    <a:cubicBezTo>
                      <a:pt x="128"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6" name="Google Shape;3676;p21"/>
              <p:cNvSpPr/>
              <p:nvPr/>
            </p:nvSpPr>
            <p:spPr>
              <a:xfrm>
                <a:off x="992342" y="4223777"/>
                <a:ext cx="77324" cy="258666"/>
              </a:xfrm>
              <a:custGeom>
                <a:avLst/>
                <a:gdLst/>
                <a:ahLst/>
                <a:cxnLst/>
                <a:rect l="l" t="t" r="r" b="b"/>
                <a:pathLst>
                  <a:path w="365" h="1221" extrusionOk="0">
                    <a:moveTo>
                      <a:pt x="60" y="0"/>
                    </a:moveTo>
                    <a:cubicBezTo>
                      <a:pt x="40" y="10"/>
                      <a:pt x="30" y="50"/>
                      <a:pt x="20" y="69"/>
                    </a:cubicBezTo>
                    <a:cubicBezTo>
                      <a:pt x="1" y="158"/>
                      <a:pt x="10" y="256"/>
                      <a:pt x="20" y="354"/>
                    </a:cubicBezTo>
                    <a:cubicBezTo>
                      <a:pt x="49" y="768"/>
                      <a:pt x="1" y="1142"/>
                      <a:pt x="178" y="1181"/>
                    </a:cubicBezTo>
                    <a:lnTo>
                      <a:pt x="364" y="1220"/>
                    </a:lnTo>
                    <a:lnTo>
                      <a:pt x="364" y="1152"/>
                    </a:lnTo>
                    <a:cubicBezTo>
                      <a:pt x="296" y="1142"/>
                      <a:pt x="217" y="1132"/>
                      <a:pt x="178" y="1093"/>
                    </a:cubicBezTo>
                    <a:cubicBezTo>
                      <a:pt x="128" y="1034"/>
                      <a:pt x="148" y="256"/>
                      <a:pt x="148" y="148"/>
                    </a:cubicBezTo>
                    <a:cubicBezTo>
                      <a:pt x="148" y="109"/>
                      <a:pt x="138" y="79"/>
                      <a:pt x="128" y="50"/>
                    </a:cubicBezTo>
                    <a:cubicBezTo>
                      <a:pt x="119" y="30"/>
                      <a:pt x="108"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7" name="Google Shape;3677;p21"/>
              <p:cNvSpPr/>
              <p:nvPr/>
            </p:nvSpPr>
            <p:spPr>
              <a:xfrm>
                <a:off x="988105" y="4223777"/>
                <a:ext cx="81561" cy="260784"/>
              </a:xfrm>
              <a:custGeom>
                <a:avLst/>
                <a:gdLst/>
                <a:ahLst/>
                <a:cxnLst/>
                <a:rect l="l" t="t" r="r" b="b"/>
                <a:pathLst>
                  <a:path w="385" h="1231" extrusionOk="0">
                    <a:moveTo>
                      <a:pt x="60" y="0"/>
                    </a:moveTo>
                    <a:cubicBezTo>
                      <a:pt x="40" y="10"/>
                      <a:pt x="30" y="50"/>
                      <a:pt x="21" y="69"/>
                    </a:cubicBezTo>
                    <a:cubicBezTo>
                      <a:pt x="1" y="158"/>
                      <a:pt x="10" y="256"/>
                      <a:pt x="21" y="354"/>
                    </a:cubicBezTo>
                    <a:cubicBezTo>
                      <a:pt x="50" y="768"/>
                      <a:pt x="1" y="1142"/>
                      <a:pt x="178" y="1181"/>
                    </a:cubicBezTo>
                    <a:lnTo>
                      <a:pt x="384" y="1231"/>
                    </a:lnTo>
                    <a:lnTo>
                      <a:pt x="384" y="1152"/>
                    </a:lnTo>
                    <a:cubicBezTo>
                      <a:pt x="316" y="1152"/>
                      <a:pt x="217" y="1132"/>
                      <a:pt x="178" y="1093"/>
                    </a:cubicBezTo>
                    <a:cubicBezTo>
                      <a:pt x="128" y="1034"/>
                      <a:pt x="148" y="256"/>
                      <a:pt x="148" y="148"/>
                    </a:cubicBezTo>
                    <a:cubicBezTo>
                      <a:pt x="148" y="109"/>
                      <a:pt x="139" y="79"/>
                      <a:pt x="128" y="50"/>
                    </a:cubicBezTo>
                    <a:cubicBezTo>
                      <a:pt x="119" y="30"/>
                      <a:pt x="109" y="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8" name="Google Shape;3678;p21"/>
              <p:cNvSpPr/>
              <p:nvPr/>
            </p:nvSpPr>
            <p:spPr>
              <a:xfrm>
                <a:off x="988105" y="4221658"/>
                <a:ext cx="83892" cy="262479"/>
              </a:xfrm>
              <a:custGeom>
                <a:avLst/>
                <a:gdLst/>
                <a:ahLst/>
                <a:cxnLst/>
                <a:rect l="l" t="t" r="r" b="b"/>
                <a:pathLst>
                  <a:path w="396" h="1239" extrusionOk="0">
                    <a:moveTo>
                      <a:pt x="158" y="985"/>
                    </a:moveTo>
                    <a:cubicBezTo>
                      <a:pt x="158" y="1014"/>
                      <a:pt x="158" y="1034"/>
                      <a:pt x="168" y="1064"/>
                    </a:cubicBezTo>
                    <a:cubicBezTo>
                      <a:pt x="168" y="1034"/>
                      <a:pt x="158" y="1014"/>
                      <a:pt x="158" y="985"/>
                    </a:cubicBezTo>
                    <a:close/>
                    <a:moveTo>
                      <a:pt x="168" y="1064"/>
                    </a:moveTo>
                    <a:cubicBezTo>
                      <a:pt x="168" y="1083"/>
                      <a:pt x="178" y="1093"/>
                      <a:pt x="178" y="1103"/>
                    </a:cubicBezTo>
                    <a:cubicBezTo>
                      <a:pt x="188" y="1112"/>
                      <a:pt x="207" y="1123"/>
                      <a:pt x="217" y="1132"/>
                    </a:cubicBezTo>
                    <a:cubicBezTo>
                      <a:pt x="246" y="1142"/>
                      <a:pt x="276" y="1142"/>
                      <a:pt x="296" y="1152"/>
                    </a:cubicBezTo>
                    <a:lnTo>
                      <a:pt x="296" y="1152"/>
                    </a:lnTo>
                    <a:cubicBezTo>
                      <a:pt x="276" y="1142"/>
                      <a:pt x="246" y="1142"/>
                      <a:pt x="217" y="1123"/>
                    </a:cubicBezTo>
                    <a:cubicBezTo>
                      <a:pt x="207" y="1123"/>
                      <a:pt x="198" y="1112"/>
                      <a:pt x="188" y="1103"/>
                    </a:cubicBezTo>
                    <a:cubicBezTo>
                      <a:pt x="178" y="1093"/>
                      <a:pt x="178" y="1083"/>
                      <a:pt x="168" y="1064"/>
                    </a:cubicBezTo>
                    <a:close/>
                    <a:moveTo>
                      <a:pt x="296" y="1152"/>
                    </a:moveTo>
                    <a:cubicBezTo>
                      <a:pt x="325" y="1162"/>
                      <a:pt x="355" y="1162"/>
                      <a:pt x="384" y="1162"/>
                    </a:cubicBezTo>
                    <a:cubicBezTo>
                      <a:pt x="355" y="1162"/>
                      <a:pt x="325" y="1152"/>
                      <a:pt x="296" y="1152"/>
                    </a:cubicBezTo>
                    <a:close/>
                    <a:moveTo>
                      <a:pt x="80" y="1"/>
                    </a:moveTo>
                    <a:cubicBezTo>
                      <a:pt x="69" y="1"/>
                      <a:pt x="60" y="1"/>
                      <a:pt x="50" y="10"/>
                    </a:cubicBezTo>
                    <a:cubicBezTo>
                      <a:pt x="40" y="10"/>
                      <a:pt x="40" y="20"/>
                      <a:pt x="40" y="20"/>
                    </a:cubicBezTo>
                    <a:cubicBezTo>
                      <a:pt x="30" y="30"/>
                      <a:pt x="30" y="40"/>
                      <a:pt x="30" y="40"/>
                    </a:cubicBezTo>
                    <a:cubicBezTo>
                      <a:pt x="21" y="60"/>
                      <a:pt x="21" y="69"/>
                      <a:pt x="21" y="89"/>
                    </a:cubicBezTo>
                    <a:cubicBezTo>
                      <a:pt x="10" y="119"/>
                      <a:pt x="10" y="148"/>
                      <a:pt x="10" y="178"/>
                    </a:cubicBezTo>
                    <a:cubicBezTo>
                      <a:pt x="1" y="227"/>
                      <a:pt x="10" y="286"/>
                      <a:pt x="10" y="345"/>
                    </a:cubicBezTo>
                    <a:cubicBezTo>
                      <a:pt x="21" y="463"/>
                      <a:pt x="21" y="571"/>
                      <a:pt x="30" y="690"/>
                    </a:cubicBezTo>
                    <a:lnTo>
                      <a:pt x="30" y="856"/>
                    </a:lnTo>
                    <a:cubicBezTo>
                      <a:pt x="40" y="916"/>
                      <a:pt x="40" y="975"/>
                      <a:pt x="50" y="1034"/>
                    </a:cubicBezTo>
                    <a:cubicBezTo>
                      <a:pt x="60" y="1053"/>
                      <a:pt x="69" y="1083"/>
                      <a:pt x="80" y="1112"/>
                    </a:cubicBezTo>
                    <a:cubicBezTo>
                      <a:pt x="89" y="1142"/>
                      <a:pt x="109" y="1162"/>
                      <a:pt x="139" y="1182"/>
                    </a:cubicBezTo>
                    <a:cubicBezTo>
                      <a:pt x="139" y="1182"/>
                      <a:pt x="148" y="1191"/>
                      <a:pt x="158" y="1191"/>
                    </a:cubicBezTo>
                    <a:cubicBezTo>
                      <a:pt x="158" y="1191"/>
                      <a:pt x="168" y="1191"/>
                      <a:pt x="178" y="1201"/>
                    </a:cubicBezTo>
                    <a:lnTo>
                      <a:pt x="217" y="1201"/>
                    </a:lnTo>
                    <a:lnTo>
                      <a:pt x="306" y="1221"/>
                    </a:lnTo>
                    <a:cubicBezTo>
                      <a:pt x="351" y="1233"/>
                      <a:pt x="378" y="1239"/>
                      <a:pt x="385" y="1239"/>
                    </a:cubicBezTo>
                    <a:cubicBezTo>
                      <a:pt x="395" y="1239"/>
                      <a:pt x="369" y="1228"/>
                      <a:pt x="306" y="1211"/>
                    </a:cubicBezTo>
                    <a:lnTo>
                      <a:pt x="217" y="1191"/>
                    </a:lnTo>
                    <a:lnTo>
                      <a:pt x="178" y="1182"/>
                    </a:lnTo>
                    <a:lnTo>
                      <a:pt x="158" y="1182"/>
                    </a:lnTo>
                    <a:cubicBezTo>
                      <a:pt x="158" y="1171"/>
                      <a:pt x="148" y="1171"/>
                      <a:pt x="139" y="1171"/>
                    </a:cubicBezTo>
                    <a:cubicBezTo>
                      <a:pt x="119" y="1152"/>
                      <a:pt x="99" y="1132"/>
                      <a:pt x="89" y="1103"/>
                    </a:cubicBezTo>
                    <a:cubicBezTo>
                      <a:pt x="80" y="1083"/>
                      <a:pt x="69" y="1053"/>
                      <a:pt x="69" y="1024"/>
                    </a:cubicBezTo>
                    <a:cubicBezTo>
                      <a:pt x="50" y="975"/>
                      <a:pt x="50" y="916"/>
                      <a:pt x="50" y="856"/>
                    </a:cubicBezTo>
                    <a:cubicBezTo>
                      <a:pt x="40" y="797"/>
                      <a:pt x="40" y="749"/>
                      <a:pt x="40" y="690"/>
                    </a:cubicBezTo>
                    <a:cubicBezTo>
                      <a:pt x="40" y="571"/>
                      <a:pt x="30" y="453"/>
                      <a:pt x="21" y="345"/>
                    </a:cubicBezTo>
                    <a:cubicBezTo>
                      <a:pt x="21" y="286"/>
                      <a:pt x="10" y="227"/>
                      <a:pt x="21" y="178"/>
                    </a:cubicBezTo>
                    <a:cubicBezTo>
                      <a:pt x="21" y="148"/>
                      <a:pt x="21" y="119"/>
                      <a:pt x="30" y="89"/>
                    </a:cubicBezTo>
                    <a:cubicBezTo>
                      <a:pt x="30" y="79"/>
                      <a:pt x="30" y="60"/>
                      <a:pt x="40" y="50"/>
                    </a:cubicBezTo>
                    <a:cubicBezTo>
                      <a:pt x="40" y="30"/>
                      <a:pt x="50" y="20"/>
                      <a:pt x="60" y="10"/>
                    </a:cubicBezTo>
                    <a:lnTo>
                      <a:pt x="99" y="10"/>
                    </a:lnTo>
                    <a:cubicBezTo>
                      <a:pt x="99" y="10"/>
                      <a:pt x="109" y="20"/>
                      <a:pt x="109" y="30"/>
                    </a:cubicBezTo>
                    <a:lnTo>
                      <a:pt x="119" y="40"/>
                    </a:lnTo>
                    <a:cubicBezTo>
                      <a:pt x="128" y="69"/>
                      <a:pt x="139" y="99"/>
                      <a:pt x="139" y="128"/>
                    </a:cubicBezTo>
                    <a:lnTo>
                      <a:pt x="139" y="207"/>
                    </a:lnTo>
                    <a:lnTo>
                      <a:pt x="139" y="296"/>
                    </a:lnTo>
                    <a:lnTo>
                      <a:pt x="139" y="640"/>
                    </a:lnTo>
                    <a:cubicBezTo>
                      <a:pt x="139" y="758"/>
                      <a:pt x="148" y="867"/>
                      <a:pt x="158" y="985"/>
                    </a:cubicBezTo>
                    <a:cubicBezTo>
                      <a:pt x="148" y="867"/>
                      <a:pt x="148" y="758"/>
                      <a:pt x="148" y="640"/>
                    </a:cubicBezTo>
                    <a:lnTo>
                      <a:pt x="148" y="296"/>
                    </a:lnTo>
                    <a:lnTo>
                      <a:pt x="148" y="207"/>
                    </a:lnTo>
                    <a:lnTo>
                      <a:pt x="148" y="128"/>
                    </a:lnTo>
                    <a:cubicBezTo>
                      <a:pt x="148" y="99"/>
                      <a:pt x="139" y="69"/>
                      <a:pt x="128" y="40"/>
                    </a:cubicBezTo>
                    <a:cubicBezTo>
                      <a:pt x="128" y="30"/>
                      <a:pt x="119" y="30"/>
                      <a:pt x="119" y="20"/>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79" name="Google Shape;3679;p21"/>
              <p:cNvSpPr/>
              <p:nvPr/>
            </p:nvSpPr>
            <p:spPr>
              <a:xfrm>
                <a:off x="1127713" y="4438590"/>
                <a:ext cx="60800" cy="244048"/>
              </a:xfrm>
              <a:custGeom>
                <a:avLst/>
                <a:gdLst/>
                <a:ahLst/>
                <a:cxnLst/>
                <a:rect l="l" t="t" r="r" b="b"/>
                <a:pathLst>
                  <a:path w="287" h="1152" extrusionOk="0">
                    <a:moveTo>
                      <a:pt x="287" y="0"/>
                    </a:moveTo>
                    <a:cubicBezTo>
                      <a:pt x="169" y="0"/>
                      <a:pt x="178" y="177"/>
                      <a:pt x="178" y="492"/>
                    </a:cubicBezTo>
                    <a:cubicBezTo>
                      <a:pt x="178" y="954"/>
                      <a:pt x="217" y="1092"/>
                      <a:pt x="1" y="1102"/>
                    </a:cubicBezTo>
                    <a:lnTo>
                      <a:pt x="1" y="1151"/>
                    </a:lnTo>
                    <a:cubicBezTo>
                      <a:pt x="70" y="1151"/>
                      <a:pt x="169" y="1132"/>
                      <a:pt x="208" y="1092"/>
                    </a:cubicBezTo>
                    <a:cubicBezTo>
                      <a:pt x="267" y="1033"/>
                      <a:pt x="247" y="256"/>
                      <a:pt x="247" y="138"/>
                    </a:cubicBezTo>
                    <a:cubicBezTo>
                      <a:pt x="247" y="59"/>
                      <a:pt x="276" y="10"/>
                      <a:pt x="287"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0" name="Google Shape;3680;p21"/>
              <p:cNvSpPr/>
              <p:nvPr/>
            </p:nvSpPr>
            <p:spPr>
              <a:xfrm>
                <a:off x="1127713" y="4438590"/>
                <a:ext cx="94272" cy="273071"/>
              </a:xfrm>
              <a:custGeom>
                <a:avLst/>
                <a:gdLst/>
                <a:ahLst/>
                <a:cxnLst/>
                <a:rect l="l" t="t" r="r" b="b"/>
                <a:pathLst>
                  <a:path w="445" h="1289" extrusionOk="0">
                    <a:moveTo>
                      <a:pt x="335" y="0"/>
                    </a:moveTo>
                    <a:lnTo>
                      <a:pt x="335" y="0"/>
                    </a:lnTo>
                    <a:cubicBezTo>
                      <a:pt x="365" y="29"/>
                      <a:pt x="385" y="118"/>
                      <a:pt x="365" y="344"/>
                    </a:cubicBezTo>
                    <a:cubicBezTo>
                      <a:pt x="335" y="768"/>
                      <a:pt x="385" y="1142"/>
                      <a:pt x="217" y="1181"/>
                    </a:cubicBezTo>
                    <a:lnTo>
                      <a:pt x="1" y="1220"/>
                    </a:lnTo>
                    <a:lnTo>
                      <a:pt x="1" y="1289"/>
                    </a:lnTo>
                    <a:cubicBezTo>
                      <a:pt x="355" y="1280"/>
                      <a:pt x="444" y="1122"/>
                      <a:pt x="444" y="453"/>
                    </a:cubicBezTo>
                    <a:cubicBezTo>
                      <a:pt x="444" y="128"/>
                      <a:pt x="424" y="2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1" name="Google Shape;3681;p21"/>
              <p:cNvSpPr/>
              <p:nvPr/>
            </p:nvSpPr>
            <p:spPr>
              <a:xfrm>
                <a:off x="1127713" y="4438590"/>
                <a:ext cx="87917" cy="260572"/>
              </a:xfrm>
              <a:custGeom>
                <a:avLst/>
                <a:gdLst/>
                <a:ahLst/>
                <a:cxnLst/>
                <a:rect l="l" t="t" r="r" b="b"/>
                <a:pathLst>
                  <a:path w="415" h="1230" extrusionOk="0">
                    <a:moveTo>
                      <a:pt x="316" y="0"/>
                    </a:moveTo>
                    <a:cubicBezTo>
                      <a:pt x="296" y="0"/>
                      <a:pt x="287" y="29"/>
                      <a:pt x="276" y="40"/>
                    </a:cubicBezTo>
                    <a:cubicBezTo>
                      <a:pt x="267" y="79"/>
                      <a:pt x="257" y="108"/>
                      <a:pt x="257" y="138"/>
                    </a:cubicBezTo>
                    <a:cubicBezTo>
                      <a:pt x="257" y="256"/>
                      <a:pt x="276" y="1033"/>
                      <a:pt x="217" y="1092"/>
                    </a:cubicBezTo>
                    <a:cubicBezTo>
                      <a:pt x="178" y="1132"/>
                      <a:pt x="80" y="1151"/>
                      <a:pt x="1" y="1151"/>
                    </a:cubicBezTo>
                    <a:lnTo>
                      <a:pt x="1" y="1230"/>
                    </a:lnTo>
                    <a:lnTo>
                      <a:pt x="228" y="1181"/>
                    </a:lnTo>
                    <a:cubicBezTo>
                      <a:pt x="414" y="1142"/>
                      <a:pt x="355" y="768"/>
                      <a:pt x="395" y="344"/>
                    </a:cubicBezTo>
                    <a:cubicBezTo>
                      <a:pt x="395" y="256"/>
                      <a:pt x="405" y="158"/>
                      <a:pt x="385" y="69"/>
                    </a:cubicBezTo>
                    <a:cubicBezTo>
                      <a:pt x="385" y="49"/>
                      <a:pt x="375" y="10"/>
                      <a:pt x="35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2" name="Google Shape;3682;p21"/>
              <p:cNvSpPr/>
              <p:nvPr/>
            </p:nvSpPr>
            <p:spPr>
              <a:xfrm>
                <a:off x="1127713" y="4438590"/>
                <a:ext cx="77536" cy="258666"/>
              </a:xfrm>
              <a:custGeom>
                <a:avLst/>
                <a:gdLst/>
                <a:ahLst/>
                <a:cxnLst/>
                <a:rect l="l" t="t" r="r" b="b"/>
                <a:pathLst>
                  <a:path w="366" h="1221" extrusionOk="0">
                    <a:moveTo>
                      <a:pt x="276" y="0"/>
                    </a:moveTo>
                    <a:cubicBezTo>
                      <a:pt x="257" y="0"/>
                      <a:pt x="247" y="29"/>
                      <a:pt x="237" y="40"/>
                    </a:cubicBezTo>
                    <a:cubicBezTo>
                      <a:pt x="228" y="79"/>
                      <a:pt x="228" y="108"/>
                      <a:pt x="228" y="138"/>
                    </a:cubicBezTo>
                    <a:cubicBezTo>
                      <a:pt x="228" y="256"/>
                      <a:pt x="247" y="1033"/>
                      <a:pt x="188" y="1092"/>
                    </a:cubicBezTo>
                    <a:cubicBezTo>
                      <a:pt x="158" y="1132"/>
                      <a:pt x="70" y="1142"/>
                      <a:pt x="1" y="1151"/>
                    </a:cubicBezTo>
                    <a:lnTo>
                      <a:pt x="1" y="1220"/>
                    </a:lnTo>
                    <a:lnTo>
                      <a:pt x="198" y="1181"/>
                    </a:lnTo>
                    <a:cubicBezTo>
                      <a:pt x="365" y="1142"/>
                      <a:pt x="316" y="768"/>
                      <a:pt x="346" y="344"/>
                    </a:cubicBezTo>
                    <a:cubicBezTo>
                      <a:pt x="355" y="256"/>
                      <a:pt x="365" y="158"/>
                      <a:pt x="346" y="69"/>
                    </a:cubicBezTo>
                    <a:cubicBezTo>
                      <a:pt x="346" y="49"/>
                      <a:pt x="335" y="10"/>
                      <a:pt x="316"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3" name="Google Shape;3683;p21"/>
              <p:cNvSpPr/>
              <p:nvPr/>
            </p:nvSpPr>
            <p:spPr>
              <a:xfrm>
                <a:off x="1127713" y="4438590"/>
                <a:ext cx="81773" cy="258666"/>
              </a:xfrm>
              <a:custGeom>
                <a:avLst/>
                <a:gdLst/>
                <a:ahLst/>
                <a:cxnLst/>
                <a:rect l="l" t="t" r="r" b="b"/>
                <a:pathLst>
                  <a:path w="386" h="1221" extrusionOk="0">
                    <a:moveTo>
                      <a:pt x="296" y="0"/>
                    </a:moveTo>
                    <a:cubicBezTo>
                      <a:pt x="276" y="0"/>
                      <a:pt x="267" y="29"/>
                      <a:pt x="257" y="40"/>
                    </a:cubicBezTo>
                    <a:cubicBezTo>
                      <a:pt x="247" y="79"/>
                      <a:pt x="247" y="108"/>
                      <a:pt x="247" y="138"/>
                    </a:cubicBezTo>
                    <a:cubicBezTo>
                      <a:pt x="247" y="256"/>
                      <a:pt x="267" y="1033"/>
                      <a:pt x="208" y="1092"/>
                    </a:cubicBezTo>
                    <a:cubicBezTo>
                      <a:pt x="169" y="1132"/>
                      <a:pt x="70" y="1151"/>
                      <a:pt x="1" y="1151"/>
                    </a:cubicBezTo>
                    <a:lnTo>
                      <a:pt x="1" y="1220"/>
                    </a:lnTo>
                    <a:lnTo>
                      <a:pt x="217" y="1181"/>
                    </a:lnTo>
                    <a:cubicBezTo>
                      <a:pt x="385" y="1142"/>
                      <a:pt x="335" y="768"/>
                      <a:pt x="365" y="344"/>
                    </a:cubicBezTo>
                    <a:cubicBezTo>
                      <a:pt x="375" y="256"/>
                      <a:pt x="385" y="158"/>
                      <a:pt x="365" y="69"/>
                    </a:cubicBezTo>
                    <a:cubicBezTo>
                      <a:pt x="365" y="49"/>
                      <a:pt x="355" y="10"/>
                      <a:pt x="335"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4" name="Google Shape;3684;p21"/>
              <p:cNvSpPr/>
              <p:nvPr/>
            </p:nvSpPr>
            <p:spPr>
              <a:xfrm>
                <a:off x="1126018" y="4436260"/>
                <a:ext cx="83468" cy="262691"/>
              </a:xfrm>
              <a:custGeom>
                <a:avLst/>
                <a:gdLst/>
                <a:ahLst/>
                <a:cxnLst/>
                <a:rect l="l" t="t" r="r" b="b"/>
                <a:pathLst>
                  <a:path w="394" h="1240" extrusionOk="0">
                    <a:moveTo>
                      <a:pt x="295" y="1"/>
                    </a:moveTo>
                    <a:cubicBezTo>
                      <a:pt x="295" y="11"/>
                      <a:pt x="284" y="11"/>
                      <a:pt x="284" y="21"/>
                    </a:cubicBezTo>
                    <a:cubicBezTo>
                      <a:pt x="275" y="31"/>
                      <a:pt x="275" y="31"/>
                      <a:pt x="275" y="40"/>
                    </a:cubicBezTo>
                    <a:cubicBezTo>
                      <a:pt x="255" y="70"/>
                      <a:pt x="255" y="99"/>
                      <a:pt x="255" y="129"/>
                    </a:cubicBezTo>
                    <a:cubicBezTo>
                      <a:pt x="265" y="99"/>
                      <a:pt x="265" y="70"/>
                      <a:pt x="284" y="40"/>
                    </a:cubicBezTo>
                    <a:lnTo>
                      <a:pt x="284" y="31"/>
                    </a:lnTo>
                    <a:cubicBezTo>
                      <a:pt x="295" y="21"/>
                      <a:pt x="295" y="11"/>
                      <a:pt x="304" y="11"/>
                    </a:cubicBezTo>
                    <a:lnTo>
                      <a:pt x="343" y="11"/>
                    </a:lnTo>
                    <a:cubicBezTo>
                      <a:pt x="334" y="1"/>
                      <a:pt x="324" y="1"/>
                      <a:pt x="324" y="1"/>
                    </a:cubicBezTo>
                    <a:close/>
                    <a:moveTo>
                      <a:pt x="255" y="129"/>
                    </a:moveTo>
                    <a:cubicBezTo>
                      <a:pt x="245" y="149"/>
                      <a:pt x="255" y="178"/>
                      <a:pt x="255" y="208"/>
                    </a:cubicBezTo>
                    <a:lnTo>
                      <a:pt x="255" y="129"/>
                    </a:lnTo>
                    <a:close/>
                    <a:moveTo>
                      <a:pt x="255" y="208"/>
                    </a:moveTo>
                    <a:lnTo>
                      <a:pt x="255" y="296"/>
                    </a:lnTo>
                    <a:lnTo>
                      <a:pt x="255" y="641"/>
                    </a:lnTo>
                    <a:cubicBezTo>
                      <a:pt x="255" y="749"/>
                      <a:pt x="255" y="867"/>
                      <a:pt x="245" y="985"/>
                    </a:cubicBezTo>
                    <a:cubicBezTo>
                      <a:pt x="255" y="867"/>
                      <a:pt x="255" y="749"/>
                      <a:pt x="265" y="641"/>
                    </a:cubicBezTo>
                    <a:lnTo>
                      <a:pt x="265" y="296"/>
                    </a:lnTo>
                    <a:lnTo>
                      <a:pt x="255" y="208"/>
                    </a:lnTo>
                    <a:close/>
                    <a:moveTo>
                      <a:pt x="245" y="985"/>
                    </a:moveTo>
                    <a:cubicBezTo>
                      <a:pt x="245" y="1005"/>
                      <a:pt x="236" y="1034"/>
                      <a:pt x="236" y="1063"/>
                    </a:cubicBezTo>
                    <a:lnTo>
                      <a:pt x="236" y="1063"/>
                    </a:lnTo>
                    <a:cubicBezTo>
                      <a:pt x="236" y="1034"/>
                      <a:pt x="245" y="1015"/>
                      <a:pt x="245" y="985"/>
                    </a:cubicBezTo>
                    <a:close/>
                    <a:moveTo>
                      <a:pt x="216" y="1103"/>
                    </a:moveTo>
                    <a:lnTo>
                      <a:pt x="216" y="1103"/>
                    </a:lnTo>
                    <a:cubicBezTo>
                      <a:pt x="206" y="1113"/>
                      <a:pt x="196" y="1123"/>
                      <a:pt x="177" y="1133"/>
                    </a:cubicBezTo>
                    <a:cubicBezTo>
                      <a:pt x="196" y="1123"/>
                      <a:pt x="206" y="1123"/>
                      <a:pt x="216" y="1103"/>
                    </a:cubicBezTo>
                    <a:close/>
                    <a:moveTo>
                      <a:pt x="97" y="1153"/>
                    </a:moveTo>
                    <a:lnTo>
                      <a:pt x="97" y="1153"/>
                    </a:lnTo>
                    <a:cubicBezTo>
                      <a:pt x="68" y="1162"/>
                      <a:pt x="39" y="1162"/>
                      <a:pt x="9" y="1162"/>
                    </a:cubicBezTo>
                    <a:cubicBezTo>
                      <a:pt x="9" y="1172"/>
                      <a:pt x="9" y="1172"/>
                      <a:pt x="19" y="1172"/>
                    </a:cubicBezTo>
                    <a:cubicBezTo>
                      <a:pt x="39" y="1162"/>
                      <a:pt x="68" y="1162"/>
                      <a:pt x="97" y="1153"/>
                    </a:cubicBezTo>
                    <a:close/>
                    <a:moveTo>
                      <a:pt x="343" y="11"/>
                    </a:moveTo>
                    <a:cubicBezTo>
                      <a:pt x="354" y="21"/>
                      <a:pt x="354" y="31"/>
                      <a:pt x="363" y="51"/>
                    </a:cubicBezTo>
                    <a:cubicBezTo>
                      <a:pt x="363" y="60"/>
                      <a:pt x="363" y="70"/>
                      <a:pt x="373" y="90"/>
                    </a:cubicBezTo>
                    <a:cubicBezTo>
                      <a:pt x="373" y="119"/>
                      <a:pt x="373" y="149"/>
                      <a:pt x="383" y="169"/>
                    </a:cubicBezTo>
                    <a:cubicBezTo>
                      <a:pt x="383" y="228"/>
                      <a:pt x="373" y="287"/>
                      <a:pt x="373" y="346"/>
                    </a:cubicBezTo>
                    <a:cubicBezTo>
                      <a:pt x="363" y="454"/>
                      <a:pt x="363" y="572"/>
                      <a:pt x="354" y="690"/>
                    </a:cubicBezTo>
                    <a:lnTo>
                      <a:pt x="354" y="858"/>
                    </a:lnTo>
                    <a:cubicBezTo>
                      <a:pt x="343" y="917"/>
                      <a:pt x="343" y="976"/>
                      <a:pt x="334" y="1024"/>
                    </a:cubicBezTo>
                    <a:cubicBezTo>
                      <a:pt x="324" y="1054"/>
                      <a:pt x="314" y="1083"/>
                      <a:pt x="304" y="1103"/>
                    </a:cubicBezTo>
                    <a:cubicBezTo>
                      <a:pt x="295" y="1133"/>
                      <a:pt x="275" y="1153"/>
                      <a:pt x="255" y="1172"/>
                    </a:cubicBezTo>
                    <a:cubicBezTo>
                      <a:pt x="245" y="1172"/>
                      <a:pt x="245" y="1172"/>
                      <a:pt x="236" y="1182"/>
                    </a:cubicBezTo>
                    <a:lnTo>
                      <a:pt x="216" y="1182"/>
                    </a:lnTo>
                    <a:lnTo>
                      <a:pt x="177" y="1192"/>
                    </a:lnTo>
                    <a:lnTo>
                      <a:pt x="98" y="1212"/>
                    </a:lnTo>
                    <a:cubicBezTo>
                      <a:pt x="29" y="1229"/>
                      <a:pt x="0" y="1239"/>
                      <a:pt x="12" y="1239"/>
                    </a:cubicBezTo>
                    <a:cubicBezTo>
                      <a:pt x="20" y="1239"/>
                      <a:pt x="48" y="1234"/>
                      <a:pt x="98" y="1221"/>
                    </a:cubicBezTo>
                    <a:lnTo>
                      <a:pt x="177" y="1202"/>
                    </a:lnTo>
                    <a:lnTo>
                      <a:pt x="225" y="1192"/>
                    </a:lnTo>
                    <a:lnTo>
                      <a:pt x="245" y="1192"/>
                    </a:lnTo>
                    <a:cubicBezTo>
                      <a:pt x="245" y="1182"/>
                      <a:pt x="255" y="1182"/>
                      <a:pt x="265" y="1182"/>
                    </a:cubicBezTo>
                    <a:cubicBezTo>
                      <a:pt x="284" y="1162"/>
                      <a:pt x="304" y="1143"/>
                      <a:pt x="314" y="1113"/>
                    </a:cubicBezTo>
                    <a:cubicBezTo>
                      <a:pt x="334" y="1083"/>
                      <a:pt x="334" y="1054"/>
                      <a:pt x="343" y="1024"/>
                    </a:cubicBezTo>
                    <a:cubicBezTo>
                      <a:pt x="354" y="976"/>
                      <a:pt x="363" y="917"/>
                      <a:pt x="363" y="858"/>
                    </a:cubicBezTo>
                    <a:cubicBezTo>
                      <a:pt x="363" y="798"/>
                      <a:pt x="363" y="739"/>
                      <a:pt x="373" y="690"/>
                    </a:cubicBezTo>
                    <a:cubicBezTo>
                      <a:pt x="373" y="572"/>
                      <a:pt x="373" y="454"/>
                      <a:pt x="383" y="346"/>
                    </a:cubicBezTo>
                    <a:cubicBezTo>
                      <a:pt x="393" y="287"/>
                      <a:pt x="393" y="228"/>
                      <a:pt x="393" y="169"/>
                    </a:cubicBezTo>
                    <a:cubicBezTo>
                      <a:pt x="383" y="139"/>
                      <a:pt x="383" y="119"/>
                      <a:pt x="383" y="90"/>
                    </a:cubicBezTo>
                    <a:cubicBezTo>
                      <a:pt x="373" y="70"/>
                      <a:pt x="373" y="60"/>
                      <a:pt x="373" y="40"/>
                    </a:cubicBezTo>
                    <a:cubicBezTo>
                      <a:pt x="363" y="40"/>
                      <a:pt x="363" y="31"/>
                      <a:pt x="363" y="21"/>
                    </a:cubicBezTo>
                    <a:cubicBezTo>
                      <a:pt x="354" y="21"/>
                      <a:pt x="354" y="11"/>
                      <a:pt x="343" y="1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5" name="Google Shape;3685;p21"/>
              <p:cNvSpPr/>
              <p:nvPr/>
            </p:nvSpPr>
            <p:spPr>
              <a:xfrm>
                <a:off x="1056956" y="4184161"/>
                <a:ext cx="77324" cy="600588"/>
              </a:xfrm>
              <a:custGeom>
                <a:avLst/>
                <a:gdLst/>
                <a:ahLst/>
                <a:cxnLst/>
                <a:rect l="l" t="t" r="r" b="b"/>
                <a:pathLst>
                  <a:path w="365" h="2835" extrusionOk="0">
                    <a:moveTo>
                      <a:pt x="188" y="1"/>
                    </a:moveTo>
                    <a:cubicBezTo>
                      <a:pt x="0" y="1"/>
                      <a:pt x="20" y="237"/>
                      <a:pt x="20" y="522"/>
                    </a:cubicBezTo>
                    <a:lnTo>
                      <a:pt x="20" y="2835"/>
                    </a:lnTo>
                    <a:lnTo>
                      <a:pt x="355" y="2835"/>
                    </a:lnTo>
                    <a:lnTo>
                      <a:pt x="355" y="522"/>
                    </a:lnTo>
                    <a:cubicBezTo>
                      <a:pt x="355" y="237"/>
                      <a:pt x="365" y="1"/>
                      <a:pt x="1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6" name="Google Shape;3686;p21"/>
              <p:cNvSpPr/>
              <p:nvPr/>
            </p:nvSpPr>
            <p:spPr>
              <a:xfrm>
                <a:off x="1069455" y="4184161"/>
                <a:ext cx="54445" cy="600588"/>
              </a:xfrm>
              <a:custGeom>
                <a:avLst/>
                <a:gdLst/>
                <a:ahLst/>
                <a:cxnLst/>
                <a:rect l="l" t="t" r="r" b="b"/>
                <a:pathLst>
                  <a:path w="257" h="2835" extrusionOk="0">
                    <a:moveTo>
                      <a:pt x="129" y="1"/>
                    </a:moveTo>
                    <a:cubicBezTo>
                      <a:pt x="0" y="1"/>
                      <a:pt x="11" y="355"/>
                      <a:pt x="20" y="748"/>
                    </a:cubicBezTo>
                    <a:cubicBezTo>
                      <a:pt x="20" y="1103"/>
                      <a:pt x="50" y="2835"/>
                      <a:pt x="50" y="2835"/>
                    </a:cubicBezTo>
                    <a:lnTo>
                      <a:pt x="207" y="2835"/>
                    </a:lnTo>
                    <a:cubicBezTo>
                      <a:pt x="207" y="2835"/>
                      <a:pt x="227" y="1103"/>
                      <a:pt x="237" y="748"/>
                    </a:cubicBezTo>
                    <a:cubicBezTo>
                      <a:pt x="237" y="355"/>
                      <a:pt x="256" y="1"/>
                      <a:pt x="12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7" name="Google Shape;3687;p21"/>
              <p:cNvSpPr/>
              <p:nvPr/>
            </p:nvSpPr>
            <p:spPr>
              <a:xfrm>
                <a:off x="1077717" y="4184161"/>
                <a:ext cx="35802" cy="600588"/>
              </a:xfrm>
              <a:custGeom>
                <a:avLst/>
                <a:gdLst/>
                <a:ahLst/>
                <a:cxnLst/>
                <a:rect l="l" t="t" r="r" b="b"/>
                <a:pathLst>
                  <a:path w="169" h="2835" extrusionOk="0">
                    <a:moveTo>
                      <a:pt x="90" y="1"/>
                    </a:moveTo>
                    <a:cubicBezTo>
                      <a:pt x="1" y="1"/>
                      <a:pt x="11" y="237"/>
                      <a:pt x="11" y="522"/>
                    </a:cubicBezTo>
                    <a:lnTo>
                      <a:pt x="11" y="2835"/>
                    </a:lnTo>
                    <a:lnTo>
                      <a:pt x="168" y="2835"/>
                    </a:lnTo>
                    <a:lnTo>
                      <a:pt x="168" y="522"/>
                    </a:lnTo>
                    <a:cubicBezTo>
                      <a:pt x="168" y="237"/>
                      <a:pt x="168" y="1"/>
                      <a:pt x="9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8" name="Google Shape;3688;p21"/>
              <p:cNvSpPr/>
              <p:nvPr/>
            </p:nvSpPr>
            <p:spPr>
              <a:xfrm>
                <a:off x="1094453" y="4183314"/>
                <a:ext cx="19066" cy="599317"/>
              </a:xfrm>
              <a:custGeom>
                <a:avLst/>
                <a:gdLst/>
                <a:ahLst/>
                <a:cxnLst/>
                <a:rect l="l" t="t" r="r" b="b"/>
                <a:pathLst>
                  <a:path w="90" h="2829" extrusionOk="0">
                    <a:moveTo>
                      <a:pt x="14" y="0"/>
                    </a:moveTo>
                    <a:cubicBezTo>
                      <a:pt x="5" y="0"/>
                      <a:pt x="0" y="5"/>
                      <a:pt x="0" y="5"/>
                    </a:cubicBezTo>
                    <a:cubicBezTo>
                      <a:pt x="0" y="5"/>
                      <a:pt x="11" y="5"/>
                      <a:pt x="20" y="14"/>
                    </a:cubicBezTo>
                    <a:cubicBezTo>
                      <a:pt x="30" y="14"/>
                      <a:pt x="30" y="24"/>
                      <a:pt x="40" y="24"/>
                    </a:cubicBezTo>
                    <a:cubicBezTo>
                      <a:pt x="50" y="34"/>
                      <a:pt x="50" y="44"/>
                      <a:pt x="59" y="64"/>
                    </a:cubicBezTo>
                    <a:cubicBezTo>
                      <a:pt x="59" y="93"/>
                      <a:pt x="70" y="112"/>
                      <a:pt x="70" y="142"/>
                    </a:cubicBezTo>
                    <a:cubicBezTo>
                      <a:pt x="79" y="171"/>
                      <a:pt x="79" y="201"/>
                      <a:pt x="79" y="231"/>
                    </a:cubicBezTo>
                    <a:lnTo>
                      <a:pt x="79" y="408"/>
                    </a:lnTo>
                    <a:lnTo>
                      <a:pt x="79" y="752"/>
                    </a:lnTo>
                    <a:lnTo>
                      <a:pt x="79" y="1451"/>
                    </a:lnTo>
                    <a:cubicBezTo>
                      <a:pt x="89" y="1914"/>
                      <a:pt x="89" y="2376"/>
                      <a:pt x="89" y="2829"/>
                    </a:cubicBezTo>
                    <a:lnTo>
                      <a:pt x="89" y="1441"/>
                    </a:lnTo>
                    <a:lnTo>
                      <a:pt x="89" y="752"/>
                    </a:lnTo>
                    <a:lnTo>
                      <a:pt x="89" y="408"/>
                    </a:lnTo>
                    <a:lnTo>
                      <a:pt x="89" y="231"/>
                    </a:lnTo>
                    <a:cubicBezTo>
                      <a:pt x="89" y="201"/>
                      <a:pt x="89" y="171"/>
                      <a:pt x="79" y="142"/>
                    </a:cubicBezTo>
                    <a:cubicBezTo>
                      <a:pt x="79" y="112"/>
                      <a:pt x="79" y="83"/>
                      <a:pt x="70" y="53"/>
                    </a:cubicBezTo>
                    <a:cubicBezTo>
                      <a:pt x="59" y="44"/>
                      <a:pt x="59" y="34"/>
                      <a:pt x="50" y="24"/>
                    </a:cubicBezTo>
                    <a:lnTo>
                      <a:pt x="30" y="5"/>
                    </a:lnTo>
                    <a:cubicBezTo>
                      <a:pt x="24" y="1"/>
                      <a:pt x="18" y="0"/>
                      <a:pt x="1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89" name="Google Shape;3689;p21"/>
              <p:cNvSpPr/>
              <p:nvPr/>
            </p:nvSpPr>
            <p:spPr>
              <a:xfrm>
                <a:off x="1077717" y="4183314"/>
                <a:ext cx="19066" cy="599317"/>
              </a:xfrm>
              <a:custGeom>
                <a:avLst/>
                <a:gdLst/>
                <a:ahLst/>
                <a:cxnLst/>
                <a:rect l="l" t="t" r="r" b="b"/>
                <a:pathLst>
                  <a:path w="90" h="2829" extrusionOk="0">
                    <a:moveTo>
                      <a:pt x="84" y="0"/>
                    </a:moveTo>
                    <a:cubicBezTo>
                      <a:pt x="81" y="0"/>
                      <a:pt x="77" y="1"/>
                      <a:pt x="70" y="5"/>
                    </a:cubicBezTo>
                    <a:cubicBezTo>
                      <a:pt x="60" y="5"/>
                      <a:pt x="50" y="14"/>
                      <a:pt x="50" y="24"/>
                    </a:cubicBezTo>
                    <a:cubicBezTo>
                      <a:pt x="40" y="34"/>
                      <a:pt x="31" y="44"/>
                      <a:pt x="31" y="53"/>
                    </a:cubicBezTo>
                    <a:cubicBezTo>
                      <a:pt x="20" y="83"/>
                      <a:pt x="11" y="112"/>
                      <a:pt x="11" y="142"/>
                    </a:cubicBezTo>
                    <a:cubicBezTo>
                      <a:pt x="11" y="171"/>
                      <a:pt x="11" y="201"/>
                      <a:pt x="1" y="231"/>
                    </a:cubicBezTo>
                    <a:lnTo>
                      <a:pt x="1" y="408"/>
                    </a:lnTo>
                    <a:lnTo>
                      <a:pt x="1" y="752"/>
                    </a:lnTo>
                    <a:lnTo>
                      <a:pt x="1" y="1451"/>
                    </a:lnTo>
                    <a:cubicBezTo>
                      <a:pt x="11" y="1914"/>
                      <a:pt x="11" y="2376"/>
                      <a:pt x="11" y="2829"/>
                    </a:cubicBezTo>
                    <a:lnTo>
                      <a:pt x="11" y="1441"/>
                    </a:lnTo>
                    <a:lnTo>
                      <a:pt x="11" y="752"/>
                    </a:lnTo>
                    <a:lnTo>
                      <a:pt x="11" y="408"/>
                    </a:lnTo>
                    <a:cubicBezTo>
                      <a:pt x="11" y="349"/>
                      <a:pt x="11" y="290"/>
                      <a:pt x="20" y="231"/>
                    </a:cubicBezTo>
                    <a:lnTo>
                      <a:pt x="20" y="142"/>
                    </a:lnTo>
                    <a:cubicBezTo>
                      <a:pt x="31" y="112"/>
                      <a:pt x="31" y="93"/>
                      <a:pt x="40" y="64"/>
                    </a:cubicBezTo>
                    <a:cubicBezTo>
                      <a:pt x="40" y="44"/>
                      <a:pt x="50" y="34"/>
                      <a:pt x="60" y="24"/>
                    </a:cubicBezTo>
                    <a:lnTo>
                      <a:pt x="70" y="14"/>
                    </a:lnTo>
                    <a:lnTo>
                      <a:pt x="90" y="5"/>
                    </a:lnTo>
                    <a:cubicBezTo>
                      <a:pt x="90" y="5"/>
                      <a:pt x="90" y="0"/>
                      <a:pt x="84"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0" name="Google Shape;3690;p21"/>
              <p:cNvSpPr/>
              <p:nvPr/>
            </p:nvSpPr>
            <p:spPr>
              <a:xfrm>
                <a:off x="1050812" y="4592815"/>
                <a:ext cx="18854" cy="6355"/>
              </a:xfrm>
              <a:custGeom>
                <a:avLst/>
                <a:gdLst/>
                <a:ahLst/>
                <a:cxnLst/>
                <a:rect l="l" t="t" r="r" b="b"/>
                <a:pathLst>
                  <a:path w="89" h="30" extrusionOk="0">
                    <a:moveTo>
                      <a:pt x="0" y="0"/>
                    </a:moveTo>
                    <a:lnTo>
                      <a:pt x="88" y="30"/>
                    </a:lnTo>
                    <a:lnTo>
                      <a:pt x="88" y="10"/>
                    </a:lnTo>
                    <a:cubicBezTo>
                      <a:pt x="59" y="1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1" name="Google Shape;3691;p21"/>
              <p:cNvSpPr/>
              <p:nvPr/>
            </p:nvSpPr>
            <p:spPr>
              <a:xfrm>
                <a:off x="1125806" y="4655310"/>
                <a:ext cx="16948" cy="18854"/>
              </a:xfrm>
              <a:custGeom>
                <a:avLst/>
                <a:gdLst/>
                <a:ahLst/>
                <a:cxnLst/>
                <a:rect l="l" t="t" r="r" b="b"/>
                <a:pathLst>
                  <a:path w="80" h="89" extrusionOk="0">
                    <a:moveTo>
                      <a:pt x="79" y="1"/>
                    </a:moveTo>
                    <a:lnTo>
                      <a:pt x="79" y="1"/>
                    </a:lnTo>
                    <a:cubicBezTo>
                      <a:pt x="49" y="20"/>
                      <a:pt x="30" y="49"/>
                      <a:pt x="0" y="79"/>
                    </a:cubicBezTo>
                    <a:cubicBezTo>
                      <a:pt x="0" y="79"/>
                      <a:pt x="0" y="89"/>
                      <a:pt x="10" y="89"/>
                    </a:cubicBezTo>
                    <a:cubicBezTo>
                      <a:pt x="40" y="60"/>
                      <a:pt x="59" y="30"/>
                      <a:pt x="7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2" name="Google Shape;3692;p21"/>
              <p:cNvSpPr/>
              <p:nvPr/>
            </p:nvSpPr>
            <p:spPr>
              <a:xfrm>
                <a:off x="1121569" y="4617813"/>
                <a:ext cx="21185" cy="18854"/>
              </a:xfrm>
              <a:custGeom>
                <a:avLst/>
                <a:gdLst/>
                <a:ahLst/>
                <a:cxnLst/>
                <a:rect l="l" t="t" r="r" b="b"/>
                <a:pathLst>
                  <a:path w="100" h="89" extrusionOk="0">
                    <a:moveTo>
                      <a:pt x="99" y="1"/>
                    </a:moveTo>
                    <a:lnTo>
                      <a:pt x="99" y="1"/>
                    </a:lnTo>
                    <a:cubicBezTo>
                      <a:pt x="60" y="20"/>
                      <a:pt x="30" y="49"/>
                      <a:pt x="1" y="79"/>
                    </a:cubicBezTo>
                    <a:cubicBezTo>
                      <a:pt x="1" y="89"/>
                      <a:pt x="1" y="89"/>
                      <a:pt x="10" y="89"/>
                    </a:cubicBezTo>
                    <a:lnTo>
                      <a:pt x="9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3" name="Google Shape;3693;p21"/>
              <p:cNvSpPr/>
              <p:nvPr/>
            </p:nvSpPr>
            <p:spPr>
              <a:xfrm>
                <a:off x="1215418" y="4544726"/>
                <a:ext cx="23091" cy="19066"/>
              </a:xfrm>
              <a:custGeom>
                <a:avLst/>
                <a:gdLst/>
                <a:ahLst/>
                <a:cxnLst/>
                <a:rect l="l" t="t" r="r" b="b"/>
                <a:pathLst>
                  <a:path w="109" h="90" extrusionOk="0">
                    <a:moveTo>
                      <a:pt x="109" y="1"/>
                    </a:moveTo>
                    <a:lnTo>
                      <a:pt x="109" y="1"/>
                    </a:lnTo>
                    <a:cubicBezTo>
                      <a:pt x="69" y="31"/>
                      <a:pt x="40" y="50"/>
                      <a:pt x="0" y="70"/>
                    </a:cubicBezTo>
                    <a:cubicBezTo>
                      <a:pt x="0" y="79"/>
                      <a:pt x="0" y="90"/>
                      <a:pt x="10" y="90"/>
                    </a:cubicBezTo>
                    <a:cubicBezTo>
                      <a:pt x="50" y="60"/>
                      <a:pt x="79" y="31"/>
                      <a:pt x="10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4" name="Google Shape;3694;p21"/>
              <p:cNvSpPr/>
              <p:nvPr/>
            </p:nvSpPr>
            <p:spPr>
              <a:xfrm>
                <a:off x="1219443" y="4511466"/>
                <a:ext cx="12711" cy="10592"/>
              </a:xfrm>
              <a:custGeom>
                <a:avLst/>
                <a:gdLst/>
                <a:ahLst/>
                <a:cxnLst/>
                <a:rect l="l" t="t" r="r" b="b"/>
                <a:pathLst>
                  <a:path w="60" h="50" extrusionOk="0">
                    <a:moveTo>
                      <a:pt x="60" y="0"/>
                    </a:moveTo>
                    <a:lnTo>
                      <a:pt x="60" y="0"/>
                    </a:lnTo>
                    <a:cubicBezTo>
                      <a:pt x="40" y="10"/>
                      <a:pt x="21" y="30"/>
                      <a:pt x="1" y="40"/>
                    </a:cubicBezTo>
                    <a:cubicBezTo>
                      <a:pt x="1" y="50"/>
                      <a:pt x="1" y="50"/>
                      <a:pt x="11" y="50"/>
                    </a:cubicBezTo>
                    <a:cubicBezTo>
                      <a:pt x="31" y="40"/>
                      <a:pt x="40" y="20"/>
                      <a:pt x="6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5" name="Google Shape;3695;p21"/>
              <p:cNvSpPr/>
              <p:nvPr/>
            </p:nvSpPr>
            <p:spPr>
              <a:xfrm>
                <a:off x="1217536" y="4473969"/>
                <a:ext cx="12711" cy="14829"/>
              </a:xfrm>
              <a:custGeom>
                <a:avLst/>
                <a:gdLst/>
                <a:ahLst/>
                <a:cxnLst/>
                <a:rect l="l" t="t" r="r" b="b"/>
                <a:pathLst>
                  <a:path w="60" h="70" extrusionOk="0">
                    <a:moveTo>
                      <a:pt x="59" y="0"/>
                    </a:moveTo>
                    <a:lnTo>
                      <a:pt x="59" y="0"/>
                    </a:lnTo>
                    <a:cubicBezTo>
                      <a:pt x="30" y="10"/>
                      <a:pt x="10" y="39"/>
                      <a:pt x="10" y="59"/>
                    </a:cubicBezTo>
                    <a:cubicBezTo>
                      <a:pt x="0" y="69"/>
                      <a:pt x="20" y="69"/>
                      <a:pt x="20" y="69"/>
                    </a:cubicBezTo>
                    <a:cubicBezTo>
                      <a:pt x="3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6" name="Google Shape;3696;p21"/>
              <p:cNvSpPr/>
              <p:nvPr/>
            </p:nvSpPr>
            <p:spPr>
              <a:xfrm>
                <a:off x="1209274" y="4434353"/>
                <a:ext cx="8474" cy="12711"/>
              </a:xfrm>
              <a:custGeom>
                <a:avLst/>
                <a:gdLst/>
                <a:ahLst/>
                <a:cxnLst/>
                <a:rect l="l" t="t" r="r" b="b"/>
                <a:pathLst>
                  <a:path w="40" h="60" extrusionOk="0">
                    <a:moveTo>
                      <a:pt x="39" y="0"/>
                    </a:moveTo>
                    <a:lnTo>
                      <a:pt x="39" y="0"/>
                    </a:lnTo>
                    <a:cubicBezTo>
                      <a:pt x="20" y="10"/>
                      <a:pt x="10" y="30"/>
                      <a:pt x="0" y="49"/>
                    </a:cubicBezTo>
                    <a:lnTo>
                      <a:pt x="10" y="60"/>
                    </a:lnTo>
                    <a:lnTo>
                      <a:pt x="3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7" name="Google Shape;3697;p21"/>
              <p:cNvSpPr/>
              <p:nvPr/>
            </p:nvSpPr>
            <p:spPr>
              <a:xfrm>
                <a:off x="1167540" y="4430116"/>
                <a:ext cx="12711" cy="25210"/>
              </a:xfrm>
              <a:custGeom>
                <a:avLst/>
                <a:gdLst/>
                <a:ahLst/>
                <a:cxnLst/>
                <a:rect l="l" t="t" r="r" b="b"/>
                <a:pathLst>
                  <a:path w="60" h="119" extrusionOk="0">
                    <a:moveTo>
                      <a:pt x="0" y="1"/>
                    </a:moveTo>
                    <a:lnTo>
                      <a:pt x="0" y="1"/>
                    </a:lnTo>
                    <a:cubicBezTo>
                      <a:pt x="10" y="40"/>
                      <a:pt x="20" y="80"/>
                      <a:pt x="49" y="119"/>
                    </a:cubicBezTo>
                    <a:lnTo>
                      <a:pt x="59" y="109"/>
                    </a:lnTo>
                    <a:cubicBezTo>
                      <a:pt x="40" y="69"/>
                      <a:pt x="20" y="4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8" name="Google Shape;3698;p21"/>
              <p:cNvSpPr/>
              <p:nvPr/>
            </p:nvSpPr>
            <p:spPr>
              <a:xfrm>
                <a:off x="1125806" y="4394738"/>
                <a:ext cx="12711" cy="12711"/>
              </a:xfrm>
              <a:custGeom>
                <a:avLst/>
                <a:gdLst/>
                <a:ahLst/>
                <a:cxnLst/>
                <a:rect l="l" t="t" r="r" b="b"/>
                <a:pathLst>
                  <a:path w="60" h="60" extrusionOk="0">
                    <a:moveTo>
                      <a:pt x="59" y="0"/>
                    </a:moveTo>
                    <a:lnTo>
                      <a:pt x="59" y="0"/>
                    </a:lnTo>
                    <a:cubicBezTo>
                      <a:pt x="40" y="10"/>
                      <a:pt x="10" y="30"/>
                      <a:pt x="0" y="50"/>
                    </a:cubicBezTo>
                    <a:cubicBezTo>
                      <a:pt x="0" y="50"/>
                      <a:pt x="0" y="59"/>
                      <a:pt x="10" y="59"/>
                    </a:cubicBezTo>
                    <a:cubicBezTo>
                      <a:pt x="20" y="39"/>
                      <a:pt x="40" y="2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699" name="Google Shape;3699;p21"/>
              <p:cNvSpPr/>
              <p:nvPr/>
            </p:nvSpPr>
            <p:spPr>
              <a:xfrm>
                <a:off x="1132585" y="4336268"/>
                <a:ext cx="20337" cy="19914"/>
              </a:xfrm>
              <a:custGeom>
                <a:avLst/>
                <a:gdLst/>
                <a:ahLst/>
                <a:cxnLst/>
                <a:rect l="l" t="t" r="r" b="b"/>
                <a:pathLst>
                  <a:path w="96" h="94" extrusionOk="0">
                    <a:moveTo>
                      <a:pt x="96" y="1"/>
                    </a:moveTo>
                    <a:lnTo>
                      <a:pt x="96" y="1"/>
                    </a:lnTo>
                    <a:cubicBezTo>
                      <a:pt x="67" y="31"/>
                      <a:pt x="37" y="50"/>
                      <a:pt x="8" y="79"/>
                    </a:cubicBezTo>
                    <a:cubicBezTo>
                      <a:pt x="1" y="87"/>
                      <a:pt x="4" y="93"/>
                      <a:pt x="6" y="93"/>
                    </a:cubicBezTo>
                    <a:cubicBezTo>
                      <a:pt x="7" y="93"/>
                      <a:pt x="8" y="92"/>
                      <a:pt x="8" y="90"/>
                    </a:cubicBezTo>
                    <a:cubicBezTo>
                      <a:pt x="47" y="70"/>
                      <a:pt x="67" y="31"/>
                      <a:pt x="96"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0" name="Google Shape;3700;p21"/>
              <p:cNvSpPr/>
              <p:nvPr/>
            </p:nvSpPr>
            <p:spPr>
              <a:xfrm>
                <a:off x="1056956" y="4313388"/>
                <a:ext cx="14829" cy="14829"/>
              </a:xfrm>
              <a:custGeom>
                <a:avLst/>
                <a:gdLst/>
                <a:ahLst/>
                <a:cxnLst/>
                <a:rect l="l" t="t" r="r" b="b"/>
                <a:pathLst>
                  <a:path w="70" h="70" extrusionOk="0">
                    <a:moveTo>
                      <a:pt x="0" y="1"/>
                    </a:moveTo>
                    <a:lnTo>
                      <a:pt x="0" y="1"/>
                    </a:lnTo>
                    <a:cubicBezTo>
                      <a:pt x="20" y="30"/>
                      <a:pt x="40" y="50"/>
                      <a:pt x="59" y="69"/>
                    </a:cubicBezTo>
                    <a:lnTo>
                      <a:pt x="70" y="60"/>
                    </a:lnTo>
                    <a:cubicBezTo>
                      <a:pt x="50" y="40"/>
                      <a:pt x="3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1" name="Google Shape;3701;p21"/>
              <p:cNvSpPr/>
              <p:nvPr/>
            </p:nvSpPr>
            <p:spPr>
              <a:xfrm>
                <a:off x="1090216" y="4350885"/>
                <a:ext cx="6567" cy="10592"/>
              </a:xfrm>
              <a:custGeom>
                <a:avLst/>
                <a:gdLst/>
                <a:ahLst/>
                <a:cxnLst/>
                <a:rect l="l" t="t" r="r" b="b"/>
                <a:pathLst>
                  <a:path w="31" h="50" extrusionOk="0">
                    <a:moveTo>
                      <a:pt x="1" y="1"/>
                    </a:moveTo>
                    <a:cubicBezTo>
                      <a:pt x="1" y="21"/>
                      <a:pt x="11" y="30"/>
                      <a:pt x="20" y="50"/>
                    </a:cubicBezTo>
                    <a:lnTo>
                      <a:pt x="31" y="40"/>
                    </a:lnTo>
                    <a:cubicBezTo>
                      <a:pt x="31" y="30"/>
                      <a:pt x="1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2" name="Google Shape;3702;p21"/>
              <p:cNvSpPr/>
              <p:nvPr/>
            </p:nvSpPr>
            <p:spPr>
              <a:xfrm>
                <a:off x="1081954" y="4407237"/>
                <a:ext cx="10592" cy="6567"/>
              </a:xfrm>
              <a:custGeom>
                <a:avLst/>
                <a:gdLst/>
                <a:ahLst/>
                <a:cxnLst/>
                <a:rect l="l" t="t" r="r" b="b"/>
                <a:pathLst>
                  <a:path w="50" h="31" extrusionOk="0">
                    <a:moveTo>
                      <a:pt x="0" y="0"/>
                    </a:moveTo>
                    <a:cubicBezTo>
                      <a:pt x="11" y="10"/>
                      <a:pt x="20" y="30"/>
                      <a:pt x="40" y="30"/>
                    </a:cubicBezTo>
                    <a:cubicBezTo>
                      <a:pt x="40" y="30"/>
                      <a:pt x="50" y="20"/>
                      <a:pt x="40" y="20"/>
                    </a:cubicBezTo>
                    <a:cubicBezTo>
                      <a:pt x="30" y="10"/>
                      <a:pt x="11"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3" name="Google Shape;3703;p21"/>
              <p:cNvSpPr/>
              <p:nvPr/>
            </p:nvSpPr>
            <p:spPr>
              <a:xfrm>
                <a:off x="1059074" y="4442615"/>
                <a:ext cx="14829" cy="12711"/>
              </a:xfrm>
              <a:custGeom>
                <a:avLst/>
                <a:gdLst/>
                <a:ahLst/>
                <a:cxnLst/>
                <a:rect l="l" t="t" r="r" b="b"/>
                <a:pathLst>
                  <a:path w="70" h="60" extrusionOk="0">
                    <a:moveTo>
                      <a:pt x="1" y="1"/>
                    </a:moveTo>
                    <a:cubicBezTo>
                      <a:pt x="20" y="21"/>
                      <a:pt x="40" y="40"/>
                      <a:pt x="49" y="60"/>
                    </a:cubicBezTo>
                    <a:cubicBezTo>
                      <a:pt x="60" y="60"/>
                      <a:pt x="69" y="50"/>
                      <a:pt x="60" y="50"/>
                    </a:cubicBezTo>
                    <a:cubicBezTo>
                      <a:pt x="49" y="3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4" name="Google Shape;3704;p21"/>
              <p:cNvSpPr/>
              <p:nvPr/>
            </p:nvSpPr>
            <p:spPr>
              <a:xfrm>
                <a:off x="1123688" y="4494730"/>
                <a:ext cx="19066" cy="10804"/>
              </a:xfrm>
              <a:custGeom>
                <a:avLst/>
                <a:gdLst/>
                <a:ahLst/>
                <a:cxnLst/>
                <a:rect l="l" t="t" r="r" b="b"/>
                <a:pathLst>
                  <a:path w="90" h="51" extrusionOk="0">
                    <a:moveTo>
                      <a:pt x="89" y="0"/>
                    </a:moveTo>
                    <a:cubicBezTo>
                      <a:pt x="59" y="0"/>
                      <a:pt x="30" y="20"/>
                      <a:pt x="10" y="40"/>
                    </a:cubicBezTo>
                    <a:cubicBezTo>
                      <a:pt x="0" y="40"/>
                      <a:pt x="10" y="50"/>
                      <a:pt x="10" y="50"/>
                    </a:cubicBezTo>
                    <a:cubicBezTo>
                      <a:pt x="40" y="30"/>
                      <a:pt x="59" y="11"/>
                      <a:pt x="8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5" name="Google Shape;3705;p21"/>
              <p:cNvSpPr/>
              <p:nvPr/>
            </p:nvSpPr>
            <p:spPr>
              <a:xfrm>
                <a:off x="1048482" y="4540489"/>
                <a:ext cx="15041" cy="10804"/>
              </a:xfrm>
              <a:custGeom>
                <a:avLst/>
                <a:gdLst/>
                <a:ahLst/>
                <a:cxnLst/>
                <a:rect l="l" t="t" r="r" b="b"/>
                <a:pathLst>
                  <a:path w="71" h="51" extrusionOk="0">
                    <a:moveTo>
                      <a:pt x="1" y="1"/>
                    </a:moveTo>
                    <a:lnTo>
                      <a:pt x="1" y="1"/>
                    </a:lnTo>
                    <a:cubicBezTo>
                      <a:pt x="21" y="11"/>
                      <a:pt x="40" y="31"/>
                      <a:pt x="60" y="51"/>
                    </a:cubicBezTo>
                    <a:cubicBezTo>
                      <a:pt x="70" y="51"/>
                      <a:pt x="70" y="40"/>
                      <a:pt x="70" y="40"/>
                    </a:cubicBezTo>
                    <a:cubicBezTo>
                      <a:pt x="51" y="21"/>
                      <a:pt x="31"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6" name="Google Shape;3706;p21"/>
              <p:cNvSpPr/>
              <p:nvPr/>
            </p:nvSpPr>
            <p:spPr>
              <a:xfrm>
                <a:off x="1056956" y="4672046"/>
                <a:ext cx="8474" cy="4449"/>
              </a:xfrm>
              <a:custGeom>
                <a:avLst/>
                <a:gdLst/>
                <a:ahLst/>
                <a:cxnLst/>
                <a:rect l="l" t="t" r="r" b="b"/>
                <a:pathLst>
                  <a:path w="40" h="21" extrusionOk="0">
                    <a:moveTo>
                      <a:pt x="0" y="0"/>
                    </a:moveTo>
                    <a:lnTo>
                      <a:pt x="0" y="10"/>
                    </a:lnTo>
                    <a:cubicBezTo>
                      <a:pt x="11" y="10"/>
                      <a:pt x="20" y="20"/>
                      <a:pt x="40" y="20"/>
                    </a:cubicBezTo>
                    <a:lnTo>
                      <a:pt x="40" y="10"/>
                    </a:lnTo>
                    <a:cubicBezTo>
                      <a:pt x="35" y="5"/>
                      <a:pt x="28" y="5"/>
                      <a:pt x="20" y="5"/>
                    </a:cubicBezTo>
                    <a:cubicBezTo>
                      <a:pt x="13" y="5"/>
                      <a:pt x="5" y="5"/>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7" name="Google Shape;3707;p21"/>
              <p:cNvSpPr/>
              <p:nvPr/>
            </p:nvSpPr>
            <p:spPr>
              <a:xfrm>
                <a:off x="1046575" y="4722042"/>
                <a:ext cx="20973" cy="10592"/>
              </a:xfrm>
              <a:custGeom>
                <a:avLst/>
                <a:gdLst/>
                <a:ahLst/>
                <a:cxnLst/>
                <a:rect l="l" t="t" r="r" b="b"/>
                <a:pathLst>
                  <a:path w="99" h="50" extrusionOk="0">
                    <a:moveTo>
                      <a:pt x="0" y="1"/>
                    </a:moveTo>
                    <a:cubicBezTo>
                      <a:pt x="30" y="10"/>
                      <a:pt x="60" y="30"/>
                      <a:pt x="89" y="49"/>
                    </a:cubicBezTo>
                    <a:cubicBezTo>
                      <a:pt x="99" y="49"/>
                      <a:pt x="99" y="40"/>
                      <a:pt x="99" y="40"/>
                    </a:cubicBezTo>
                    <a:cubicBezTo>
                      <a:pt x="69" y="10"/>
                      <a:pt x="40" y="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8" name="Google Shape;3708;p21"/>
              <p:cNvSpPr/>
              <p:nvPr/>
            </p:nvSpPr>
            <p:spPr>
              <a:xfrm>
                <a:off x="1130043" y="4747040"/>
                <a:ext cx="31353" cy="14829"/>
              </a:xfrm>
              <a:custGeom>
                <a:avLst/>
                <a:gdLst/>
                <a:ahLst/>
                <a:cxnLst/>
                <a:rect l="l" t="t" r="r" b="b"/>
                <a:pathLst>
                  <a:path w="148" h="70" extrusionOk="0">
                    <a:moveTo>
                      <a:pt x="147" y="1"/>
                    </a:moveTo>
                    <a:lnTo>
                      <a:pt x="0" y="60"/>
                    </a:lnTo>
                    <a:cubicBezTo>
                      <a:pt x="0" y="60"/>
                      <a:pt x="0" y="69"/>
                      <a:pt x="10" y="69"/>
                    </a:cubicBezTo>
                    <a:cubicBezTo>
                      <a:pt x="59" y="49"/>
                      <a:pt x="99" y="20"/>
                      <a:pt x="147"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09" name="Google Shape;3709;p21"/>
              <p:cNvSpPr/>
              <p:nvPr/>
            </p:nvSpPr>
            <p:spPr>
              <a:xfrm>
                <a:off x="1125806" y="4724160"/>
                <a:ext cx="20973" cy="12711"/>
              </a:xfrm>
              <a:custGeom>
                <a:avLst/>
                <a:gdLst/>
                <a:ahLst/>
                <a:cxnLst/>
                <a:rect l="l" t="t" r="r" b="b"/>
                <a:pathLst>
                  <a:path w="99" h="60" extrusionOk="0">
                    <a:moveTo>
                      <a:pt x="99" y="0"/>
                    </a:moveTo>
                    <a:cubicBezTo>
                      <a:pt x="69" y="10"/>
                      <a:pt x="30" y="30"/>
                      <a:pt x="0" y="50"/>
                    </a:cubicBezTo>
                    <a:cubicBezTo>
                      <a:pt x="0" y="50"/>
                      <a:pt x="0" y="59"/>
                      <a:pt x="10" y="59"/>
                    </a:cubicBezTo>
                    <a:cubicBezTo>
                      <a:pt x="40" y="39"/>
                      <a:pt x="69" y="10"/>
                      <a:pt x="9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0" name="Google Shape;3710;p21"/>
              <p:cNvSpPr/>
              <p:nvPr/>
            </p:nvSpPr>
            <p:spPr>
              <a:xfrm>
                <a:off x="1205037" y="4644929"/>
                <a:ext cx="16948" cy="10592"/>
              </a:xfrm>
              <a:custGeom>
                <a:avLst/>
                <a:gdLst/>
                <a:ahLst/>
                <a:cxnLst/>
                <a:rect l="l" t="t" r="r" b="b"/>
                <a:pathLst>
                  <a:path w="80" h="50" extrusionOk="0">
                    <a:moveTo>
                      <a:pt x="79" y="0"/>
                    </a:moveTo>
                    <a:cubicBezTo>
                      <a:pt x="59" y="10"/>
                      <a:pt x="30" y="20"/>
                      <a:pt x="10" y="30"/>
                    </a:cubicBezTo>
                    <a:cubicBezTo>
                      <a:pt x="0" y="39"/>
                      <a:pt x="10" y="50"/>
                      <a:pt x="10" y="50"/>
                    </a:cubicBezTo>
                    <a:cubicBezTo>
                      <a:pt x="40" y="39"/>
                      <a:pt x="59" y="20"/>
                      <a:pt x="79" y="10"/>
                    </a:cubicBezTo>
                    <a:lnTo>
                      <a:pt x="7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1" name="Google Shape;3711;p21"/>
              <p:cNvSpPr/>
              <p:nvPr/>
            </p:nvSpPr>
            <p:spPr>
              <a:xfrm>
                <a:off x="1165422" y="4588578"/>
                <a:ext cx="8474" cy="7415"/>
              </a:xfrm>
              <a:custGeom>
                <a:avLst/>
                <a:gdLst/>
                <a:ahLst/>
                <a:cxnLst/>
                <a:rect l="l" t="t" r="r" b="b"/>
                <a:pathLst>
                  <a:path w="40" h="35" extrusionOk="0">
                    <a:moveTo>
                      <a:pt x="0" y="1"/>
                    </a:moveTo>
                    <a:cubicBezTo>
                      <a:pt x="10" y="20"/>
                      <a:pt x="20" y="30"/>
                      <a:pt x="30" y="30"/>
                    </a:cubicBezTo>
                    <a:cubicBezTo>
                      <a:pt x="30" y="33"/>
                      <a:pt x="31" y="34"/>
                      <a:pt x="32" y="34"/>
                    </a:cubicBezTo>
                    <a:cubicBezTo>
                      <a:pt x="35" y="34"/>
                      <a:pt x="39" y="30"/>
                      <a:pt x="39" y="30"/>
                    </a:cubicBezTo>
                    <a:lnTo>
                      <a:pt x="10"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2" name="Google Shape;3712;p21"/>
              <p:cNvSpPr/>
              <p:nvPr/>
            </p:nvSpPr>
            <p:spPr>
              <a:xfrm>
                <a:off x="1123688" y="4290509"/>
                <a:ext cx="12711" cy="9321"/>
              </a:xfrm>
              <a:custGeom>
                <a:avLst/>
                <a:gdLst/>
                <a:ahLst/>
                <a:cxnLst/>
                <a:rect l="l" t="t" r="r" b="b"/>
                <a:pathLst>
                  <a:path w="60" h="44" extrusionOk="0">
                    <a:moveTo>
                      <a:pt x="59" y="0"/>
                    </a:moveTo>
                    <a:cubicBezTo>
                      <a:pt x="30" y="0"/>
                      <a:pt x="10" y="20"/>
                      <a:pt x="0" y="39"/>
                    </a:cubicBezTo>
                    <a:cubicBezTo>
                      <a:pt x="0" y="39"/>
                      <a:pt x="5" y="44"/>
                      <a:pt x="8" y="44"/>
                    </a:cubicBezTo>
                    <a:cubicBezTo>
                      <a:pt x="9" y="44"/>
                      <a:pt x="10" y="43"/>
                      <a:pt x="10" y="39"/>
                    </a:cubicBezTo>
                    <a:cubicBezTo>
                      <a:pt x="20" y="30"/>
                      <a:pt x="40" y="10"/>
                      <a:pt x="59"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3" name="Google Shape;3713;p21"/>
              <p:cNvSpPr/>
              <p:nvPr/>
            </p:nvSpPr>
            <p:spPr>
              <a:xfrm>
                <a:off x="1073692" y="4269536"/>
                <a:ext cx="12711" cy="8686"/>
              </a:xfrm>
              <a:custGeom>
                <a:avLst/>
                <a:gdLst/>
                <a:ahLst/>
                <a:cxnLst/>
                <a:rect l="l" t="t" r="r" b="b"/>
                <a:pathLst>
                  <a:path w="60" h="41" extrusionOk="0">
                    <a:moveTo>
                      <a:pt x="0" y="1"/>
                    </a:moveTo>
                    <a:lnTo>
                      <a:pt x="0" y="1"/>
                    </a:lnTo>
                    <a:cubicBezTo>
                      <a:pt x="20" y="20"/>
                      <a:pt x="30" y="31"/>
                      <a:pt x="50" y="40"/>
                    </a:cubicBezTo>
                    <a:cubicBezTo>
                      <a:pt x="50" y="40"/>
                      <a:pt x="59" y="31"/>
                      <a:pt x="50" y="31"/>
                    </a:cubicBezTo>
                    <a:cubicBezTo>
                      <a:pt x="39" y="20"/>
                      <a:pt x="2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4" name="Google Shape;3714;p21"/>
              <p:cNvSpPr/>
              <p:nvPr/>
            </p:nvSpPr>
            <p:spPr>
              <a:xfrm>
                <a:off x="1069455" y="4211278"/>
                <a:ext cx="14829" cy="14829"/>
              </a:xfrm>
              <a:custGeom>
                <a:avLst/>
                <a:gdLst/>
                <a:ahLst/>
                <a:cxnLst/>
                <a:rect l="l" t="t" r="r" b="b"/>
                <a:pathLst>
                  <a:path w="70" h="70" extrusionOk="0">
                    <a:moveTo>
                      <a:pt x="0" y="0"/>
                    </a:moveTo>
                    <a:cubicBezTo>
                      <a:pt x="20" y="30"/>
                      <a:pt x="40" y="50"/>
                      <a:pt x="59" y="69"/>
                    </a:cubicBezTo>
                    <a:lnTo>
                      <a:pt x="70" y="59"/>
                    </a:ln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5" name="Google Shape;3715;p21"/>
              <p:cNvSpPr/>
              <p:nvPr/>
            </p:nvSpPr>
            <p:spPr>
              <a:xfrm>
                <a:off x="1044457" y="4232039"/>
                <a:ext cx="23091" cy="16948"/>
              </a:xfrm>
              <a:custGeom>
                <a:avLst/>
                <a:gdLst/>
                <a:ahLst/>
                <a:cxnLst/>
                <a:rect l="l" t="t" r="r" b="b"/>
                <a:pathLst>
                  <a:path w="109" h="80" extrusionOk="0">
                    <a:moveTo>
                      <a:pt x="0" y="1"/>
                    </a:moveTo>
                    <a:lnTo>
                      <a:pt x="0" y="1"/>
                    </a:lnTo>
                    <a:cubicBezTo>
                      <a:pt x="30" y="30"/>
                      <a:pt x="70" y="60"/>
                      <a:pt x="99" y="79"/>
                    </a:cubicBezTo>
                    <a:cubicBezTo>
                      <a:pt x="109" y="79"/>
                      <a:pt x="109" y="70"/>
                      <a:pt x="109" y="70"/>
                    </a:cubicBezTo>
                    <a:cubicBezTo>
                      <a:pt x="79" y="40"/>
                      <a:pt x="40" y="20"/>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6" name="Google Shape;3716;p21"/>
              <p:cNvSpPr/>
              <p:nvPr/>
            </p:nvSpPr>
            <p:spPr>
              <a:xfrm>
                <a:off x="1127713" y="4225895"/>
                <a:ext cx="23303" cy="18854"/>
              </a:xfrm>
              <a:custGeom>
                <a:avLst/>
                <a:gdLst/>
                <a:ahLst/>
                <a:cxnLst/>
                <a:rect l="l" t="t" r="r" b="b"/>
                <a:pathLst>
                  <a:path w="110" h="89" extrusionOk="0">
                    <a:moveTo>
                      <a:pt x="110" y="0"/>
                    </a:moveTo>
                    <a:cubicBezTo>
                      <a:pt x="70" y="30"/>
                      <a:pt x="40" y="49"/>
                      <a:pt x="1" y="79"/>
                    </a:cubicBezTo>
                    <a:lnTo>
                      <a:pt x="11" y="89"/>
                    </a:lnTo>
                    <a:cubicBezTo>
                      <a:pt x="50" y="59"/>
                      <a:pt x="80" y="30"/>
                      <a:pt x="110" y="10"/>
                    </a:cubicBezTo>
                    <a:lnTo>
                      <a:pt x="11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7" name="Google Shape;3717;p21"/>
              <p:cNvSpPr/>
              <p:nvPr/>
            </p:nvSpPr>
            <p:spPr>
              <a:xfrm>
                <a:off x="1119451" y="4188398"/>
                <a:ext cx="8474" cy="16736"/>
              </a:xfrm>
              <a:custGeom>
                <a:avLst/>
                <a:gdLst/>
                <a:ahLst/>
                <a:cxnLst/>
                <a:rect l="l" t="t" r="r" b="b"/>
                <a:pathLst>
                  <a:path w="40" h="79" extrusionOk="0">
                    <a:moveTo>
                      <a:pt x="30" y="0"/>
                    </a:moveTo>
                    <a:cubicBezTo>
                      <a:pt x="20" y="20"/>
                      <a:pt x="11" y="49"/>
                      <a:pt x="1" y="69"/>
                    </a:cubicBezTo>
                    <a:lnTo>
                      <a:pt x="11" y="79"/>
                    </a:lnTo>
                    <a:cubicBezTo>
                      <a:pt x="20" y="49"/>
                      <a:pt x="30" y="2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8" name="Google Shape;3718;p21"/>
              <p:cNvSpPr/>
              <p:nvPr/>
            </p:nvSpPr>
            <p:spPr>
              <a:xfrm>
                <a:off x="1094453" y="4544726"/>
                <a:ext cx="10804" cy="12711"/>
              </a:xfrm>
              <a:custGeom>
                <a:avLst/>
                <a:gdLst/>
                <a:ahLst/>
                <a:cxnLst/>
                <a:rect l="l" t="t" r="r" b="b"/>
                <a:pathLst>
                  <a:path w="51" h="60" extrusionOk="0">
                    <a:moveTo>
                      <a:pt x="50" y="1"/>
                    </a:moveTo>
                    <a:lnTo>
                      <a:pt x="50" y="1"/>
                    </a:lnTo>
                    <a:cubicBezTo>
                      <a:pt x="30" y="11"/>
                      <a:pt x="11" y="31"/>
                      <a:pt x="11" y="50"/>
                    </a:cubicBezTo>
                    <a:cubicBezTo>
                      <a:pt x="0" y="60"/>
                      <a:pt x="11" y="60"/>
                      <a:pt x="20" y="60"/>
                    </a:cubicBezTo>
                    <a:cubicBezTo>
                      <a:pt x="30" y="40"/>
                      <a:pt x="30" y="20"/>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19" name="Google Shape;3719;p21"/>
              <p:cNvSpPr/>
              <p:nvPr/>
            </p:nvSpPr>
            <p:spPr>
              <a:xfrm>
                <a:off x="1079835" y="4490493"/>
                <a:ext cx="16312" cy="15889"/>
              </a:xfrm>
              <a:custGeom>
                <a:avLst/>
                <a:gdLst/>
                <a:ahLst/>
                <a:cxnLst/>
                <a:rect l="l" t="t" r="r" b="b"/>
                <a:pathLst>
                  <a:path w="77" h="75" extrusionOk="0">
                    <a:moveTo>
                      <a:pt x="1" y="1"/>
                    </a:moveTo>
                    <a:cubicBezTo>
                      <a:pt x="21" y="31"/>
                      <a:pt x="40" y="50"/>
                      <a:pt x="69" y="70"/>
                    </a:cubicBezTo>
                    <a:cubicBezTo>
                      <a:pt x="50" y="40"/>
                      <a:pt x="30" y="20"/>
                      <a:pt x="1" y="1"/>
                    </a:cubicBezTo>
                    <a:close/>
                    <a:moveTo>
                      <a:pt x="69" y="70"/>
                    </a:moveTo>
                    <a:cubicBezTo>
                      <a:pt x="69" y="73"/>
                      <a:pt x="71" y="74"/>
                      <a:pt x="72" y="74"/>
                    </a:cubicBezTo>
                    <a:cubicBezTo>
                      <a:pt x="74" y="74"/>
                      <a:pt x="76" y="70"/>
                      <a:pt x="69" y="7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0" name="Google Shape;3720;p21"/>
              <p:cNvSpPr/>
              <p:nvPr/>
            </p:nvSpPr>
            <p:spPr>
              <a:xfrm>
                <a:off x="1094453" y="4452996"/>
                <a:ext cx="12711" cy="14829"/>
              </a:xfrm>
              <a:custGeom>
                <a:avLst/>
                <a:gdLst/>
                <a:ahLst/>
                <a:cxnLst/>
                <a:rect l="l" t="t" r="r" b="b"/>
                <a:pathLst>
                  <a:path w="60" h="70" extrusionOk="0">
                    <a:moveTo>
                      <a:pt x="59" y="1"/>
                    </a:moveTo>
                    <a:lnTo>
                      <a:pt x="0" y="60"/>
                    </a:lnTo>
                    <a:cubicBezTo>
                      <a:pt x="0" y="70"/>
                      <a:pt x="11" y="70"/>
                      <a:pt x="11" y="70"/>
                    </a:cubicBezTo>
                    <a:cubicBezTo>
                      <a:pt x="30" y="50"/>
                      <a:pt x="50" y="31"/>
                      <a:pt x="59" y="11"/>
                    </a:cubicBezTo>
                    <a:lnTo>
                      <a:pt x="5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1" name="Google Shape;3721;p21"/>
              <p:cNvSpPr/>
              <p:nvPr/>
            </p:nvSpPr>
            <p:spPr>
              <a:xfrm>
                <a:off x="1092334" y="4288390"/>
                <a:ext cx="12923" cy="11440"/>
              </a:xfrm>
              <a:custGeom>
                <a:avLst/>
                <a:gdLst/>
                <a:ahLst/>
                <a:cxnLst/>
                <a:rect l="l" t="t" r="r" b="b"/>
                <a:pathLst>
                  <a:path w="61" h="54" extrusionOk="0">
                    <a:moveTo>
                      <a:pt x="50" y="1"/>
                    </a:moveTo>
                    <a:lnTo>
                      <a:pt x="1" y="49"/>
                    </a:lnTo>
                    <a:cubicBezTo>
                      <a:pt x="1" y="49"/>
                      <a:pt x="5" y="54"/>
                      <a:pt x="8" y="54"/>
                    </a:cubicBezTo>
                    <a:cubicBezTo>
                      <a:pt x="9" y="54"/>
                      <a:pt x="10" y="53"/>
                      <a:pt x="10" y="49"/>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2" name="Google Shape;3722;p21"/>
              <p:cNvSpPr/>
              <p:nvPr/>
            </p:nvSpPr>
            <p:spPr>
              <a:xfrm>
                <a:off x="1131950" y="4557225"/>
                <a:ext cx="12711" cy="12711"/>
              </a:xfrm>
              <a:custGeom>
                <a:avLst/>
                <a:gdLst/>
                <a:ahLst/>
                <a:cxnLst/>
                <a:rect l="l" t="t" r="r" b="b"/>
                <a:pathLst>
                  <a:path w="60" h="60" extrusionOk="0">
                    <a:moveTo>
                      <a:pt x="60" y="1"/>
                    </a:moveTo>
                    <a:lnTo>
                      <a:pt x="60" y="1"/>
                    </a:lnTo>
                    <a:cubicBezTo>
                      <a:pt x="40" y="20"/>
                      <a:pt x="20" y="31"/>
                      <a:pt x="1" y="50"/>
                    </a:cubicBezTo>
                    <a:cubicBezTo>
                      <a:pt x="1" y="50"/>
                      <a:pt x="1" y="60"/>
                      <a:pt x="11" y="60"/>
                    </a:cubicBezTo>
                    <a:cubicBezTo>
                      <a:pt x="30" y="40"/>
                      <a:pt x="40" y="20"/>
                      <a:pt x="6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3" name="Google Shape;3723;p21"/>
              <p:cNvSpPr/>
              <p:nvPr/>
            </p:nvSpPr>
            <p:spPr>
              <a:xfrm>
                <a:off x="1084072" y="4619720"/>
                <a:ext cx="12711" cy="9533"/>
              </a:xfrm>
              <a:custGeom>
                <a:avLst/>
                <a:gdLst/>
                <a:ahLst/>
                <a:cxnLst/>
                <a:rect l="l" t="t" r="r" b="b"/>
                <a:pathLst>
                  <a:path w="60" h="45" extrusionOk="0">
                    <a:moveTo>
                      <a:pt x="1" y="1"/>
                    </a:moveTo>
                    <a:cubicBezTo>
                      <a:pt x="10" y="11"/>
                      <a:pt x="30" y="31"/>
                      <a:pt x="49" y="40"/>
                    </a:cubicBezTo>
                    <a:cubicBezTo>
                      <a:pt x="49" y="44"/>
                      <a:pt x="51" y="45"/>
                      <a:pt x="52" y="45"/>
                    </a:cubicBezTo>
                    <a:cubicBezTo>
                      <a:pt x="55" y="45"/>
                      <a:pt x="60" y="40"/>
                      <a:pt x="60" y="40"/>
                    </a:cubicBezTo>
                    <a:cubicBezTo>
                      <a:pt x="40" y="21"/>
                      <a:pt x="20" y="1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4" name="Google Shape;3724;p21"/>
              <p:cNvSpPr/>
              <p:nvPr/>
            </p:nvSpPr>
            <p:spPr>
              <a:xfrm>
                <a:off x="1096571" y="4665691"/>
                <a:ext cx="8686" cy="10804"/>
              </a:xfrm>
              <a:custGeom>
                <a:avLst/>
                <a:gdLst/>
                <a:ahLst/>
                <a:cxnLst/>
                <a:rect l="l" t="t" r="r" b="b"/>
                <a:pathLst>
                  <a:path w="41" h="51" extrusionOk="0">
                    <a:moveTo>
                      <a:pt x="40" y="0"/>
                    </a:moveTo>
                    <a:cubicBezTo>
                      <a:pt x="20" y="0"/>
                      <a:pt x="1" y="20"/>
                      <a:pt x="1" y="40"/>
                    </a:cubicBezTo>
                    <a:cubicBezTo>
                      <a:pt x="1" y="50"/>
                      <a:pt x="10" y="50"/>
                      <a:pt x="10" y="50"/>
                    </a:cubicBezTo>
                    <a:cubicBezTo>
                      <a:pt x="20" y="40"/>
                      <a:pt x="20" y="30"/>
                      <a:pt x="20" y="20"/>
                    </a:cubicBezTo>
                    <a:cubicBezTo>
                      <a:pt x="30" y="11"/>
                      <a:pt x="30" y="0"/>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5" name="Google Shape;3725;p21"/>
              <p:cNvSpPr/>
              <p:nvPr/>
            </p:nvSpPr>
            <p:spPr>
              <a:xfrm>
                <a:off x="1081954" y="4736659"/>
                <a:ext cx="14829" cy="15677"/>
              </a:xfrm>
              <a:custGeom>
                <a:avLst/>
                <a:gdLst/>
                <a:ahLst/>
                <a:cxnLst/>
                <a:rect l="l" t="t" r="r" b="b"/>
                <a:pathLst>
                  <a:path w="70" h="74" extrusionOk="0">
                    <a:moveTo>
                      <a:pt x="0" y="0"/>
                    </a:moveTo>
                    <a:lnTo>
                      <a:pt x="0" y="10"/>
                    </a:lnTo>
                    <a:lnTo>
                      <a:pt x="59" y="69"/>
                    </a:lnTo>
                    <a:cubicBezTo>
                      <a:pt x="59" y="72"/>
                      <a:pt x="61" y="74"/>
                      <a:pt x="62" y="74"/>
                    </a:cubicBezTo>
                    <a:cubicBezTo>
                      <a:pt x="65" y="74"/>
                      <a:pt x="70" y="69"/>
                      <a:pt x="70" y="69"/>
                    </a:cubicBezTo>
                    <a:cubicBezTo>
                      <a:pt x="50" y="39"/>
                      <a:pt x="20" y="2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6" name="Google Shape;3726;p21"/>
              <p:cNvSpPr/>
              <p:nvPr/>
            </p:nvSpPr>
            <p:spPr>
              <a:xfrm>
                <a:off x="1048482" y="4759539"/>
                <a:ext cx="16948" cy="12711"/>
              </a:xfrm>
              <a:custGeom>
                <a:avLst/>
                <a:gdLst/>
                <a:ahLst/>
                <a:cxnLst/>
                <a:rect l="l" t="t" r="r" b="b"/>
                <a:pathLst>
                  <a:path w="80" h="60" extrusionOk="0">
                    <a:moveTo>
                      <a:pt x="1" y="1"/>
                    </a:moveTo>
                    <a:cubicBezTo>
                      <a:pt x="21" y="20"/>
                      <a:pt x="40" y="40"/>
                      <a:pt x="70" y="60"/>
                    </a:cubicBezTo>
                    <a:lnTo>
                      <a:pt x="80" y="50"/>
                    </a:lnTo>
                    <a:cubicBezTo>
                      <a:pt x="51" y="30"/>
                      <a:pt x="21"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7" name="Google Shape;3727;p21"/>
              <p:cNvSpPr/>
              <p:nvPr/>
            </p:nvSpPr>
            <p:spPr>
              <a:xfrm>
                <a:off x="1184064" y="4505322"/>
                <a:ext cx="8686" cy="10381"/>
              </a:xfrm>
              <a:custGeom>
                <a:avLst/>
                <a:gdLst/>
                <a:ahLst/>
                <a:cxnLst/>
                <a:rect l="l" t="t" r="r" b="b"/>
                <a:pathLst>
                  <a:path w="41" h="49" extrusionOk="0">
                    <a:moveTo>
                      <a:pt x="1" y="0"/>
                    </a:moveTo>
                    <a:lnTo>
                      <a:pt x="1" y="0"/>
                    </a:lnTo>
                    <a:cubicBezTo>
                      <a:pt x="10" y="20"/>
                      <a:pt x="21" y="29"/>
                      <a:pt x="30" y="49"/>
                    </a:cubicBezTo>
                    <a:lnTo>
                      <a:pt x="40" y="39"/>
                    </a:lnTo>
                    <a:cubicBezTo>
                      <a:pt x="30" y="29"/>
                      <a:pt x="10" y="2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8" name="Google Shape;3728;p21"/>
              <p:cNvSpPr/>
              <p:nvPr/>
            </p:nvSpPr>
            <p:spPr>
              <a:xfrm>
                <a:off x="1192538" y="4463588"/>
                <a:ext cx="8474" cy="17795"/>
              </a:xfrm>
              <a:custGeom>
                <a:avLst/>
                <a:gdLst/>
                <a:ahLst/>
                <a:cxnLst/>
                <a:rect l="l" t="t" r="r" b="b"/>
                <a:pathLst>
                  <a:path w="40" h="84" extrusionOk="0">
                    <a:moveTo>
                      <a:pt x="40" y="0"/>
                    </a:moveTo>
                    <a:cubicBezTo>
                      <a:pt x="29" y="20"/>
                      <a:pt x="10" y="49"/>
                      <a:pt x="0" y="79"/>
                    </a:cubicBezTo>
                    <a:cubicBezTo>
                      <a:pt x="0" y="79"/>
                      <a:pt x="5" y="83"/>
                      <a:pt x="7" y="83"/>
                    </a:cubicBezTo>
                    <a:cubicBezTo>
                      <a:pt x="9" y="83"/>
                      <a:pt x="10" y="82"/>
                      <a:pt x="10" y="79"/>
                    </a:cubicBezTo>
                    <a:cubicBezTo>
                      <a:pt x="20" y="59"/>
                      <a:pt x="29" y="29"/>
                      <a:pt x="4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29" name="Google Shape;3729;p21"/>
              <p:cNvSpPr/>
              <p:nvPr/>
            </p:nvSpPr>
            <p:spPr>
              <a:xfrm>
                <a:off x="1161185" y="4486468"/>
                <a:ext cx="14829" cy="11440"/>
              </a:xfrm>
              <a:custGeom>
                <a:avLst/>
                <a:gdLst/>
                <a:ahLst/>
                <a:cxnLst/>
                <a:rect l="l" t="t" r="r" b="b"/>
                <a:pathLst>
                  <a:path w="70" h="54" extrusionOk="0">
                    <a:moveTo>
                      <a:pt x="0" y="0"/>
                    </a:moveTo>
                    <a:lnTo>
                      <a:pt x="0" y="0"/>
                    </a:lnTo>
                    <a:cubicBezTo>
                      <a:pt x="20" y="20"/>
                      <a:pt x="40" y="39"/>
                      <a:pt x="59" y="50"/>
                    </a:cubicBezTo>
                    <a:cubicBezTo>
                      <a:pt x="62" y="52"/>
                      <a:pt x="64" y="54"/>
                      <a:pt x="66" y="54"/>
                    </a:cubicBezTo>
                    <a:cubicBezTo>
                      <a:pt x="70" y="54"/>
                      <a:pt x="70" y="47"/>
                      <a:pt x="70" y="39"/>
                    </a:cubicBezTo>
                    <a:cubicBezTo>
                      <a:pt x="50" y="20"/>
                      <a:pt x="2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0" name="Google Shape;3730;p21"/>
              <p:cNvSpPr/>
              <p:nvPr/>
            </p:nvSpPr>
            <p:spPr>
              <a:xfrm>
                <a:off x="1159066" y="4534345"/>
                <a:ext cx="10592" cy="10592"/>
              </a:xfrm>
              <a:custGeom>
                <a:avLst/>
                <a:gdLst/>
                <a:ahLst/>
                <a:cxnLst/>
                <a:rect l="l" t="t" r="r" b="b"/>
                <a:pathLst>
                  <a:path w="50" h="50" extrusionOk="0">
                    <a:moveTo>
                      <a:pt x="1" y="1"/>
                    </a:moveTo>
                    <a:lnTo>
                      <a:pt x="1" y="1"/>
                    </a:lnTo>
                    <a:cubicBezTo>
                      <a:pt x="10" y="10"/>
                      <a:pt x="30" y="30"/>
                      <a:pt x="40" y="50"/>
                    </a:cubicBezTo>
                    <a:lnTo>
                      <a:pt x="50" y="40"/>
                    </a:lnTo>
                    <a:cubicBezTo>
                      <a:pt x="40" y="21"/>
                      <a:pt x="21" y="1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1" name="Google Shape;3731;p21"/>
              <p:cNvSpPr/>
              <p:nvPr/>
            </p:nvSpPr>
            <p:spPr>
              <a:xfrm>
                <a:off x="1190420" y="4594722"/>
                <a:ext cx="4237" cy="6567"/>
              </a:xfrm>
              <a:custGeom>
                <a:avLst/>
                <a:gdLst/>
                <a:ahLst/>
                <a:cxnLst/>
                <a:rect l="l" t="t" r="r" b="b"/>
                <a:pathLst>
                  <a:path w="20" h="31" extrusionOk="0">
                    <a:moveTo>
                      <a:pt x="20" y="1"/>
                    </a:moveTo>
                    <a:cubicBezTo>
                      <a:pt x="10" y="1"/>
                      <a:pt x="0" y="11"/>
                      <a:pt x="0" y="21"/>
                    </a:cubicBezTo>
                    <a:lnTo>
                      <a:pt x="0" y="31"/>
                    </a:lnTo>
                    <a:cubicBezTo>
                      <a:pt x="10" y="21"/>
                      <a:pt x="10" y="11"/>
                      <a:pt x="2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2" name="Google Shape;3732;p21"/>
              <p:cNvSpPr/>
              <p:nvPr/>
            </p:nvSpPr>
            <p:spPr>
              <a:xfrm>
                <a:off x="1209274" y="4598959"/>
                <a:ext cx="18854" cy="12711"/>
              </a:xfrm>
              <a:custGeom>
                <a:avLst/>
                <a:gdLst/>
                <a:ahLst/>
                <a:cxnLst/>
                <a:rect l="l" t="t" r="r" b="b"/>
                <a:pathLst>
                  <a:path w="89" h="60" extrusionOk="0">
                    <a:moveTo>
                      <a:pt x="88" y="1"/>
                    </a:moveTo>
                    <a:cubicBezTo>
                      <a:pt x="59" y="11"/>
                      <a:pt x="29" y="20"/>
                      <a:pt x="0" y="50"/>
                    </a:cubicBezTo>
                    <a:cubicBezTo>
                      <a:pt x="0" y="50"/>
                      <a:pt x="0" y="60"/>
                      <a:pt x="10" y="60"/>
                    </a:cubicBezTo>
                    <a:cubicBezTo>
                      <a:pt x="29" y="40"/>
                      <a:pt x="59" y="11"/>
                      <a:pt x="88"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3" name="Google Shape;3733;p21"/>
              <p:cNvSpPr/>
              <p:nvPr/>
            </p:nvSpPr>
            <p:spPr>
              <a:xfrm>
                <a:off x="1171565" y="4644929"/>
                <a:ext cx="12711" cy="12711"/>
              </a:xfrm>
              <a:custGeom>
                <a:avLst/>
                <a:gdLst/>
                <a:ahLst/>
                <a:cxnLst/>
                <a:rect l="l" t="t" r="r" b="b"/>
                <a:pathLst>
                  <a:path w="60" h="60" extrusionOk="0">
                    <a:moveTo>
                      <a:pt x="1" y="0"/>
                    </a:moveTo>
                    <a:cubicBezTo>
                      <a:pt x="21" y="20"/>
                      <a:pt x="30" y="39"/>
                      <a:pt x="50" y="59"/>
                    </a:cubicBezTo>
                    <a:lnTo>
                      <a:pt x="60" y="50"/>
                    </a:lnTo>
                    <a:cubicBezTo>
                      <a:pt x="40" y="3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4" name="Google Shape;3734;p21"/>
              <p:cNvSpPr/>
              <p:nvPr/>
            </p:nvSpPr>
            <p:spPr>
              <a:xfrm>
                <a:off x="1159066" y="4622050"/>
                <a:ext cx="12711" cy="10381"/>
              </a:xfrm>
              <a:custGeom>
                <a:avLst/>
                <a:gdLst/>
                <a:ahLst/>
                <a:cxnLst/>
                <a:rect l="l" t="t" r="r" b="b"/>
                <a:pathLst>
                  <a:path w="60" h="49" extrusionOk="0">
                    <a:moveTo>
                      <a:pt x="1" y="0"/>
                    </a:moveTo>
                    <a:lnTo>
                      <a:pt x="1" y="0"/>
                    </a:lnTo>
                    <a:cubicBezTo>
                      <a:pt x="21" y="20"/>
                      <a:pt x="30" y="40"/>
                      <a:pt x="50" y="49"/>
                    </a:cubicBezTo>
                    <a:lnTo>
                      <a:pt x="60" y="40"/>
                    </a:lnTo>
                    <a:cubicBezTo>
                      <a:pt x="40" y="20"/>
                      <a:pt x="21"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5" name="Google Shape;3735;p21"/>
              <p:cNvSpPr/>
              <p:nvPr/>
            </p:nvSpPr>
            <p:spPr>
              <a:xfrm>
                <a:off x="1142542" y="4657428"/>
                <a:ext cx="16736" cy="14829"/>
              </a:xfrm>
              <a:custGeom>
                <a:avLst/>
                <a:gdLst/>
                <a:ahLst/>
                <a:cxnLst/>
                <a:rect l="l" t="t" r="r" b="b"/>
                <a:pathLst>
                  <a:path w="79" h="70" extrusionOk="0">
                    <a:moveTo>
                      <a:pt x="0" y="0"/>
                    </a:moveTo>
                    <a:lnTo>
                      <a:pt x="0" y="0"/>
                    </a:lnTo>
                    <a:cubicBezTo>
                      <a:pt x="29" y="20"/>
                      <a:pt x="49" y="39"/>
                      <a:pt x="59" y="69"/>
                    </a:cubicBezTo>
                    <a:cubicBezTo>
                      <a:pt x="69" y="69"/>
                      <a:pt x="79" y="59"/>
                      <a:pt x="69" y="59"/>
                    </a:cubicBezTo>
                    <a:cubicBezTo>
                      <a:pt x="59" y="30"/>
                      <a:pt x="29"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6" name="Google Shape;3736;p21"/>
              <p:cNvSpPr/>
              <p:nvPr/>
            </p:nvSpPr>
            <p:spPr>
              <a:xfrm>
                <a:off x="1171565" y="4678190"/>
                <a:ext cx="14829" cy="4449"/>
              </a:xfrm>
              <a:custGeom>
                <a:avLst/>
                <a:gdLst/>
                <a:ahLst/>
                <a:cxnLst/>
                <a:rect l="l" t="t" r="r" b="b"/>
                <a:pathLst>
                  <a:path w="70" h="21" extrusionOk="0">
                    <a:moveTo>
                      <a:pt x="69" y="1"/>
                    </a:moveTo>
                    <a:cubicBezTo>
                      <a:pt x="50" y="1"/>
                      <a:pt x="21" y="1"/>
                      <a:pt x="1" y="11"/>
                    </a:cubicBezTo>
                    <a:lnTo>
                      <a:pt x="10" y="20"/>
                    </a:lnTo>
                    <a:cubicBezTo>
                      <a:pt x="30" y="11"/>
                      <a:pt x="50" y="1"/>
                      <a:pt x="6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7" name="Google Shape;3737;p21"/>
              <p:cNvSpPr/>
              <p:nvPr/>
            </p:nvSpPr>
            <p:spPr>
              <a:xfrm>
                <a:off x="1023484" y="4401093"/>
                <a:ext cx="10804" cy="12711"/>
              </a:xfrm>
              <a:custGeom>
                <a:avLst/>
                <a:gdLst/>
                <a:ahLst/>
                <a:cxnLst/>
                <a:rect l="l" t="t" r="r" b="b"/>
                <a:pathLst>
                  <a:path w="51" h="60" extrusionOk="0">
                    <a:moveTo>
                      <a:pt x="50" y="0"/>
                    </a:moveTo>
                    <a:lnTo>
                      <a:pt x="50" y="0"/>
                    </a:lnTo>
                    <a:cubicBezTo>
                      <a:pt x="31" y="9"/>
                      <a:pt x="11" y="29"/>
                      <a:pt x="1" y="49"/>
                    </a:cubicBezTo>
                    <a:cubicBezTo>
                      <a:pt x="1" y="49"/>
                      <a:pt x="1" y="59"/>
                      <a:pt x="11" y="59"/>
                    </a:cubicBezTo>
                    <a:cubicBezTo>
                      <a:pt x="21" y="39"/>
                      <a:pt x="40" y="2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8" name="Google Shape;3738;p21"/>
              <p:cNvSpPr/>
              <p:nvPr/>
            </p:nvSpPr>
            <p:spPr>
              <a:xfrm>
                <a:off x="1027721" y="4350885"/>
                <a:ext cx="10804" cy="12711"/>
              </a:xfrm>
              <a:custGeom>
                <a:avLst/>
                <a:gdLst/>
                <a:ahLst/>
                <a:cxnLst/>
                <a:rect l="l" t="t" r="r" b="b"/>
                <a:pathLst>
                  <a:path w="51" h="60" extrusionOk="0">
                    <a:moveTo>
                      <a:pt x="50" y="1"/>
                    </a:moveTo>
                    <a:cubicBezTo>
                      <a:pt x="30" y="21"/>
                      <a:pt x="20" y="40"/>
                      <a:pt x="1" y="50"/>
                    </a:cubicBezTo>
                    <a:cubicBezTo>
                      <a:pt x="1" y="60"/>
                      <a:pt x="11" y="60"/>
                      <a:pt x="11" y="60"/>
                    </a:cubicBezTo>
                    <a:cubicBezTo>
                      <a:pt x="30" y="50"/>
                      <a:pt x="40" y="21"/>
                      <a:pt x="5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39" name="Google Shape;3739;p21"/>
              <p:cNvSpPr/>
              <p:nvPr/>
            </p:nvSpPr>
            <p:spPr>
              <a:xfrm>
                <a:off x="992342" y="4325887"/>
                <a:ext cx="14829" cy="14829"/>
              </a:xfrm>
              <a:custGeom>
                <a:avLst/>
                <a:gdLst/>
                <a:ahLst/>
                <a:cxnLst/>
                <a:rect l="l" t="t" r="r" b="b"/>
                <a:pathLst>
                  <a:path w="70" h="70" extrusionOk="0">
                    <a:moveTo>
                      <a:pt x="1" y="1"/>
                    </a:moveTo>
                    <a:lnTo>
                      <a:pt x="1" y="1"/>
                    </a:lnTo>
                    <a:cubicBezTo>
                      <a:pt x="20" y="30"/>
                      <a:pt x="40" y="50"/>
                      <a:pt x="60" y="69"/>
                    </a:cubicBezTo>
                    <a:cubicBezTo>
                      <a:pt x="69" y="69"/>
                      <a:pt x="69" y="60"/>
                      <a:pt x="69" y="60"/>
                    </a:cubicBezTo>
                    <a:cubicBezTo>
                      <a:pt x="49" y="40"/>
                      <a:pt x="20" y="20"/>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0" name="Google Shape;3740;p21"/>
              <p:cNvSpPr/>
              <p:nvPr/>
            </p:nvSpPr>
            <p:spPr>
              <a:xfrm>
                <a:off x="1013315" y="4298771"/>
                <a:ext cx="14617" cy="12711"/>
              </a:xfrm>
              <a:custGeom>
                <a:avLst/>
                <a:gdLst/>
                <a:ahLst/>
                <a:cxnLst/>
                <a:rect l="l" t="t" r="r" b="b"/>
                <a:pathLst>
                  <a:path w="69" h="60" extrusionOk="0">
                    <a:moveTo>
                      <a:pt x="69" y="0"/>
                    </a:moveTo>
                    <a:lnTo>
                      <a:pt x="69" y="0"/>
                    </a:lnTo>
                    <a:cubicBezTo>
                      <a:pt x="39" y="11"/>
                      <a:pt x="20" y="30"/>
                      <a:pt x="0" y="50"/>
                    </a:cubicBezTo>
                    <a:cubicBezTo>
                      <a:pt x="0" y="59"/>
                      <a:pt x="0" y="59"/>
                      <a:pt x="9" y="59"/>
                    </a:cubicBezTo>
                    <a:lnTo>
                      <a:pt x="6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1" name="Google Shape;3741;p21"/>
              <p:cNvSpPr/>
              <p:nvPr/>
            </p:nvSpPr>
            <p:spPr>
              <a:xfrm>
                <a:off x="994461" y="4271654"/>
                <a:ext cx="10592" cy="13770"/>
              </a:xfrm>
              <a:custGeom>
                <a:avLst/>
                <a:gdLst/>
                <a:ahLst/>
                <a:cxnLst/>
                <a:rect l="l" t="t" r="r" b="b"/>
                <a:pathLst>
                  <a:path w="50" h="65" extrusionOk="0">
                    <a:moveTo>
                      <a:pt x="0" y="1"/>
                    </a:moveTo>
                    <a:lnTo>
                      <a:pt x="0" y="1"/>
                    </a:lnTo>
                    <a:cubicBezTo>
                      <a:pt x="10" y="21"/>
                      <a:pt x="20" y="40"/>
                      <a:pt x="39" y="60"/>
                    </a:cubicBezTo>
                    <a:cubicBezTo>
                      <a:pt x="39" y="63"/>
                      <a:pt x="41" y="64"/>
                      <a:pt x="42" y="64"/>
                    </a:cubicBezTo>
                    <a:cubicBezTo>
                      <a:pt x="45" y="64"/>
                      <a:pt x="50" y="60"/>
                      <a:pt x="50" y="60"/>
                    </a:cubicBezTo>
                    <a:cubicBezTo>
                      <a:pt x="39" y="30"/>
                      <a:pt x="20" y="2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2" name="Google Shape;3742;p21"/>
              <p:cNvSpPr/>
              <p:nvPr/>
            </p:nvSpPr>
            <p:spPr>
              <a:xfrm>
                <a:off x="1009078" y="4252800"/>
                <a:ext cx="14617" cy="13770"/>
              </a:xfrm>
              <a:custGeom>
                <a:avLst/>
                <a:gdLst/>
                <a:ahLst/>
                <a:cxnLst/>
                <a:rect l="l" t="t" r="r" b="b"/>
                <a:pathLst>
                  <a:path w="69" h="65" extrusionOk="0">
                    <a:moveTo>
                      <a:pt x="69" y="1"/>
                    </a:moveTo>
                    <a:cubicBezTo>
                      <a:pt x="49" y="11"/>
                      <a:pt x="20" y="31"/>
                      <a:pt x="0" y="60"/>
                    </a:cubicBezTo>
                    <a:cubicBezTo>
                      <a:pt x="0" y="60"/>
                      <a:pt x="5" y="65"/>
                      <a:pt x="7" y="65"/>
                    </a:cubicBezTo>
                    <a:cubicBezTo>
                      <a:pt x="9" y="65"/>
                      <a:pt x="10" y="63"/>
                      <a:pt x="10" y="60"/>
                    </a:cubicBezTo>
                    <a:lnTo>
                      <a:pt x="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3" name="Google Shape;3743;p21"/>
              <p:cNvSpPr/>
              <p:nvPr/>
            </p:nvSpPr>
            <p:spPr>
              <a:xfrm>
                <a:off x="992342" y="4227802"/>
                <a:ext cx="14829" cy="15041"/>
              </a:xfrm>
              <a:custGeom>
                <a:avLst/>
                <a:gdLst/>
                <a:ahLst/>
                <a:cxnLst/>
                <a:rect l="l" t="t" r="r" b="b"/>
                <a:pathLst>
                  <a:path w="70" h="71" extrusionOk="0">
                    <a:moveTo>
                      <a:pt x="1" y="1"/>
                    </a:moveTo>
                    <a:cubicBezTo>
                      <a:pt x="20" y="21"/>
                      <a:pt x="40" y="50"/>
                      <a:pt x="60" y="70"/>
                    </a:cubicBezTo>
                    <a:lnTo>
                      <a:pt x="69" y="60"/>
                    </a:lnTo>
                    <a:cubicBezTo>
                      <a:pt x="49" y="40"/>
                      <a:pt x="20" y="2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4" name="Google Shape;3744;p21"/>
              <p:cNvSpPr/>
              <p:nvPr/>
            </p:nvSpPr>
            <p:spPr>
              <a:xfrm>
                <a:off x="965226" y="4250893"/>
                <a:ext cx="16948" cy="10592"/>
              </a:xfrm>
              <a:custGeom>
                <a:avLst/>
                <a:gdLst/>
                <a:ahLst/>
                <a:cxnLst/>
                <a:rect l="l" t="t" r="r" b="b"/>
                <a:pathLst>
                  <a:path w="80" h="50" extrusionOk="0">
                    <a:moveTo>
                      <a:pt x="0" y="0"/>
                    </a:moveTo>
                    <a:lnTo>
                      <a:pt x="0" y="0"/>
                    </a:lnTo>
                    <a:cubicBezTo>
                      <a:pt x="20" y="20"/>
                      <a:pt x="50" y="40"/>
                      <a:pt x="70" y="49"/>
                    </a:cubicBezTo>
                    <a:lnTo>
                      <a:pt x="79" y="40"/>
                    </a:lnTo>
                    <a:cubicBezTo>
                      <a:pt x="50" y="20"/>
                      <a:pt x="30" y="1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5" name="Google Shape;3745;p21"/>
              <p:cNvSpPr/>
              <p:nvPr/>
            </p:nvSpPr>
            <p:spPr>
              <a:xfrm>
                <a:off x="965226" y="4298771"/>
                <a:ext cx="14829" cy="10804"/>
              </a:xfrm>
              <a:custGeom>
                <a:avLst/>
                <a:gdLst/>
                <a:ahLst/>
                <a:cxnLst/>
                <a:rect l="l" t="t" r="r" b="b"/>
                <a:pathLst>
                  <a:path w="70" h="51" extrusionOk="0">
                    <a:moveTo>
                      <a:pt x="0" y="0"/>
                    </a:moveTo>
                    <a:lnTo>
                      <a:pt x="0" y="0"/>
                    </a:lnTo>
                    <a:cubicBezTo>
                      <a:pt x="20" y="20"/>
                      <a:pt x="40" y="30"/>
                      <a:pt x="59" y="50"/>
                    </a:cubicBezTo>
                    <a:cubicBezTo>
                      <a:pt x="70" y="50"/>
                      <a:pt x="70" y="40"/>
                      <a:pt x="70" y="40"/>
                    </a:cubicBezTo>
                    <a:cubicBezTo>
                      <a:pt x="50" y="20"/>
                      <a:pt x="20" y="11"/>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6" name="Google Shape;3746;p21"/>
              <p:cNvSpPr/>
              <p:nvPr/>
            </p:nvSpPr>
            <p:spPr>
              <a:xfrm>
                <a:off x="965226" y="4336268"/>
                <a:ext cx="20973" cy="9533"/>
              </a:xfrm>
              <a:custGeom>
                <a:avLst/>
                <a:gdLst/>
                <a:ahLst/>
                <a:cxnLst/>
                <a:rect l="l" t="t" r="r" b="b"/>
                <a:pathLst>
                  <a:path w="99" h="45" extrusionOk="0">
                    <a:moveTo>
                      <a:pt x="0" y="1"/>
                    </a:moveTo>
                    <a:lnTo>
                      <a:pt x="0" y="1"/>
                    </a:lnTo>
                    <a:cubicBezTo>
                      <a:pt x="30" y="11"/>
                      <a:pt x="59" y="30"/>
                      <a:pt x="89" y="40"/>
                    </a:cubicBezTo>
                    <a:cubicBezTo>
                      <a:pt x="89" y="43"/>
                      <a:pt x="90" y="44"/>
                      <a:pt x="91" y="44"/>
                    </a:cubicBezTo>
                    <a:cubicBezTo>
                      <a:pt x="94" y="44"/>
                      <a:pt x="99" y="37"/>
                      <a:pt x="99" y="30"/>
                    </a:cubicBezTo>
                    <a:cubicBezTo>
                      <a:pt x="70" y="11"/>
                      <a:pt x="40" y="11"/>
                      <a:pt x="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7" name="Google Shape;3747;p21"/>
              <p:cNvSpPr/>
              <p:nvPr/>
            </p:nvSpPr>
            <p:spPr>
              <a:xfrm>
                <a:off x="963107" y="4371858"/>
                <a:ext cx="21185" cy="8474"/>
              </a:xfrm>
              <a:custGeom>
                <a:avLst/>
                <a:gdLst/>
                <a:ahLst/>
                <a:cxnLst/>
                <a:rect l="l" t="t" r="r" b="b"/>
                <a:pathLst>
                  <a:path w="100" h="40" extrusionOk="0">
                    <a:moveTo>
                      <a:pt x="1" y="0"/>
                    </a:moveTo>
                    <a:cubicBezTo>
                      <a:pt x="30" y="10"/>
                      <a:pt x="60" y="29"/>
                      <a:pt x="89" y="40"/>
                    </a:cubicBezTo>
                    <a:cubicBezTo>
                      <a:pt x="89" y="40"/>
                      <a:pt x="99" y="29"/>
                      <a:pt x="89" y="29"/>
                    </a:cubicBezTo>
                    <a:cubicBezTo>
                      <a:pt x="60" y="10"/>
                      <a:pt x="3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8" name="Google Shape;3748;p21"/>
              <p:cNvSpPr/>
              <p:nvPr/>
            </p:nvSpPr>
            <p:spPr>
              <a:xfrm>
                <a:off x="971581" y="4411262"/>
                <a:ext cx="14617" cy="4449"/>
              </a:xfrm>
              <a:custGeom>
                <a:avLst/>
                <a:gdLst/>
                <a:ahLst/>
                <a:cxnLst/>
                <a:rect l="l" t="t" r="r" b="b"/>
                <a:pathLst>
                  <a:path w="69" h="21" extrusionOk="0">
                    <a:moveTo>
                      <a:pt x="0" y="1"/>
                    </a:moveTo>
                    <a:lnTo>
                      <a:pt x="0" y="11"/>
                    </a:lnTo>
                    <a:cubicBezTo>
                      <a:pt x="20" y="11"/>
                      <a:pt x="40" y="21"/>
                      <a:pt x="59" y="21"/>
                    </a:cubicBezTo>
                    <a:cubicBezTo>
                      <a:pt x="69" y="21"/>
                      <a:pt x="69" y="1"/>
                      <a:pt x="59"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49" name="Google Shape;3749;p21"/>
              <p:cNvSpPr/>
              <p:nvPr/>
            </p:nvSpPr>
            <p:spPr>
              <a:xfrm>
                <a:off x="979843" y="4444734"/>
                <a:ext cx="18854" cy="8474"/>
              </a:xfrm>
              <a:custGeom>
                <a:avLst/>
                <a:gdLst/>
                <a:ahLst/>
                <a:cxnLst/>
                <a:rect l="l" t="t" r="r" b="b"/>
                <a:pathLst>
                  <a:path w="89" h="40" extrusionOk="0">
                    <a:moveTo>
                      <a:pt x="1" y="0"/>
                    </a:moveTo>
                    <a:lnTo>
                      <a:pt x="1" y="0"/>
                    </a:lnTo>
                    <a:cubicBezTo>
                      <a:pt x="30" y="11"/>
                      <a:pt x="60" y="30"/>
                      <a:pt x="79" y="40"/>
                    </a:cubicBezTo>
                    <a:cubicBezTo>
                      <a:pt x="89" y="40"/>
                      <a:pt x="89" y="30"/>
                      <a:pt x="89" y="20"/>
                    </a:cubicBezTo>
                    <a:cubicBezTo>
                      <a:pt x="60" y="11"/>
                      <a:pt x="30" y="11"/>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0" name="Google Shape;3750;p21"/>
              <p:cNvSpPr/>
              <p:nvPr/>
            </p:nvSpPr>
            <p:spPr>
              <a:xfrm>
                <a:off x="994461" y="4476087"/>
                <a:ext cx="23091" cy="6355"/>
              </a:xfrm>
              <a:custGeom>
                <a:avLst/>
                <a:gdLst/>
                <a:ahLst/>
                <a:cxnLst/>
                <a:rect l="l" t="t" r="r" b="b"/>
                <a:pathLst>
                  <a:path w="109" h="30" extrusionOk="0">
                    <a:moveTo>
                      <a:pt x="0" y="0"/>
                    </a:moveTo>
                    <a:lnTo>
                      <a:pt x="0" y="10"/>
                    </a:lnTo>
                    <a:cubicBezTo>
                      <a:pt x="39" y="10"/>
                      <a:pt x="69" y="20"/>
                      <a:pt x="109" y="29"/>
                    </a:cubicBezTo>
                    <a:lnTo>
                      <a:pt x="109" y="20"/>
                    </a:lnTo>
                    <a:cubicBezTo>
                      <a:pt x="79" y="0"/>
                      <a:pt x="39" y="0"/>
                      <a:pt x="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1" name="Google Shape;3751;p21"/>
              <p:cNvSpPr/>
              <p:nvPr/>
            </p:nvSpPr>
            <p:spPr>
              <a:xfrm>
                <a:off x="1038313" y="4430116"/>
                <a:ext cx="12711" cy="21185"/>
              </a:xfrm>
              <a:custGeom>
                <a:avLst/>
                <a:gdLst/>
                <a:ahLst/>
                <a:cxnLst/>
                <a:rect l="l" t="t" r="r" b="b"/>
                <a:pathLst>
                  <a:path w="60" h="100" extrusionOk="0">
                    <a:moveTo>
                      <a:pt x="59" y="1"/>
                    </a:moveTo>
                    <a:lnTo>
                      <a:pt x="59" y="1"/>
                    </a:lnTo>
                    <a:cubicBezTo>
                      <a:pt x="59" y="1"/>
                      <a:pt x="58" y="2"/>
                      <a:pt x="58" y="2"/>
                    </a:cubicBezTo>
                    <a:lnTo>
                      <a:pt x="58" y="2"/>
                    </a:lnTo>
                    <a:lnTo>
                      <a:pt x="59" y="1"/>
                    </a:lnTo>
                    <a:close/>
                    <a:moveTo>
                      <a:pt x="58" y="2"/>
                    </a:moveTo>
                    <a:lnTo>
                      <a:pt x="0" y="89"/>
                    </a:lnTo>
                    <a:lnTo>
                      <a:pt x="10" y="99"/>
                    </a:lnTo>
                    <a:cubicBezTo>
                      <a:pt x="29" y="61"/>
                      <a:pt x="39" y="31"/>
                      <a:pt x="58" y="2"/>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2" name="Google Shape;3752;p21"/>
              <p:cNvSpPr/>
              <p:nvPr/>
            </p:nvSpPr>
            <p:spPr>
              <a:xfrm>
                <a:off x="1019459" y="4213396"/>
                <a:ext cx="10592" cy="19914"/>
              </a:xfrm>
              <a:custGeom>
                <a:avLst/>
                <a:gdLst/>
                <a:ahLst/>
                <a:cxnLst/>
                <a:rect l="l" t="t" r="r" b="b"/>
                <a:pathLst>
                  <a:path w="50" h="94" extrusionOk="0">
                    <a:moveTo>
                      <a:pt x="50" y="0"/>
                    </a:moveTo>
                    <a:lnTo>
                      <a:pt x="50" y="0"/>
                    </a:lnTo>
                    <a:cubicBezTo>
                      <a:pt x="30" y="30"/>
                      <a:pt x="10" y="59"/>
                      <a:pt x="0" y="89"/>
                    </a:cubicBezTo>
                    <a:cubicBezTo>
                      <a:pt x="0" y="89"/>
                      <a:pt x="5" y="93"/>
                      <a:pt x="8" y="93"/>
                    </a:cubicBezTo>
                    <a:cubicBezTo>
                      <a:pt x="9" y="93"/>
                      <a:pt x="10" y="92"/>
                      <a:pt x="10" y="89"/>
                    </a:cubicBezTo>
                    <a:cubicBezTo>
                      <a:pt x="20" y="59"/>
                      <a:pt x="30" y="30"/>
                      <a:pt x="50"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3" name="Google Shape;3753;p21"/>
              <p:cNvSpPr/>
              <p:nvPr/>
            </p:nvSpPr>
            <p:spPr>
              <a:xfrm>
                <a:off x="1027721" y="4265299"/>
                <a:ext cx="14829" cy="12923"/>
              </a:xfrm>
              <a:custGeom>
                <a:avLst/>
                <a:gdLst/>
                <a:ahLst/>
                <a:cxnLst/>
                <a:rect l="l" t="t" r="r" b="b"/>
                <a:pathLst>
                  <a:path w="70" h="61" extrusionOk="0">
                    <a:moveTo>
                      <a:pt x="70" y="1"/>
                    </a:moveTo>
                    <a:cubicBezTo>
                      <a:pt x="40" y="1"/>
                      <a:pt x="20" y="31"/>
                      <a:pt x="1" y="51"/>
                    </a:cubicBezTo>
                    <a:cubicBezTo>
                      <a:pt x="1" y="60"/>
                      <a:pt x="11" y="60"/>
                      <a:pt x="11" y="60"/>
                    </a:cubicBezTo>
                    <a:cubicBezTo>
                      <a:pt x="30" y="40"/>
                      <a:pt x="40" y="11"/>
                      <a:pt x="70"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4" name="Google Shape;3754;p21"/>
              <p:cNvSpPr/>
              <p:nvPr/>
            </p:nvSpPr>
            <p:spPr>
              <a:xfrm>
                <a:off x="1027721" y="4311270"/>
                <a:ext cx="14829" cy="19066"/>
              </a:xfrm>
              <a:custGeom>
                <a:avLst/>
                <a:gdLst/>
                <a:ahLst/>
                <a:cxnLst/>
                <a:rect l="l" t="t" r="r" b="b"/>
                <a:pathLst>
                  <a:path w="70" h="90" extrusionOk="0">
                    <a:moveTo>
                      <a:pt x="70" y="0"/>
                    </a:moveTo>
                    <a:lnTo>
                      <a:pt x="70" y="0"/>
                    </a:lnTo>
                    <a:cubicBezTo>
                      <a:pt x="50" y="20"/>
                      <a:pt x="20" y="50"/>
                      <a:pt x="1" y="79"/>
                    </a:cubicBezTo>
                    <a:cubicBezTo>
                      <a:pt x="1" y="89"/>
                      <a:pt x="11" y="89"/>
                      <a:pt x="11" y="89"/>
                    </a:cubicBezTo>
                    <a:lnTo>
                      <a:pt x="7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5" name="Google Shape;3755;p21"/>
              <p:cNvSpPr/>
              <p:nvPr/>
            </p:nvSpPr>
            <p:spPr>
              <a:xfrm>
                <a:off x="1071573" y="4188398"/>
                <a:ext cx="6355" cy="8474"/>
              </a:xfrm>
              <a:custGeom>
                <a:avLst/>
                <a:gdLst/>
                <a:ahLst/>
                <a:cxnLst/>
                <a:rect l="l" t="t" r="r" b="b"/>
                <a:pathLst>
                  <a:path w="30" h="40" extrusionOk="0">
                    <a:moveTo>
                      <a:pt x="1" y="0"/>
                    </a:moveTo>
                    <a:cubicBezTo>
                      <a:pt x="10" y="10"/>
                      <a:pt x="10" y="29"/>
                      <a:pt x="20" y="40"/>
                    </a:cubicBezTo>
                    <a:lnTo>
                      <a:pt x="30" y="29"/>
                    </a:lnTo>
                    <a:cubicBezTo>
                      <a:pt x="30" y="20"/>
                      <a:pt x="10" y="10"/>
                      <a:pt x="1" y="0"/>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
          <p:nvSpPr>
            <p:cNvPr id="3756" name="Google Shape;3756;p21"/>
            <p:cNvSpPr/>
            <p:nvPr/>
          </p:nvSpPr>
          <p:spPr>
            <a:xfrm>
              <a:off x="49" y="4565487"/>
              <a:ext cx="9143974" cy="640415"/>
            </a:xfrm>
            <a:custGeom>
              <a:avLst/>
              <a:gdLst/>
              <a:ahLst/>
              <a:cxnLst/>
              <a:rect l="l" t="t" r="r" b="b"/>
              <a:pathLst>
                <a:path w="43163" h="3023" extrusionOk="0">
                  <a:moveTo>
                    <a:pt x="21994" y="1"/>
                  </a:moveTo>
                  <a:cubicBezTo>
                    <a:pt x="21978" y="1"/>
                    <a:pt x="21962" y="1"/>
                    <a:pt x="21946" y="1"/>
                  </a:cubicBezTo>
                  <a:cubicBezTo>
                    <a:pt x="19908" y="11"/>
                    <a:pt x="18856" y="1015"/>
                    <a:pt x="16946" y="1310"/>
                  </a:cubicBezTo>
                  <a:cubicBezTo>
                    <a:pt x="16547" y="1369"/>
                    <a:pt x="16131" y="1394"/>
                    <a:pt x="15710" y="1394"/>
                  </a:cubicBezTo>
                  <a:cubicBezTo>
                    <a:pt x="14719" y="1394"/>
                    <a:pt x="13698" y="1254"/>
                    <a:pt x="12794" y="1074"/>
                  </a:cubicBezTo>
                  <a:cubicBezTo>
                    <a:pt x="11495" y="828"/>
                    <a:pt x="10235" y="513"/>
                    <a:pt x="8808" y="454"/>
                  </a:cubicBezTo>
                  <a:cubicBezTo>
                    <a:pt x="8609" y="444"/>
                    <a:pt x="8411" y="440"/>
                    <a:pt x="8215" y="440"/>
                  </a:cubicBezTo>
                  <a:cubicBezTo>
                    <a:pt x="6398" y="440"/>
                    <a:pt x="4680" y="828"/>
                    <a:pt x="3090" y="1192"/>
                  </a:cubicBezTo>
                  <a:cubicBezTo>
                    <a:pt x="2057" y="1438"/>
                    <a:pt x="1033" y="1674"/>
                    <a:pt x="0" y="1920"/>
                  </a:cubicBezTo>
                  <a:lnTo>
                    <a:pt x="0" y="3023"/>
                  </a:lnTo>
                  <a:lnTo>
                    <a:pt x="43163" y="3023"/>
                  </a:lnTo>
                  <a:lnTo>
                    <a:pt x="43163" y="1497"/>
                  </a:lnTo>
                  <a:cubicBezTo>
                    <a:pt x="43005" y="1438"/>
                    <a:pt x="42838" y="1399"/>
                    <a:pt x="42660" y="1359"/>
                  </a:cubicBezTo>
                  <a:cubicBezTo>
                    <a:pt x="42139" y="1265"/>
                    <a:pt x="41572" y="1237"/>
                    <a:pt x="40994" y="1237"/>
                  </a:cubicBezTo>
                  <a:cubicBezTo>
                    <a:pt x="40546" y="1237"/>
                    <a:pt x="40092" y="1254"/>
                    <a:pt x="39649" y="1271"/>
                  </a:cubicBezTo>
                  <a:cubicBezTo>
                    <a:pt x="39205" y="1293"/>
                    <a:pt x="38748" y="1312"/>
                    <a:pt x="38296" y="1312"/>
                  </a:cubicBezTo>
                  <a:cubicBezTo>
                    <a:pt x="37726" y="1312"/>
                    <a:pt x="37164" y="1281"/>
                    <a:pt x="36648" y="1182"/>
                  </a:cubicBezTo>
                  <a:cubicBezTo>
                    <a:pt x="35280" y="926"/>
                    <a:pt x="34473" y="228"/>
                    <a:pt x="32957" y="198"/>
                  </a:cubicBezTo>
                  <a:cubicBezTo>
                    <a:pt x="32921" y="197"/>
                    <a:pt x="32885" y="197"/>
                    <a:pt x="32849" y="197"/>
                  </a:cubicBezTo>
                  <a:cubicBezTo>
                    <a:pt x="31057" y="197"/>
                    <a:pt x="30019" y="1145"/>
                    <a:pt x="28214" y="1241"/>
                  </a:cubicBezTo>
                  <a:cubicBezTo>
                    <a:pt x="28107" y="1247"/>
                    <a:pt x="28000" y="1250"/>
                    <a:pt x="27895" y="1250"/>
                  </a:cubicBezTo>
                  <a:cubicBezTo>
                    <a:pt x="26830" y="1250"/>
                    <a:pt x="25860" y="947"/>
                    <a:pt x="25045" y="661"/>
                  </a:cubicBezTo>
                  <a:cubicBezTo>
                    <a:pt x="24171" y="340"/>
                    <a:pt x="23183" y="1"/>
                    <a:pt x="21994"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7" name="Google Shape;3757;p21"/>
            <p:cNvSpPr/>
            <p:nvPr/>
          </p:nvSpPr>
          <p:spPr>
            <a:xfrm>
              <a:off x="8643720" y="2833210"/>
              <a:ext cx="37709" cy="2249609"/>
            </a:xfrm>
            <a:custGeom>
              <a:avLst/>
              <a:gdLst/>
              <a:ahLst/>
              <a:cxnLst/>
              <a:rect l="l" t="t" r="r" b="b"/>
              <a:pathLst>
                <a:path w="178" h="10619" extrusionOk="0">
                  <a:moveTo>
                    <a:pt x="0" y="1"/>
                  </a:moveTo>
                  <a:lnTo>
                    <a:pt x="0" y="10619"/>
                  </a:lnTo>
                  <a:lnTo>
                    <a:pt x="177" y="10619"/>
                  </a:lnTo>
                  <a:lnTo>
                    <a:pt x="177"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8" name="Google Shape;3758;p21"/>
            <p:cNvSpPr/>
            <p:nvPr/>
          </p:nvSpPr>
          <p:spPr>
            <a:xfrm>
              <a:off x="8278919" y="2927058"/>
              <a:ext cx="767312" cy="256547"/>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59" name="Google Shape;3759;p21"/>
            <p:cNvSpPr/>
            <p:nvPr/>
          </p:nvSpPr>
          <p:spPr>
            <a:xfrm>
              <a:off x="8274682" y="3179368"/>
              <a:ext cx="775786" cy="406535"/>
            </a:xfrm>
            <a:custGeom>
              <a:avLst/>
              <a:gdLst/>
              <a:ahLst/>
              <a:cxnLst/>
              <a:rect l="l" t="t" r="r" b="b"/>
              <a:pathLst>
                <a:path w="3662" h="1919" extrusionOk="0">
                  <a:moveTo>
                    <a:pt x="591" y="0"/>
                  </a:moveTo>
                  <a:lnTo>
                    <a:pt x="1" y="462"/>
                  </a:lnTo>
                  <a:lnTo>
                    <a:pt x="305" y="1171"/>
                  </a:lnTo>
                  <a:lnTo>
                    <a:pt x="3376" y="1919"/>
                  </a:lnTo>
                  <a:lnTo>
                    <a:pt x="3661" y="738"/>
                  </a:lnTo>
                  <a:lnTo>
                    <a:pt x="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0" name="Google Shape;3760;p21"/>
            <p:cNvSpPr/>
            <p:nvPr/>
          </p:nvSpPr>
          <p:spPr>
            <a:xfrm>
              <a:off x="5011725" y="4573961"/>
              <a:ext cx="803961" cy="508858"/>
            </a:xfrm>
            <a:custGeom>
              <a:avLst/>
              <a:gdLst/>
              <a:ahLst/>
              <a:cxnLst/>
              <a:rect l="l" t="t" r="r" b="b"/>
              <a:pathLst>
                <a:path w="3795" h="2402" extrusionOk="0">
                  <a:moveTo>
                    <a:pt x="1516" y="424"/>
                  </a:moveTo>
                  <a:cubicBezTo>
                    <a:pt x="1546" y="512"/>
                    <a:pt x="1575" y="601"/>
                    <a:pt x="1615" y="689"/>
                  </a:cubicBezTo>
                  <a:cubicBezTo>
                    <a:pt x="1615" y="729"/>
                    <a:pt x="1624" y="768"/>
                    <a:pt x="1624" y="798"/>
                  </a:cubicBezTo>
                  <a:cubicBezTo>
                    <a:pt x="1585" y="670"/>
                    <a:pt x="1546" y="542"/>
                    <a:pt x="1516" y="424"/>
                  </a:cubicBezTo>
                  <a:close/>
                  <a:moveTo>
                    <a:pt x="1054" y="837"/>
                  </a:moveTo>
                  <a:lnTo>
                    <a:pt x="1054" y="837"/>
                  </a:lnTo>
                  <a:cubicBezTo>
                    <a:pt x="1064" y="847"/>
                    <a:pt x="1073" y="857"/>
                    <a:pt x="1083" y="877"/>
                  </a:cubicBezTo>
                  <a:cubicBezTo>
                    <a:pt x="1093" y="886"/>
                    <a:pt x="1103" y="906"/>
                    <a:pt x="1113" y="916"/>
                  </a:cubicBezTo>
                  <a:cubicBezTo>
                    <a:pt x="1123" y="936"/>
                    <a:pt x="1123" y="945"/>
                    <a:pt x="1123" y="965"/>
                  </a:cubicBezTo>
                  <a:cubicBezTo>
                    <a:pt x="1103" y="916"/>
                    <a:pt x="1073" y="877"/>
                    <a:pt x="1054" y="837"/>
                  </a:cubicBezTo>
                  <a:close/>
                  <a:moveTo>
                    <a:pt x="1742" y="1083"/>
                  </a:moveTo>
                  <a:lnTo>
                    <a:pt x="1772" y="1172"/>
                  </a:lnTo>
                  <a:lnTo>
                    <a:pt x="1772" y="1290"/>
                  </a:lnTo>
                  <a:cubicBezTo>
                    <a:pt x="1772" y="1260"/>
                    <a:pt x="1762" y="1240"/>
                    <a:pt x="1753" y="1211"/>
                  </a:cubicBezTo>
                  <a:cubicBezTo>
                    <a:pt x="1753" y="1201"/>
                    <a:pt x="1742" y="1192"/>
                    <a:pt x="1742" y="1172"/>
                  </a:cubicBezTo>
                  <a:cubicBezTo>
                    <a:pt x="1742" y="1152"/>
                    <a:pt x="1742" y="1133"/>
                    <a:pt x="1733" y="1103"/>
                  </a:cubicBezTo>
                  <a:cubicBezTo>
                    <a:pt x="1742" y="1093"/>
                    <a:pt x="1742" y="1093"/>
                    <a:pt x="1742" y="1083"/>
                  </a:cubicBezTo>
                  <a:close/>
                  <a:moveTo>
                    <a:pt x="1290" y="995"/>
                  </a:moveTo>
                  <a:lnTo>
                    <a:pt x="1290" y="995"/>
                  </a:lnTo>
                  <a:cubicBezTo>
                    <a:pt x="1290" y="1004"/>
                    <a:pt x="1300" y="1024"/>
                    <a:pt x="1309" y="1034"/>
                  </a:cubicBezTo>
                  <a:cubicBezTo>
                    <a:pt x="1358" y="1139"/>
                    <a:pt x="1415" y="1235"/>
                    <a:pt x="1463" y="1341"/>
                  </a:cubicBezTo>
                  <a:lnTo>
                    <a:pt x="1463" y="1341"/>
                  </a:lnTo>
                  <a:cubicBezTo>
                    <a:pt x="1462" y="1340"/>
                    <a:pt x="1460" y="1339"/>
                    <a:pt x="1457" y="1339"/>
                  </a:cubicBezTo>
                  <a:cubicBezTo>
                    <a:pt x="1408" y="1260"/>
                    <a:pt x="1349" y="1192"/>
                    <a:pt x="1300" y="1113"/>
                  </a:cubicBezTo>
                  <a:cubicBezTo>
                    <a:pt x="1290" y="1074"/>
                    <a:pt x="1290" y="1034"/>
                    <a:pt x="1290" y="995"/>
                  </a:cubicBezTo>
                  <a:close/>
                  <a:moveTo>
                    <a:pt x="2205" y="119"/>
                  </a:moveTo>
                  <a:cubicBezTo>
                    <a:pt x="2156" y="433"/>
                    <a:pt x="2107" y="739"/>
                    <a:pt x="2057" y="1054"/>
                  </a:cubicBezTo>
                  <a:cubicBezTo>
                    <a:pt x="2048" y="1122"/>
                    <a:pt x="2038" y="1192"/>
                    <a:pt x="2018" y="1260"/>
                  </a:cubicBezTo>
                  <a:cubicBezTo>
                    <a:pt x="2008" y="1290"/>
                    <a:pt x="1998" y="1319"/>
                    <a:pt x="1989" y="1359"/>
                  </a:cubicBezTo>
                  <a:cubicBezTo>
                    <a:pt x="2028" y="1004"/>
                    <a:pt x="2077" y="641"/>
                    <a:pt x="2116" y="286"/>
                  </a:cubicBezTo>
                  <a:cubicBezTo>
                    <a:pt x="2146" y="237"/>
                    <a:pt x="2175" y="178"/>
                    <a:pt x="2205" y="119"/>
                  </a:cubicBezTo>
                  <a:close/>
                  <a:moveTo>
                    <a:pt x="3071" y="857"/>
                  </a:moveTo>
                  <a:lnTo>
                    <a:pt x="3071" y="857"/>
                  </a:lnTo>
                  <a:cubicBezTo>
                    <a:pt x="2923" y="1034"/>
                    <a:pt x="2766" y="1211"/>
                    <a:pt x="2608" y="1388"/>
                  </a:cubicBezTo>
                  <a:lnTo>
                    <a:pt x="2875" y="1004"/>
                  </a:lnTo>
                  <a:cubicBezTo>
                    <a:pt x="2943" y="955"/>
                    <a:pt x="3002" y="906"/>
                    <a:pt x="3071" y="857"/>
                  </a:cubicBezTo>
                  <a:close/>
                  <a:moveTo>
                    <a:pt x="2520" y="1251"/>
                  </a:moveTo>
                  <a:cubicBezTo>
                    <a:pt x="2451" y="1349"/>
                    <a:pt x="2382" y="1447"/>
                    <a:pt x="2313" y="1536"/>
                  </a:cubicBezTo>
                  <a:cubicBezTo>
                    <a:pt x="2304" y="1546"/>
                    <a:pt x="2304" y="1546"/>
                    <a:pt x="2293" y="1546"/>
                  </a:cubicBezTo>
                  <a:cubicBezTo>
                    <a:pt x="2333" y="1477"/>
                    <a:pt x="2372" y="1408"/>
                    <a:pt x="2402" y="1339"/>
                  </a:cubicBezTo>
                  <a:lnTo>
                    <a:pt x="2520" y="1251"/>
                  </a:lnTo>
                  <a:close/>
                  <a:moveTo>
                    <a:pt x="3120" y="1231"/>
                  </a:moveTo>
                  <a:lnTo>
                    <a:pt x="3120" y="1231"/>
                  </a:lnTo>
                  <a:cubicBezTo>
                    <a:pt x="2963" y="1339"/>
                    <a:pt x="2815" y="1437"/>
                    <a:pt x="2667" y="1546"/>
                  </a:cubicBezTo>
                  <a:lnTo>
                    <a:pt x="2697" y="1516"/>
                  </a:lnTo>
                  <a:cubicBezTo>
                    <a:pt x="2766" y="1447"/>
                    <a:pt x="2845" y="1378"/>
                    <a:pt x="2923" y="1310"/>
                  </a:cubicBezTo>
                  <a:cubicBezTo>
                    <a:pt x="2993" y="1290"/>
                    <a:pt x="3052" y="1260"/>
                    <a:pt x="3120" y="1231"/>
                  </a:cubicBezTo>
                  <a:close/>
                  <a:moveTo>
                    <a:pt x="876" y="1221"/>
                  </a:moveTo>
                  <a:lnTo>
                    <a:pt x="876" y="1221"/>
                  </a:lnTo>
                  <a:cubicBezTo>
                    <a:pt x="975" y="1310"/>
                    <a:pt x="1073" y="1388"/>
                    <a:pt x="1172" y="1467"/>
                  </a:cubicBezTo>
                  <a:cubicBezTo>
                    <a:pt x="1182" y="1507"/>
                    <a:pt x="1182" y="1536"/>
                    <a:pt x="1191" y="1566"/>
                  </a:cubicBezTo>
                  <a:cubicBezTo>
                    <a:pt x="1113" y="1507"/>
                    <a:pt x="1044" y="1447"/>
                    <a:pt x="965" y="1388"/>
                  </a:cubicBezTo>
                  <a:cubicBezTo>
                    <a:pt x="935" y="1329"/>
                    <a:pt x="906" y="1280"/>
                    <a:pt x="876" y="1221"/>
                  </a:cubicBezTo>
                  <a:close/>
                  <a:moveTo>
                    <a:pt x="2284" y="1428"/>
                  </a:moveTo>
                  <a:cubicBezTo>
                    <a:pt x="2254" y="1477"/>
                    <a:pt x="2225" y="1536"/>
                    <a:pt x="2195" y="1595"/>
                  </a:cubicBezTo>
                  <a:lnTo>
                    <a:pt x="2186" y="1595"/>
                  </a:lnTo>
                  <a:lnTo>
                    <a:pt x="2195" y="1585"/>
                  </a:lnTo>
                  <a:cubicBezTo>
                    <a:pt x="2215" y="1536"/>
                    <a:pt x="2245" y="1487"/>
                    <a:pt x="2264" y="1437"/>
                  </a:cubicBezTo>
                  <a:cubicBezTo>
                    <a:pt x="2274" y="1437"/>
                    <a:pt x="2274" y="1428"/>
                    <a:pt x="2284" y="1428"/>
                  </a:cubicBezTo>
                  <a:close/>
                  <a:moveTo>
                    <a:pt x="1683" y="1231"/>
                  </a:moveTo>
                  <a:cubicBezTo>
                    <a:pt x="1694" y="1349"/>
                    <a:pt x="1713" y="1457"/>
                    <a:pt x="1733" y="1566"/>
                  </a:cubicBezTo>
                  <a:cubicBezTo>
                    <a:pt x="1733" y="1585"/>
                    <a:pt x="1742" y="1605"/>
                    <a:pt x="1742" y="1614"/>
                  </a:cubicBezTo>
                  <a:lnTo>
                    <a:pt x="1654" y="1290"/>
                  </a:lnTo>
                  <a:cubicBezTo>
                    <a:pt x="1654" y="1290"/>
                    <a:pt x="1664" y="1290"/>
                    <a:pt x="1664" y="1280"/>
                  </a:cubicBezTo>
                  <a:cubicBezTo>
                    <a:pt x="1664" y="1270"/>
                    <a:pt x="1674" y="1251"/>
                    <a:pt x="1683" y="1231"/>
                  </a:cubicBezTo>
                  <a:close/>
                  <a:moveTo>
                    <a:pt x="1300" y="1181"/>
                  </a:moveTo>
                  <a:lnTo>
                    <a:pt x="1300" y="1181"/>
                  </a:lnTo>
                  <a:cubicBezTo>
                    <a:pt x="1379" y="1280"/>
                    <a:pt x="1447" y="1369"/>
                    <a:pt x="1516" y="1467"/>
                  </a:cubicBezTo>
                  <a:cubicBezTo>
                    <a:pt x="1497" y="1516"/>
                    <a:pt x="1477" y="1575"/>
                    <a:pt x="1457" y="1625"/>
                  </a:cubicBezTo>
                  <a:cubicBezTo>
                    <a:pt x="1427" y="1585"/>
                    <a:pt x="1408" y="1536"/>
                    <a:pt x="1379" y="1496"/>
                  </a:cubicBezTo>
                  <a:cubicBezTo>
                    <a:pt x="1368" y="1487"/>
                    <a:pt x="1368" y="1467"/>
                    <a:pt x="1359" y="1447"/>
                  </a:cubicBezTo>
                  <a:cubicBezTo>
                    <a:pt x="1349" y="1428"/>
                    <a:pt x="1339" y="1408"/>
                    <a:pt x="1329" y="1378"/>
                  </a:cubicBezTo>
                  <a:cubicBezTo>
                    <a:pt x="1320" y="1319"/>
                    <a:pt x="1309" y="1251"/>
                    <a:pt x="1300" y="1181"/>
                  </a:cubicBezTo>
                  <a:close/>
                  <a:moveTo>
                    <a:pt x="2146" y="1526"/>
                  </a:moveTo>
                  <a:cubicBezTo>
                    <a:pt x="2127" y="1555"/>
                    <a:pt x="2107" y="1595"/>
                    <a:pt x="2097" y="1634"/>
                  </a:cubicBezTo>
                  <a:lnTo>
                    <a:pt x="2008" y="1664"/>
                  </a:lnTo>
                  <a:cubicBezTo>
                    <a:pt x="2008" y="1654"/>
                    <a:pt x="2008" y="1644"/>
                    <a:pt x="1998" y="1634"/>
                  </a:cubicBezTo>
                  <a:cubicBezTo>
                    <a:pt x="2048" y="1595"/>
                    <a:pt x="2097" y="1555"/>
                    <a:pt x="2146" y="1526"/>
                  </a:cubicBezTo>
                  <a:close/>
                  <a:moveTo>
                    <a:pt x="1635" y="1349"/>
                  </a:moveTo>
                  <a:lnTo>
                    <a:pt x="1723" y="1703"/>
                  </a:lnTo>
                  <a:cubicBezTo>
                    <a:pt x="1703" y="1664"/>
                    <a:pt x="1694" y="1625"/>
                    <a:pt x="1674" y="1595"/>
                  </a:cubicBezTo>
                  <a:lnTo>
                    <a:pt x="1595" y="1447"/>
                  </a:lnTo>
                  <a:cubicBezTo>
                    <a:pt x="1605" y="1418"/>
                    <a:pt x="1624" y="1378"/>
                    <a:pt x="1635" y="1349"/>
                  </a:cubicBezTo>
                  <a:close/>
                  <a:moveTo>
                    <a:pt x="2068" y="1673"/>
                  </a:moveTo>
                  <a:lnTo>
                    <a:pt x="2068" y="1673"/>
                  </a:lnTo>
                  <a:cubicBezTo>
                    <a:pt x="2057" y="1693"/>
                    <a:pt x="2048" y="1723"/>
                    <a:pt x="2038" y="1743"/>
                  </a:cubicBezTo>
                  <a:cubicBezTo>
                    <a:pt x="2028" y="1723"/>
                    <a:pt x="2028" y="1713"/>
                    <a:pt x="2018" y="1693"/>
                  </a:cubicBezTo>
                  <a:cubicBezTo>
                    <a:pt x="2038" y="1684"/>
                    <a:pt x="2057" y="1684"/>
                    <a:pt x="2068" y="1673"/>
                  </a:cubicBezTo>
                  <a:close/>
                  <a:moveTo>
                    <a:pt x="1005" y="1457"/>
                  </a:moveTo>
                  <a:lnTo>
                    <a:pt x="1005" y="1457"/>
                  </a:lnTo>
                  <a:cubicBezTo>
                    <a:pt x="1044" y="1487"/>
                    <a:pt x="1073" y="1516"/>
                    <a:pt x="1103" y="1546"/>
                  </a:cubicBezTo>
                  <a:cubicBezTo>
                    <a:pt x="1132" y="1566"/>
                    <a:pt x="1162" y="1595"/>
                    <a:pt x="1191" y="1614"/>
                  </a:cubicBezTo>
                  <a:cubicBezTo>
                    <a:pt x="1202" y="1684"/>
                    <a:pt x="1211" y="1743"/>
                    <a:pt x="1221" y="1802"/>
                  </a:cubicBezTo>
                  <a:cubicBezTo>
                    <a:pt x="1202" y="1782"/>
                    <a:pt x="1172" y="1762"/>
                    <a:pt x="1152" y="1732"/>
                  </a:cubicBezTo>
                  <a:cubicBezTo>
                    <a:pt x="1103" y="1644"/>
                    <a:pt x="1054" y="1555"/>
                    <a:pt x="1005" y="1457"/>
                  </a:cubicBezTo>
                  <a:close/>
                  <a:moveTo>
                    <a:pt x="1565" y="1536"/>
                  </a:moveTo>
                  <a:cubicBezTo>
                    <a:pt x="1565" y="1546"/>
                    <a:pt x="1565" y="1546"/>
                    <a:pt x="1575" y="1555"/>
                  </a:cubicBezTo>
                  <a:lnTo>
                    <a:pt x="1703" y="1792"/>
                  </a:lnTo>
                  <a:cubicBezTo>
                    <a:pt x="1674" y="1802"/>
                    <a:pt x="1654" y="1811"/>
                    <a:pt x="1635" y="1821"/>
                  </a:cubicBezTo>
                  <a:cubicBezTo>
                    <a:pt x="1595" y="1782"/>
                    <a:pt x="1556" y="1752"/>
                    <a:pt x="1516" y="1713"/>
                  </a:cubicBezTo>
                  <a:lnTo>
                    <a:pt x="1506" y="1703"/>
                  </a:lnTo>
                  <a:cubicBezTo>
                    <a:pt x="1526" y="1644"/>
                    <a:pt x="1546" y="1595"/>
                    <a:pt x="1565" y="1536"/>
                  </a:cubicBezTo>
                  <a:close/>
                  <a:moveTo>
                    <a:pt x="1379" y="1792"/>
                  </a:moveTo>
                  <a:cubicBezTo>
                    <a:pt x="1388" y="1792"/>
                    <a:pt x="1388" y="1802"/>
                    <a:pt x="1388" y="1811"/>
                  </a:cubicBezTo>
                  <a:lnTo>
                    <a:pt x="1388" y="1831"/>
                  </a:lnTo>
                  <a:cubicBezTo>
                    <a:pt x="1379" y="1811"/>
                    <a:pt x="1379" y="1802"/>
                    <a:pt x="1379" y="1792"/>
                  </a:cubicBezTo>
                  <a:close/>
                  <a:moveTo>
                    <a:pt x="1565" y="1802"/>
                  </a:moveTo>
                  <a:cubicBezTo>
                    <a:pt x="1576" y="1811"/>
                    <a:pt x="1595" y="1821"/>
                    <a:pt x="1605" y="1831"/>
                  </a:cubicBezTo>
                  <a:cubicBezTo>
                    <a:pt x="1595" y="1841"/>
                    <a:pt x="1595" y="1841"/>
                    <a:pt x="1585" y="1841"/>
                  </a:cubicBezTo>
                  <a:cubicBezTo>
                    <a:pt x="1585" y="1831"/>
                    <a:pt x="1576" y="1811"/>
                    <a:pt x="1565" y="1802"/>
                  </a:cubicBezTo>
                  <a:close/>
                  <a:moveTo>
                    <a:pt x="1979" y="1782"/>
                  </a:moveTo>
                  <a:cubicBezTo>
                    <a:pt x="1979" y="1802"/>
                    <a:pt x="1989" y="1811"/>
                    <a:pt x="1989" y="1831"/>
                  </a:cubicBezTo>
                  <a:cubicBezTo>
                    <a:pt x="1979" y="1841"/>
                    <a:pt x="1979" y="1861"/>
                    <a:pt x="1969" y="1870"/>
                  </a:cubicBezTo>
                  <a:lnTo>
                    <a:pt x="1969" y="1851"/>
                  </a:lnTo>
                  <a:cubicBezTo>
                    <a:pt x="1969" y="1831"/>
                    <a:pt x="1969" y="1802"/>
                    <a:pt x="1979" y="1782"/>
                  </a:cubicBezTo>
                  <a:close/>
                  <a:moveTo>
                    <a:pt x="1635" y="1861"/>
                  </a:moveTo>
                  <a:cubicBezTo>
                    <a:pt x="1635" y="1870"/>
                    <a:pt x="1624" y="1880"/>
                    <a:pt x="1615" y="1880"/>
                  </a:cubicBezTo>
                  <a:lnTo>
                    <a:pt x="1605" y="1870"/>
                  </a:lnTo>
                  <a:cubicBezTo>
                    <a:pt x="1615" y="1861"/>
                    <a:pt x="1624" y="1861"/>
                    <a:pt x="1624" y="1861"/>
                  </a:cubicBezTo>
                  <a:close/>
                  <a:moveTo>
                    <a:pt x="1202" y="1831"/>
                  </a:moveTo>
                  <a:lnTo>
                    <a:pt x="1231" y="1861"/>
                  </a:lnTo>
                  <a:lnTo>
                    <a:pt x="1231" y="1890"/>
                  </a:lnTo>
                  <a:lnTo>
                    <a:pt x="1202" y="1831"/>
                  </a:lnTo>
                  <a:close/>
                  <a:moveTo>
                    <a:pt x="1438" y="1890"/>
                  </a:moveTo>
                  <a:lnTo>
                    <a:pt x="1447" y="1900"/>
                  </a:lnTo>
                  <a:lnTo>
                    <a:pt x="1438" y="1900"/>
                  </a:lnTo>
                  <a:lnTo>
                    <a:pt x="1438" y="1890"/>
                  </a:lnTo>
                  <a:close/>
                  <a:moveTo>
                    <a:pt x="1723" y="1841"/>
                  </a:moveTo>
                  <a:cubicBezTo>
                    <a:pt x="1733" y="1870"/>
                    <a:pt x="1753" y="1890"/>
                    <a:pt x="1762" y="1920"/>
                  </a:cubicBezTo>
                  <a:lnTo>
                    <a:pt x="1762" y="1929"/>
                  </a:lnTo>
                  <a:cubicBezTo>
                    <a:pt x="1733" y="1910"/>
                    <a:pt x="1713" y="1890"/>
                    <a:pt x="1694" y="1870"/>
                  </a:cubicBezTo>
                  <a:lnTo>
                    <a:pt x="1723" y="1841"/>
                  </a:lnTo>
                  <a:close/>
                  <a:moveTo>
                    <a:pt x="1457" y="1929"/>
                  </a:moveTo>
                  <a:cubicBezTo>
                    <a:pt x="1467" y="1940"/>
                    <a:pt x="1477" y="1959"/>
                    <a:pt x="1487" y="1979"/>
                  </a:cubicBezTo>
                  <a:cubicBezTo>
                    <a:pt x="1467" y="1988"/>
                    <a:pt x="1457" y="2008"/>
                    <a:pt x="1438" y="2018"/>
                  </a:cubicBezTo>
                  <a:cubicBezTo>
                    <a:pt x="1427" y="2008"/>
                    <a:pt x="1418" y="1999"/>
                    <a:pt x="1408" y="1999"/>
                  </a:cubicBezTo>
                  <a:lnTo>
                    <a:pt x="1408" y="1979"/>
                  </a:lnTo>
                  <a:cubicBezTo>
                    <a:pt x="1408" y="1969"/>
                    <a:pt x="1418" y="1959"/>
                    <a:pt x="1418" y="1940"/>
                  </a:cubicBezTo>
                  <a:cubicBezTo>
                    <a:pt x="1438" y="1940"/>
                    <a:pt x="1447" y="1929"/>
                    <a:pt x="1457" y="1929"/>
                  </a:cubicBezTo>
                  <a:close/>
                  <a:moveTo>
                    <a:pt x="1664" y="1890"/>
                  </a:moveTo>
                  <a:cubicBezTo>
                    <a:pt x="1674" y="1900"/>
                    <a:pt x="1694" y="1910"/>
                    <a:pt x="1703" y="1920"/>
                  </a:cubicBezTo>
                  <a:cubicBezTo>
                    <a:pt x="1723" y="1940"/>
                    <a:pt x="1742" y="1949"/>
                    <a:pt x="1753" y="1969"/>
                  </a:cubicBezTo>
                  <a:lnTo>
                    <a:pt x="1742" y="2047"/>
                  </a:lnTo>
                  <a:cubicBezTo>
                    <a:pt x="1723" y="2018"/>
                    <a:pt x="1694" y="1999"/>
                    <a:pt x="1664" y="1979"/>
                  </a:cubicBezTo>
                  <a:cubicBezTo>
                    <a:pt x="1654" y="1949"/>
                    <a:pt x="1644" y="1929"/>
                    <a:pt x="1635" y="1910"/>
                  </a:cubicBezTo>
                  <a:cubicBezTo>
                    <a:pt x="1644" y="1900"/>
                    <a:pt x="1654" y="1890"/>
                    <a:pt x="1664" y="1890"/>
                  </a:cubicBezTo>
                  <a:close/>
                  <a:moveTo>
                    <a:pt x="1713" y="2058"/>
                  </a:moveTo>
                  <a:lnTo>
                    <a:pt x="1742" y="2087"/>
                  </a:lnTo>
                  <a:cubicBezTo>
                    <a:pt x="1742" y="2097"/>
                    <a:pt x="1733" y="2097"/>
                    <a:pt x="1733" y="2097"/>
                  </a:cubicBezTo>
                  <a:cubicBezTo>
                    <a:pt x="1723" y="2087"/>
                    <a:pt x="1723" y="2067"/>
                    <a:pt x="1713" y="2058"/>
                  </a:cubicBezTo>
                  <a:close/>
                  <a:moveTo>
                    <a:pt x="1427" y="2058"/>
                  </a:moveTo>
                  <a:lnTo>
                    <a:pt x="1467" y="2097"/>
                  </a:lnTo>
                  <a:lnTo>
                    <a:pt x="1487" y="2117"/>
                  </a:lnTo>
                  <a:lnTo>
                    <a:pt x="1427" y="2087"/>
                  </a:lnTo>
                  <a:cubicBezTo>
                    <a:pt x="1427" y="2087"/>
                    <a:pt x="1427" y="2077"/>
                    <a:pt x="1418" y="2067"/>
                  </a:cubicBezTo>
                  <a:cubicBezTo>
                    <a:pt x="1427" y="2067"/>
                    <a:pt x="1427" y="2067"/>
                    <a:pt x="1427" y="2058"/>
                  </a:cubicBezTo>
                  <a:close/>
                  <a:moveTo>
                    <a:pt x="1506" y="2008"/>
                  </a:moveTo>
                  <a:cubicBezTo>
                    <a:pt x="1516" y="2028"/>
                    <a:pt x="1526" y="2047"/>
                    <a:pt x="1546" y="2067"/>
                  </a:cubicBezTo>
                  <a:lnTo>
                    <a:pt x="1575" y="2156"/>
                  </a:lnTo>
                  <a:lnTo>
                    <a:pt x="1575" y="2156"/>
                  </a:lnTo>
                  <a:lnTo>
                    <a:pt x="1565" y="2146"/>
                  </a:lnTo>
                  <a:cubicBezTo>
                    <a:pt x="1526" y="2117"/>
                    <a:pt x="1497" y="2077"/>
                    <a:pt x="1457" y="2038"/>
                  </a:cubicBezTo>
                  <a:cubicBezTo>
                    <a:pt x="1477" y="2028"/>
                    <a:pt x="1487" y="2018"/>
                    <a:pt x="1506" y="2008"/>
                  </a:cubicBezTo>
                  <a:close/>
                  <a:moveTo>
                    <a:pt x="2864" y="1920"/>
                  </a:moveTo>
                  <a:cubicBezTo>
                    <a:pt x="2786" y="1949"/>
                    <a:pt x="2697" y="1988"/>
                    <a:pt x="2608" y="2028"/>
                  </a:cubicBezTo>
                  <a:cubicBezTo>
                    <a:pt x="2490" y="2077"/>
                    <a:pt x="2382" y="2126"/>
                    <a:pt x="2264" y="2176"/>
                  </a:cubicBezTo>
                  <a:cubicBezTo>
                    <a:pt x="2402" y="2106"/>
                    <a:pt x="2549" y="2028"/>
                    <a:pt x="2687" y="1959"/>
                  </a:cubicBezTo>
                  <a:cubicBezTo>
                    <a:pt x="2746" y="1940"/>
                    <a:pt x="2805" y="1929"/>
                    <a:pt x="2864" y="1920"/>
                  </a:cubicBezTo>
                  <a:close/>
                  <a:moveTo>
                    <a:pt x="1516" y="2289"/>
                  </a:moveTo>
                  <a:lnTo>
                    <a:pt x="1467" y="2313"/>
                  </a:lnTo>
                  <a:lnTo>
                    <a:pt x="1457" y="2303"/>
                  </a:lnTo>
                  <a:cubicBezTo>
                    <a:pt x="1482" y="2303"/>
                    <a:pt x="1499" y="2297"/>
                    <a:pt x="1516" y="2289"/>
                  </a:cubicBezTo>
                  <a:close/>
                  <a:moveTo>
                    <a:pt x="2087" y="2284"/>
                  </a:moveTo>
                  <a:cubicBezTo>
                    <a:pt x="2087" y="2303"/>
                    <a:pt x="2077" y="2313"/>
                    <a:pt x="2068" y="2333"/>
                  </a:cubicBezTo>
                  <a:cubicBezTo>
                    <a:pt x="2057" y="2323"/>
                    <a:pt x="2057" y="2313"/>
                    <a:pt x="2048" y="2303"/>
                  </a:cubicBezTo>
                  <a:cubicBezTo>
                    <a:pt x="2057" y="2303"/>
                    <a:pt x="2077" y="2294"/>
                    <a:pt x="2087" y="2284"/>
                  </a:cubicBezTo>
                  <a:close/>
                  <a:moveTo>
                    <a:pt x="778" y="1969"/>
                  </a:moveTo>
                  <a:lnTo>
                    <a:pt x="778" y="1969"/>
                  </a:lnTo>
                  <a:cubicBezTo>
                    <a:pt x="857" y="1999"/>
                    <a:pt x="926" y="2038"/>
                    <a:pt x="1005" y="2067"/>
                  </a:cubicBezTo>
                  <a:cubicBezTo>
                    <a:pt x="1103" y="2156"/>
                    <a:pt x="1191" y="2254"/>
                    <a:pt x="1290" y="2343"/>
                  </a:cubicBezTo>
                  <a:cubicBezTo>
                    <a:pt x="1280" y="2343"/>
                    <a:pt x="1270" y="2353"/>
                    <a:pt x="1270" y="2353"/>
                  </a:cubicBezTo>
                  <a:cubicBezTo>
                    <a:pt x="1261" y="2353"/>
                    <a:pt x="1250" y="2343"/>
                    <a:pt x="1241" y="2343"/>
                  </a:cubicBezTo>
                  <a:cubicBezTo>
                    <a:pt x="1132" y="2264"/>
                    <a:pt x="1024" y="2176"/>
                    <a:pt x="916" y="2087"/>
                  </a:cubicBezTo>
                  <a:cubicBezTo>
                    <a:pt x="867" y="2047"/>
                    <a:pt x="828" y="2008"/>
                    <a:pt x="778" y="1969"/>
                  </a:cubicBezTo>
                  <a:close/>
                  <a:moveTo>
                    <a:pt x="2363" y="2323"/>
                  </a:moveTo>
                  <a:lnTo>
                    <a:pt x="2363" y="2323"/>
                  </a:lnTo>
                  <a:cubicBezTo>
                    <a:pt x="2343" y="2333"/>
                    <a:pt x="2313" y="2343"/>
                    <a:pt x="2284" y="2353"/>
                  </a:cubicBezTo>
                  <a:cubicBezTo>
                    <a:pt x="2274" y="2362"/>
                    <a:pt x="2254" y="2362"/>
                    <a:pt x="2245" y="2362"/>
                  </a:cubicBezTo>
                  <a:cubicBezTo>
                    <a:pt x="2284" y="2353"/>
                    <a:pt x="2323" y="2333"/>
                    <a:pt x="2363" y="2323"/>
                  </a:cubicBezTo>
                  <a:close/>
                  <a:moveTo>
                    <a:pt x="2127" y="2303"/>
                  </a:moveTo>
                  <a:cubicBezTo>
                    <a:pt x="2127" y="2303"/>
                    <a:pt x="2136" y="2303"/>
                    <a:pt x="2136" y="2313"/>
                  </a:cubicBezTo>
                  <a:cubicBezTo>
                    <a:pt x="2136" y="2323"/>
                    <a:pt x="2146" y="2343"/>
                    <a:pt x="2146" y="2362"/>
                  </a:cubicBezTo>
                  <a:cubicBezTo>
                    <a:pt x="2136" y="2362"/>
                    <a:pt x="2127" y="2362"/>
                    <a:pt x="2116" y="2373"/>
                  </a:cubicBezTo>
                  <a:lnTo>
                    <a:pt x="2097" y="2353"/>
                  </a:lnTo>
                  <a:cubicBezTo>
                    <a:pt x="2107" y="2333"/>
                    <a:pt x="2116" y="2313"/>
                    <a:pt x="2127" y="2303"/>
                  </a:cubicBezTo>
                  <a:close/>
                  <a:moveTo>
                    <a:pt x="1890" y="0"/>
                  </a:moveTo>
                  <a:cubicBezTo>
                    <a:pt x="1851" y="0"/>
                    <a:pt x="1812" y="0"/>
                    <a:pt x="1772" y="11"/>
                  </a:cubicBezTo>
                  <a:lnTo>
                    <a:pt x="1772" y="837"/>
                  </a:lnTo>
                  <a:cubicBezTo>
                    <a:pt x="1772" y="857"/>
                    <a:pt x="1762" y="866"/>
                    <a:pt x="1753" y="886"/>
                  </a:cubicBezTo>
                  <a:cubicBezTo>
                    <a:pt x="1733" y="818"/>
                    <a:pt x="1703" y="748"/>
                    <a:pt x="1683" y="680"/>
                  </a:cubicBezTo>
                  <a:cubicBezTo>
                    <a:pt x="1664" y="552"/>
                    <a:pt x="1654" y="424"/>
                    <a:pt x="1644" y="296"/>
                  </a:cubicBezTo>
                  <a:cubicBezTo>
                    <a:pt x="1635" y="208"/>
                    <a:pt x="1624" y="119"/>
                    <a:pt x="1615" y="20"/>
                  </a:cubicBezTo>
                  <a:cubicBezTo>
                    <a:pt x="1595" y="20"/>
                    <a:pt x="1575" y="30"/>
                    <a:pt x="1546" y="30"/>
                  </a:cubicBezTo>
                  <a:cubicBezTo>
                    <a:pt x="1555" y="144"/>
                    <a:pt x="1565" y="267"/>
                    <a:pt x="1574" y="381"/>
                  </a:cubicBezTo>
                  <a:lnTo>
                    <a:pt x="1574" y="381"/>
                  </a:lnTo>
                  <a:cubicBezTo>
                    <a:pt x="1535" y="265"/>
                    <a:pt x="1496" y="157"/>
                    <a:pt x="1457" y="50"/>
                  </a:cubicBezTo>
                  <a:cubicBezTo>
                    <a:pt x="1418" y="59"/>
                    <a:pt x="1379" y="70"/>
                    <a:pt x="1349" y="79"/>
                  </a:cubicBezTo>
                  <a:cubicBezTo>
                    <a:pt x="1398" y="286"/>
                    <a:pt x="1457" y="493"/>
                    <a:pt x="1516" y="700"/>
                  </a:cubicBezTo>
                  <a:cubicBezTo>
                    <a:pt x="1565" y="837"/>
                    <a:pt x="1605" y="985"/>
                    <a:pt x="1654" y="1122"/>
                  </a:cubicBezTo>
                  <a:lnTo>
                    <a:pt x="1624" y="1181"/>
                  </a:lnTo>
                  <a:cubicBezTo>
                    <a:pt x="1565" y="945"/>
                    <a:pt x="1497" y="709"/>
                    <a:pt x="1427" y="483"/>
                  </a:cubicBezTo>
                  <a:cubicBezTo>
                    <a:pt x="1388" y="345"/>
                    <a:pt x="1349" y="217"/>
                    <a:pt x="1309" y="89"/>
                  </a:cubicBezTo>
                  <a:cubicBezTo>
                    <a:pt x="1300" y="89"/>
                    <a:pt x="1290" y="99"/>
                    <a:pt x="1280" y="99"/>
                  </a:cubicBezTo>
                  <a:cubicBezTo>
                    <a:pt x="1368" y="404"/>
                    <a:pt x="1457" y="709"/>
                    <a:pt x="1546" y="1024"/>
                  </a:cubicBezTo>
                  <a:cubicBezTo>
                    <a:pt x="1565" y="1093"/>
                    <a:pt x="1585" y="1162"/>
                    <a:pt x="1605" y="1240"/>
                  </a:cubicBezTo>
                  <a:cubicBezTo>
                    <a:pt x="1585" y="1280"/>
                    <a:pt x="1575" y="1319"/>
                    <a:pt x="1556" y="1369"/>
                  </a:cubicBezTo>
                  <a:cubicBezTo>
                    <a:pt x="1457" y="1181"/>
                    <a:pt x="1368" y="995"/>
                    <a:pt x="1270" y="818"/>
                  </a:cubicBezTo>
                  <a:cubicBezTo>
                    <a:pt x="1250" y="581"/>
                    <a:pt x="1231" y="345"/>
                    <a:pt x="1221" y="119"/>
                  </a:cubicBezTo>
                  <a:cubicBezTo>
                    <a:pt x="1172" y="138"/>
                    <a:pt x="1123" y="158"/>
                    <a:pt x="1064" y="178"/>
                  </a:cubicBezTo>
                  <a:cubicBezTo>
                    <a:pt x="1073" y="267"/>
                    <a:pt x="1073" y="355"/>
                    <a:pt x="1083" y="453"/>
                  </a:cubicBezTo>
                  <a:cubicBezTo>
                    <a:pt x="1044" y="374"/>
                    <a:pt x="1005" y="306"/>
                    <a:pt x="965" y="227"/>
                  </a:cubicBezTo>
                  <a:lnTo>
                    <a:pt x="906" y="256"/>
                  </a:lnTo>
                  <a:cubicBezTo>
                    <a:pt x="965" y="385"/>
                    <a:pt x="1034" y="503"/>
                    <a:pt x="1093" y="621"/>
                  </a:cubicBezTo>
                  <a:cubicBezTo>
                    <a:pt x="1103" y="700"/>
                    <a:pt x="1103" y="778"/>
                    <a:pt x="1113" y="857"/>
                  </a:cubicBezTo>
                  <a:cubicBezTo>
                    <a:pt x="1054" y="768"/>
                    <a:pt x="994" y="689"/>
                    <a:pt x="935" y="601"/>
                  </a:cubicBezTo>
                  <a:cubicBezTo>
                    <a:pt x="887" y="512"/>
                    <a:pt x="828" y="424"/>
                    <a:pt x="778" y="335"/>
                  </a:cubicBezTo>
                  <a:cubicBezTo>
                    <a:pt x="758" y="355"/>
                    <a:pt x="739" y="365"/>
                    <a:pt x="719" y="374"/>
                  </a:cubicBezTo>
                  <a:cubicBezTo>
                    <a:pt x="847" y="581"/>
                    <a:pt x="955" y="798"/>
                    <a:pt x="1064" y="1004"/>
                  </a:cubicBezTo>
                  <a:cubicBezTo>
                    <a:pt x="1083" y="1044"/>
                    <a:pt x="1103" y="1074"/>
                    <a:pt x="1123" y="1113"/>
                  </a:cubicBezTo>
                  <a:cubicBezTo>
                    <a:pt x="965" y="886"/>
                    <a:pt x="798" y="670"/>
                    <a:pt x="621" y="453"/>
                  </a:cubicBezTo>
                  <a:lnTo>
                    <a:pt x="513" y="562"/>
                  </a:lnTo>
                  <a:cubicBezTo>
                    <a:pt x="729" y="827"/>
                    <a:pt x="935" y="1103"/>
                    <a:pt x="1123" y="1378"/>
                  </a:cubicBezTo>
                  <a:cubicBezTo>
                    <a:pt x="1024" y="1299"/>
                    <a:pt x="935" y="1231"/>
                    <a:pt x="837" y="1152"/>
                  </a:cubicBezTo>
                  <a:cubicBezTo>
                    <a:pt x="798" y="1074"/>
                    <a:pt x="749" y="995"/>
                    <a:pt x="709" y="916"/>
                  </a:cubicBezTo>
                  <a:lnTo>
                    <a:pt x="502" y="562"/>
                  </a:lnTo>
                  <a:cubicBezTo>
                    <a:pt x="493" y="581"/>
                    <a:pt x="473" y="601"/>
                    <a:pt x="454" y="611"/>
                  </a:cubicBezTo>
                  <a:cubicBezTo>
                    <a:pt x="542" y="759"/>
                    <a:pt x="621" y="896"/>
                    <a:pt x="699" y="1034"/>
                  </a:cubicBezTo>
                  <a:lnTo>
                    <a:pt x="463" y="857"/>
                  </a:lnTo>
                  <a:cubicBezTo>
                    <a:pt x="424" y="818"/>
                    <a:pt x="384" y="788"/>
                    <a:pt x="336" y="759"/>
                  </a:cubicBezTo>
                  <a:cubicBezTo>
                    <a:pt x="336" y="768"/>
                    <a:pt x="325" y="778"/>
                    <a:pt x="316" y="788"/>
                  </a:cubicBezTo>
                  <a:cubicBezTo>
                    <a:pt x="463" y="896"/>
                    <a:pt x="601" y="1004"/>
                    <a:pt x="739" y="1113"/>
                  </a:cubicBezTo>
                  <a:cubicBezTo>
                    <a:pt x="769" y="1172"/>
                    <a:pt x="798" y="1221"/>
                    <a:pt x="828" y="1280"/>
                  </a:cubicBezTo>
                  <a:cubicBezTo>
                    <a:pt x="808" y="1260"/>
                    <a:pt x="778" y="1240"/>
                    <a:pt x="758" y="1221"/>
                  </a:cubicBezTo>
                  <a:cubicBezTo>
                    <a:pt x="601" y="1093"/>
                    <a:pt x="443" y="965"/>
                    <a:pt x="276" y="847"/>
                  </a:cubicBezTo>
                  <a:cubicBezTo>
                    <a:pt x="276" y="847"/>
                    <a:pt x="266" y="857"/>
                    <a:pt x="266" y="866"/>
                  </a:cubicBezTo>
                  <a:cubicBezTo>
                    <a:pt x="463" y="1024"/>
                    <a:pt x="670" y="1192"/>
                    <a:pt x="867" y="1349"/>
                  </a:cubicBezTo>
                  <a:cubicBezTo>
                    <a:pt x="876" y="1359"/>
                    <a:pt x="876" y="1359"/>
                    <a:pt x="876" y="1369"/>
                  </a:cubicBezTo>
                  <a:lnTo>
                    <a:pt x="994" y="1575"/>
                  </a:lnTo>
                  <a:cubicBezTo>
                    <a:pt x="867" y="1447"/>
                    <a:pt x="739" y="1329"/>
                    <a:pt x="601" y="1201"/>
                  </a:cubicBezTo>
                  <a:cubicBezTo>
                    <a:pt x="493" y="1093"/>
                    <a:pt x="375" y="985"/>
                    <a:pt x="257" y="866"/>
                  </a:cubicBezTo>
                  <a:cubicBezTo>
                    <a:pt x="257" y="877"/>
                    <a:pt x="247" y="886"/>
                    <a:pt x="247" y="896"/>
                  </a:cubicBezTo>
                  <a:cubicBezTo>
                    <a:pt x="443" y="1093"/>
                    <a:pt x="650" y="1290"/>
                    <a:pt x="857" y="1487"/>
                  </a:cubicBezTo>
                  <a:lnTo>
                    <a:pt x="1044" y="1673"/>
                  </a:lnTo>
                  <a:cubicBezTo>
                    <a:pt x="1093" y="1782"/>
                    <a:pt x="1152" y="1890"/>
                    <a:pt x="1211" y="1999"/>
                  </a:cubicBezTo>
                  <a:cubicBezTo>
                    <a:pt x="1172" y="1988"/>
                    <a:pt x="1142" y="1979"/>
                    <a:pt x="1113" y="1959"/>
                  </a:cubicBezTo>
                  <a:cubicBezTo>
                    <a:pt x="798" y="1644"/>
                    <a:pt x="483" y="1329"/>
                    <a:pt x="178" y="1014"/>
                  </a:cubicBezTo>
                  <a:cubicBezTo>
                    <a:pt x="158" y="1063"/>
                    <a:pt x="128" y="1113"/>
                    <a:pt x="119" y="1162"/>
                  </a:cubicBezTo>
                  <a:cubicBezTo>
                    <a:pt x="325" y="1378"/>
                    <a:pt x="542" y="1595"/>
                    <a:pt x="758" y="1811"/>
                  </a:cubicBezTo>
                  <a:cubicBezTo>
                    <a:pt x="660" y="1772"/>
                    <a:pt x="561" y="1732"/>
                    <a:pt x="473" y="1693"/>
                  </a:cubicBezTo>
                  <a:cubicBezTo>
                    <a:pt x="345" y="1585"/>
                    <a:pt x="217" y="1467"/>
                    <a:pt x="99" y="1349"/>
                  </a:cubicBezTo>
                  <a:cubicBezTo>
                    <a:pt x="89" y="1339"/>
                    <a:pt x="80" y="1319"/>
                    <a:pt x="60" y="1310"/>
                  </a:cubicBezTo>
                  <a:cubicBezTo>
                    <a:pt x="60" y="1319"/>
                    <a:pt x="60" y="1339"/>
                    <a:pt x="50" y="1349"/>
                  </a:cubicBezTo>
                  <a:cubicBezTo>
                    <a:pt x="158" y="1457"/>
                    <a:pt x="276" y="1555"/>
                    <a:pt x="384" y="1664"/>
                  </a:cubicBezTo>
                  <a:cubicBezTo>
                    <a:pt x="266" y="1614"/>
                    <a:pt x="139" y="1566"/>
                    <a:pt x="21" y="1507"/>
                  </a:cubicBezTo>
                  <a:cubicBezTo>
                    <a:pt x="10" y="1555"/>
                    <a:pt x="10" y="1605"/>
                    <a:pt x="1" y="1654"/>
                  </a:cubicBezTo>
                  <a:cubicBezTo>
                    <a:pt x="227" y="1743"/>
                    <a:pt x="454" y="1841"/>
                    <a:pt x="680" y="1929"/>
                  </a:cubicBezTo>
                  <a:cubicBezTo>
                    <a:pt x="837" y="2067"/>
                    <a:pt x="994" y="2195"/>
                    <a:pt x="1152" y="2313"/>
                  </a:cubicBezTo>
                  <a:lnTo>
                    <a:pt x="1034" y="2284"/>
                  </a:lnTo>
                  <a:cubicBezTo>
                    <a:pt x="994" y="2274"/>
                    <a:pt x="955" y="2254"/>
                    <a:pt x="906" y="2244"/>
                  </a:cubicBezTo>
                  <a:cubicBezTo>
                    <a:pt x="601" y="2117"/>
                    <a:pt x="296" y="1979"/>
                    <a:pt x="1" y="1831"/>
                  </a:cubicBezTo>
                  <a:lnTo>
                    <a:pt x="1" y="1831"/>
                  </a:lnTo>
                  <a:cubicBezTo>
                    <a:pt x="1" y="1890"/>
                    <a:pt x="10" y="1940"/>
                    <a:pt x="21" y="1988"/>
                  </a:cubicBezTo>
                  <a:cubicBezTo>
                    <a:pt x="325" y="2136"/>
                    <a:pt x="631" y="2274"/>
                    <a:pt x="946" y="2402"/>
                  </a:cubicBezTo>
                  <a:lnTo>
                    <a:pt x="2697" y="2402"/>
                  </a:lnTo>
                  <a:cubicBezTo>
                    <a:pt x="2825" y="2392"/>
                    <a:pt x="2943" y="2382"/>
                    <a:pt x="3061" y="2373"/>
                  </a:cubicBezTo>
                  <a:cubicBezTo>
                    <a:pt x="3219" y="2362"/>
                    <a:pt x="3367" y="2343"/>
                    <a:pt x="3524" y="2333"/>
                  </a:cubicBezTo>
                  <a:cubicBezTo>
                    <a:pt x="3541" y="2324"/>
                    <a:pt x="3543" y="2301"/>
                    <a:pt x="3531" y="2301"/>
                  </a:cubicBezTo>
                  <a:cubicBezTo>
                    <a:pt x="3529" y="2301"/>
                    <a:pt x="3527" y="2302"/>
                    <a:pt x="3524" y="2303"/>
                  </a:cubicBezTo>
                  <a:cubicBezTo>
                    <a:pt x="3209" y="2333"/>
                    <a:pt x="2884" y="2362"/>
                    <a:pt x="2569" y="2392"/>
                  </a:cubicBezTo>
                  <a:cubicBezTo>
                    <a:pt x="2608" y="2373"/>
                    <a:pt x="2648" y="2353"/>
                    <a:pt x="2687" y="2343"/>
                  </a:cubicBezTo>
                  <a:cubicBezTo>
                    <a:pt x="2835" y="2323"/>
                    <a:pt x="2982" y="2313"/>
                    <a:pt x="3130" y="2294"/>
                  </a:cubicBezTo>
                  <a:cubicBezTo>
                    <a:pt x="3317" y="2274"/>
                    <a:pt x="3514" y="2254"/>
                    <a:pt x="3711" y="2235"/>
                  </a:cubicBezTo>
                  <a:cubicBezTo>
                    <a:pt x="3711" y="2225"/>
                    <a:pt x="3711" y="2215"/>
                    <a:pt x="3721" y="2205"/>
                  </a:cubicBezTo>
                  <a:lnTo>
                    <a:pt x="3721" y="2205"/>
                  </a:lnTo>
                  <a:cubicBezTo>
                    <a:pt x="3406" y="2235"/>
                    <a:pt x="3091" y="2264"/>
                    <a:pt x="2776" y="2303"/>
                  </a:cubicBezTo>
                  <a:cubicBezTo>
                    <a:pt x="2973" y="2225"/>
                    <a:pt x="3170" y="2136"/>
                    <a:pt x="3356" y="2058"/>
                  </a:cubicBezTo>
                  <a:cubicBezTo>
                    <a:pt x="3494" y="2028"/>
                    <a:pt x="3632" y="1988"/>
                    <a:pt x="3770" y="1959"/>
                  </a:cubicBezTo>
                  <a:lnTo>
                    <a:pt x="3770" y="1929"/>
                  </a:lnTo>
                  <a:cubicBezTo>
                    <a:pt x="3681" y="1949"/>
                    <a:pt x="3603" y="1969"/>
                    <a:pt x="3514" y="1988"/>
                  </a:cubicBezTo>
                  <a:cubicBezTo>
                    <a:pt x="3583" y="1959"/>
                    <a:pt x="3652" y="1929"/>
                    <a:pt x="3711" y="1900"/>
                  </a:cubicBezTo>
                  <a:cubicBezTo>
                    <a:pt x="3794" y="1867"/>
                    <a:pt x="3743" y="1783"/>
                    <a:pt x="3671" y="1783"/>
                  </a:cubicBezTo>
                  <a:cubicBezTo>
                    <a:pt x="3658" y="1783"/>
                    <a:pt x="3645" y="1786"/>
                    <a:pt x="3632" y="1792"/>
                  </a:cubicBezTo>
                  <a:cubicBezTo>
                    <a:pt x="3297" y="1940"/>
                    <a:pt x="2953" y="2087"/>
                    <a:pt x="2619" y="2225"/>
                  </a:cubicBezTo>
                  <a:cubicBezTo>
                    <a:pt x="2481" y="2264"/>
                    <a:pt x="2353" y="2303"/>
                    <a:pt x="2215" y="2343"/>
                  </a:cubicBezTo>
                  <a:cubicBezTo>
                    <a:pt x="2205" y="2303"/>
                    <a:pt x="2195" y="2274"/>
                    <a:pt x="2186" y="2244"/>
                  </a:cubicBezTo>
                  <a:cubicBezTo>
                    <a:pt x="2471" y="2126"/>
                    <a:pt x="2746" y="1999"/>
                    <a:pt x="3022" y="1880"/>
                  </a:cubicBezTo>
                  <a:lnTo>
                    <a:pt x="3288" y="1821"/>
                  </a:lnTo>
                  <a:cubicBezTo>
                    <a:pt x="3445" y="1782"/>
                    <a:pt x="3612" y="1732"/>
                    <a:pt x="3780" y="1693"/>
                  </a:cubicBezTo>
                  <a:lnTo>
                    <a:pt x="3780" y="1664"/>
                  </a:lnTo>
                  <a:cubicBezTo>
                    <a:pt x="3573" y="1713"/>
                    <a:pt x="3367" y="1762"/>
                    <a:pt x="3170" y="1811"/>
                  </a:cubicBezTo>
                  <a:cubicBezTo>
                    <a:pt x="3347" y="1732"/>
                    <a:pt x="3533" y="1644"/>
                    <a:pt x="3721" y="1566"/>
                  </a:cubicBezTo>
                  <a:cubicBezTo>
                    <a:pt x="3738" y="1557"/>
                    <a:pt x="3725" y="1534"/>
                    <a:pt x="3709" y="1534"/>
                  </a:cubicBezTo>
                  <a:cubicBezTo>
                    <a:pt x="3707" y="1534"/>
                    <a:pt x="3704" y="1534"/>
                    <a:pt x="3701" y="1536"/>
                  </a:cubicBezTo>
                  <a:cubicBezTo>
                    <a:pt x="3474" y="1644"/>
                    <a:pt x="3238" y="1752"/>
                    <a:pt x="3012" y="1851"/>
                  </a:cubicBezTo>
                  <a:cubicBezTo>
                    <a:pt x="2934" y="1870"/>
                    <a:pt x="2864" y="1890"/>
                    <a:pt x="2786" y="1900"/>
                  </a:cubicBezTo>
                  <a:cubicBezTo>
                    <a:pt x="3111" y="1732"/>
                    <a:pt x="3426" y="1575"/>
                    <a:pt x="3741" y="1408"/>
                  </a:cubicBezTo>
                  <a:cubicBezTo>
                    <a:pt x="3730" y="1359"/>
                    <a:pt x="3721" y="1310"/>
                    <a:pt x="3701" y="1270"/>
                  </a:cubicBezTo>
                  <a:cubicBezTo>
                    <a:pt x="3219" y="1526"/>
                    <a:pt x="2737" y="1772"/>
                    <a:pt x="2254" y="2028"/>
                  </a:cubicBezTo>
                  <a:cubicBezTo>
                    <a:pt x="2254" y="2018"/>
                    <a:pt x="2264" y="1999"/>
                    <a:pt x="2274" y="1988"/>
                  </a:cubicBezTo>
                  <a:cubicBezTo>
                    <a:pt x="2422" y="1890"/>
                    <a:pt x="2560" y="1792"/>
                    <a:pt x="2707" y="1693"/>
                  </a:cubicBezTo>
                  <a:cubicBezTo>
                    <a:pt x="2855" y="1605"/>
                    <a:pt x="3002" y="1526"/>
                    <a:pt x="3140" y="1447"/>
                  </a:cubicBezTo>
                  <a:cubicBezTo>
                    <a:pt x="3317" y="1349"/>
                    <a:pt x="3485" y="1251"/>
                    <a:pt x="3662" y="1152"/>
                  </a:cubicBezTo>
                  <a:cubicBezTo>
                    <a:pt x="3652" y="1142"/>
                    <a:pt x="3652" y="1133"/>
                    <a:pt x="3652" y="1122"/>
                  </a:cubicBezTo>
                  <a:cubicBezTo>
                    <a:pt x="3426" y="1251"/>
                    <a:pt x="3189" y="1378"/>
                    <a:pt x="2963" y="1516"/>
                  </a:cubicBezTo>
                  <a:lnTo>
                    <a:pt x="3612" y="1044"/>
                  </a:lnTo>
                  <a:lnTo>
                    <a:pt x="3553" y="926"/>
                  </a:lnTo>
                  <a:cubicBezTo>
                    <a:pt x="3445" y="995"/>
                    <a:pt x="3337" y="1074"/>
                    <a:pt x="3238" y="1152"/>
                  </a:cubicBezTo>
                  <a:cubicBezTo>
                    <a:pt x="3150" y="1181"/>
                    <a:pt x="3071" y="1221"/>
                    <a:pt x="2993" y="1251"/>
                  </a:cubicBezTo>
                  <a:cubicBezTo>
                    <a:pt x="3032" y="1211"/>
                    <a:pt x="3081" y="1172"/>
                    <a:pt x="3130" y="1122"/>
                  </a:cubicBezTo>
                  <a:cubicBezTo>
                    <a:pt x="3238" y="1014"/>
                    <a:pt x="3356" y="906"/>
                    <a:pt x="3465" y="788"/>
                  </a:cubicBezTo>
                  <a:cubicBezTo>
                    <a:pt x="3455" y="778"/>
                    <a:pt x="3445" y="768"/>
                    <a:pt x="3445" y="759"/>
                  </a:cubicBezTo>
                  <a:cubicBezTo>
                    <a:pt x="3268" y="945"/>
                    <a:pt x="3091" y="1122"/>
                    <a:pt x="2904" y="1290"/>
                  </a:cubicBezTo>
                  <a:cubicBezTo>
                    <a:pt x="2894" y="1290"/>
                    <a:pt x="2894" y="1290"/>
                    <a:pt x="2884" y="1299"/>
                  </a:cubicBezTo>
                  <a:cubicBezTo>
                    <a:pt x="3061" y="1103"/>
                    <a:pt x="3229" y="906"/>
                    <a:pt x="3396" y="700"/>
                  </a:cubicBezTo>
                  <a:cubicBezTo>
                    <a:pt x="3367" y="670"/>
                    <a:pt x="3337" y="630"/>
                    <a:pt x="3297" y="591"/>
                  </a:cubicBezTo>
                  <a:cubicBezTo>
                    <a:pt x="3248" y="650"/>
                    <a:pt x="3209" y="700"/>
                    <a:pt x="3159" y="759"/>
                  </a:cubicBezTo>
                  <a:cubicBezTo>
                    <a:pt x="3071" y="818"/>
                    <a:pt x="2993" y="877"/>
                    <a:pt x="2914" y="926"/>
                  </a:cubicBezTo>
                  <a:cubicBezTo>
                    <a:pt x="3002" y="778"/>
                    <a:pt x="3091" y="630"/>
                    <a:pt x="3179" y="473"/>
                  </a:cubicBezTo>
                  <a:cubicBezTo>
                    <a:pt x="3130" y="433"/>
                    <a:pt x="3081" y="394"/>
                    <a:pt x="3022" y="355"/>
                  </a:cubicBezTo>
                  <a:cubicBezTo>
                    <a:pt x="2934" y="542"/>
                    <a:pt x="2835" y="719"/>
                    <a:pt x="2737" y="906"/>
                  </a:cubicBezTo>
                  <a:cubicBezTo>
                    <a:pt x="2786" y="788"/>
                    <a:pt x="2835" y="670"/>
                    <a:pt x="2875" y="552"/>
                  </a:cubicBezTo>
                  <a:lnTo>
                    <a:pt x="2963" y="315"/>
                  </a:lnTo>
                  <a:cubicBezTo>
                    <a:pt x="2953" y="306"/>
                    <a:pt x="2943" y="306"/>
                    <a:pt x="2934" y="296"/>
                  </a:cubicBezTo>
                  <a:cubicBezTo>
                    <a:pt x="2845" y="552"/>
                    <a:pt x="2746" y="807"/>
                    <a:pt x="2638" y="1054"/>
                  </a:cubicBezTo>
                  <a:cubicBezTo>
                    <a:pt x="2628" y="1074"/>
                    <a:pt x="2628" y="1093"/>
                    <a:pt x="2619" y="1103"/>
                  </a:cubicBezTo>
                  <a:cubicBezTo>
                    <a:pt x="2608" y="1133"/>
                    <a:pt x="2589" y="1152"/>
                    <a:pt x="2579" y="1172"/>
                  </a:cubicBezTo>
                  <a:cubicBezTo>
                    <a:pt x="2530" y="1211"/>
                    <a:pt x="2481" y="1240"/>
                    <a:pt x="2431" y="1270"/>
                  </a:cubicBezTo>
                  <a:cubicBezTo>
                    <a:pt x="2540" y="1063"/>
                    <a:pt x="2648" y="847"/>
                    <a:pt x="2746" y="621"/>
                  </a:cubicBezTo>
                  <a:cubicBezTo>
                    <a:pt x="2796" y="512"/>
                    <a:pt x="2845" y="394"/>
                    <a:pt x="2894" y="276"/>
                  </a:cubicBezTo>
                  <a:cubicBezTo>
                    <a:pt x="2875" y="256"/>
                    <a:pt x="2855" y="247"/>
                    <a:pt x="2835" y="237"/>
                  </a:cubicBezTo>
                  <a:cubicBezTo>
                    <a:pt x="2726" y="503"/>
                    <a:pt x="2608" y="768"/>
                    <a:pt x="2481" y="1024"/>
                  </a:cubicBezTo>
                  <a:cubicBezTo>
                    <a:pt x="2422" y="1142"/>
                    <a:pt x="2372" y="1251"/>
                    <a:pt x="2313" y="1359"/>
                  </a:cubicBezTo>
                  <a:lnTo>
                    <a:pt x="2293" y="1378"/>
                  </a:lnTo>
                  <a:cubicBezTo>
                    <a:pt x="2431" y="1074"/>
                    <a:pt x="2549" y="768"/>
                    <a:pt x="2667" y="463"/>
                  </a:cubicBezTo>
                  <a:cubicBezTo>
                    <a:pt x="2697" y="374"/>
                    <a:pt x="2726" y="286"/>
                    <a:pt x="2776" y="208"/>
                  </a:cubicBezTo>
                  <a:lnTo>
                    <a:pt x="2717" y="178"/>
                  </a:lnTo>
                  <a:cubicBezTo>
                    <a:pt x="2678" y="237"/>
                    <a:pt x="2648" y="296"/>
                    <a:pt x="2628" y="365"/>
                  </a:cubicBezTo>
                  <a:cubicBezTo>
                    <a:pt x="2589" y="453"/>
                    <a:pt x="2560" y="542"/>
                    <a:pt x="2530" y="630"/>
                  </a:cubicBezTo>
                  <a:cubicBezTo>
                    <a:pt x="2490" y="719"/>
                    <a:pt x="2461" y="818"/>
                    <a:pt x="2422" y="916"/>
                  </a:cubicBezTo>
                  <a:cubicBezTo>
                    <a:pt x="2343" y="1093"/>
                    <a:pt x="2264" y="1280"/>
                    <a:pt x="2175" y="1467"/>
                  </a:cubicBezTo>
                  <a:cubicBezTo>
                    <a:pt x="2116" y="1507"/>
                    <a:pt x="2057" y="1546"/>
                    <a:pt x="2008" y="1585"/>
                  </a:cubicBezTo>
                  <a:cubicBezTo>
                    <a:pt x="2008" y="1555"/>
                    <a:pt x="2018" y="1516"/>
                    <a:pt x="2028" y="1477"/>
                  </a:cubicBezTo>
                  <a:cubicBezTo>
                    <a:pt x="2127" y="1162"/>
                    <a:pt x="2234" y="857"/>
                    <a:pt x="2363" y="542"/>
                  </a:cubicBezTo>
                  <a:cubicBezTo>
                    <a:pt x="2422" y="404"/>
                    <a:pt x="2481" y="256"/>
                    <a:pt x="2540" y="109"/>
                  </a:cubicBezTo>
                  <a:cubicBezTo>
                    <a:pt x="2510" y="99"/>
                    <a:pt x="2490" y="99"/>
                    <a:pt x="2471" y="89"/>
                  </a:cubicBezTo>
                  <a:cubicBezTo>
                    <a:pt x="2343" y="385"/>
                    <a:pt x="2225" y="689"/>
                    <a:pt x="2116" y="985"/>
                  </a:cubicBezTo>
                  <a:lnTo>
                    <a:pt x="2087" y="1074"/>
                  </a:lnTo>
                  <a:cubicBezTo>
                    <a:pt x="2116" y="906"/>
                    <a:pt x="2146" y="748"/>
                    <a:pt x="2166" y="581"/>
                  </a:cubicBezTo>
                  <a:cubicBezTo>
                    <a:pt x="2195" y="404"/>
                    <a:pt x="2225" y="217"/>
                    <a:pt x="2254" y="40"/>
                  </a:cubicBezTo>
                  <a:cubicBezTo>
                    <a:pt x="2234" y="30"/>
                    <a:pt x="2205" y="30"/>
                    <a:pt x="2186" y="20"/>
                  </a:cubicBezTo>
                  <a:cubicBezTo>
                    <a:pt x="2166" y="50"/>
                    <a:pt x="2156" y="79"/>
                    <a:pt x="2136" y="99"/>
                  </a:cubicBezTo>
                  <a:cubicBezTo>
                    <a:pt x="2146" y="70"/>
                    <a:pt x="2146" y="50"/>
                    <a:pt x="2146" y="20"/>
                  </a:cubicBezTo>
                  <a:cubicBezTo>
                    <a:pt x="2097" y="11"/>
                    <a:pt x="2048" y="11"/>
                    <a:pt x="1989" y="11"/>
                  </a:cubicBezTo>
                  <a:lnTo>
                    <a:pt x="1930" y="512"/>
                  </a:lnTo>
                  <a:cubicBezTo>
                    <a:pt x="1920" y="522"/>
                    <a:pt x="1920" y="542"/>
                    <a:pt x="1910" y="552"/>
                  </a:cubicBezTo>
                  <a:lnTo>
                    <a:pt x="1910" y="414"/>
                  </a:lnTo>
                  <a:cubicBezTo>
                    <a:pt x="1920" y="276"/>
                    <a:pt x="1920" y="138"/>
                    <a:pt x="1920"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1" name="Google Shape;3761;p21"/>
            <p:cNvSpPr/>
            <p:nvPr/>
          </p:nvSpPr>
          <p:spPr>
            <a:xfrm>
              <a:off x="5034604" y="5070107"/>
              <a:ext cx="73299" cy="12711"/>
            </a:xfrm>
            <a:custGeom>
              <a:avLst/>
              <a:gdLst/>
              <a:ahLst/>
              <a:cxnLst/>
              <a:rect l="l" t="t" r="r" b="b"/>
              <a:pathLst>
                <a:path w="346" h="60" extrusionOk="0">
                  <a:moveTo>
                    <a:pt x="1" y="1"/>
                  </a:moveTo>
                  <a:cubicBezTo>
                    <a:pt x="1" y="11"/>
                    <a:pt x="11" y="20"/>
                    <a:pt x="11" y="31"/>
                  </a:cubicBezTo>
                  <a:lnTo>
                    <a:pt x="188" y="60"/>
                  </a:lnTo>
                  <a:lnTo>
                    <a:pt x="346" y="60"/>
                  </a:lnTo>
                  <a:cubicBezTo>
                    <a:pt x="306" y="60"/>
                    <a:pt x="267" y="50"/>
                    <a:pt x="228" y="40"/>
                  </a:cubicBezTo>
                  <a:cubicBezTo>
                    <a:pt x="149" y="31"/>
                    <a:pt x="80" y="11"/>
                    <a:pt x="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2" name="Google Shape;3762;p21"/>
            <p:cNvSpPr/>
            <p:nvPr/>
          </p:nvSpPr>
          <p:spPr>
            <a:xfrm>
              <a:off x="75043" y="4573961"/>
              <a:ext cx="802055" cy="508858"/>
            </a:xfrm>
            <a:custGeom>
              <a:avLst/>
              <a:gdLst/>
              <a:ahLst/>
              <a:cxnLst/>
              <a:rect l="l" t="t" r="r" b="b"/>
              <a:pathLst>
                <a:path w="3786" h="2402" extrusionOk="0">
                  <a:moveTo>
                    <a:pt x="1506" y="424"/>
                  </a:moveTo>
                  <a:cubicBezTo>
                    <a:pt x="1545" y="512"/>
                    <a:pt x="1575" y="601"/>
                    <a:pt x="1604" y="689"/>
                  </a:cubicBezTo>
                  <a:cubicBezTo>
                    <a:pt x="1614" y="728"/>
                    <a:pt x="1615" y="766"/>
                    <a:pt x="1623" y="796"/>
                  </a:cubicBezTo>
                  <a:lnTo>
                    <a:pt x="1623" y="796"/>
                  </a:lnTo>
                  <a:cubicBezTo>
                    <a:pt x="1584" y="668"/>
                    <a:pt x="1545" y="541"/>
                    <a:pt x="1506" y="424"/>
                  </a:cubicBezTo>
                  <a:close/>
                  <a:moveTo>
                    <a:pt x="1053" y="837"/>
                  </a:moveTo>
                  <a:cubicBezTo>
                    <a:pt x="1063" y="847"/>
                    <a:pt x="1073" y="857"/>
                    <a:pt x="1083" y="877"/>
                  </a:cubicBezTo>
                  <a:cubicBezTo>
                    <a:pt x="1093" y="886"/>
                    <a:pt x="1103" y="906"/>
                    <a:pt x="1112" y="916"/>
                  </a:cubicBezTo>
                  <a:cubicBezTo>
                    <a:pt x="1112" y="936"/>
                    <a:pt x="1112" y="945"/>
                    <a:pt x="1122" y="965"/>
                  </a:cubicBezTo>
                  <a:cubicBezTo>
                    <a:pt x="1093" y="916"/>
                    <a:pt x="1073" y="877"/>
                    <a:pt x="1053" y="837"/>
                  </a:cubicBezTo>
                  <a:close/>
                  <a:moveTo>
                    <a:pt x="1742" y="1083"/>
                  </a:moveTo>
                  <a:lnTo>
                    <a:pt x="1772" y="1172"/>
                  </a:lnTo>
                  <a:lnTo>
                    <a:pt x="1772" y="1290"/>
                  </a:lnTo>
                  <a:cubicBezTo>
                    <a:pt x="1762" y="1260"/>
                    <a:pt x="1752" y="1240"/>
                    <a:pt x="1742" y="1211"/>
                  </a:cubicBezTo>
                  <a:lnTo>
                    <a:pt x="1742" y="1172"/>
                  </a:lnTo>
                  <a:cubicBezTo>
                    <a:pt x="1742" y="1152"/>
                    <a:pt x="1733" y="1133"/>
                    <a:pt x="1733" y="1103"/>
                  </a:cubicBezTo>
                  <a:cubicBezTo>
                    <a:pt x="1733" y="1093"/>
                    <a:pt x="1742" y="1093"/>
                    <a:pt x="1742" y="1083"/>
                  </a:cubicBezTo>
                  <a:close/>
                  <a:moveTo>
                    <a:pt x="1280" y="995"/>
                  </a:moveTo>
                  <a:cubicBezTo>
                    <a:pt x="1289" y="1004"/>
                    <a:pt x="1300" y="1024"/>
                    <a:pt x="1300" y="1034"/>
                  </a:cubicBezTo>
                  <a:cubicBezTo>
                    <a:pt x="1359" y="1142"/>
                    <a:pt x="1407" y="1240"/>
                    <a:pt x="1466" y="1349"/>
                  </a:cubicBezTo>
                  <a:lnTo>
                    <a:pt x="1457" y="1339"/>
                  </a:lnTo>
                  <a:cubicBezTo>
                    <a:pt x="1398" y="1260"/>
                    <a:pt x="1348" y="1192"/>
                    <a:pt x="1289" y="1113"/>
                  </a:cubicBezTo>
                  <a:cubicBezTo>
                    <a:pt x="1289" y="1074"/>
                    <a:pt x="1289" y="1034"/>
                    <a:pt x="1280" y="995"/>
                  </a:cubicBezTo>
                  <a:close/>
                  <a:moveTo>
                    <a:pt x="2205" y="119"/>
                  </a:moveTo>
                  <a:lnTo>
                    <a:pt x="2205" y="119"/>
                  </a:lnTo>
                  <a:cubicBezTo>
                    <a:pt x="2155" y="433"/>
                    <a:pt x="2107" y="739"/>
                    <a:pt x="2057" y="1054"/>
                  </a:cubicBezTo>
                  <a:cubicBezTo>
                    <a:pt x="2037" y="1122"/>
                    <a:pt x="2028" y="1192"/>
                    <a:pt x="2018" y="1260"/>
                  </a:cubicBezTo>
                  <a:cubicBezTo>
                    <a:pt x="2008" y="1290"/>
                    <a:pt x="1998" y="1319"/>
                    <a:pt x="1988" y="1359"/>
                  </a:cubicBezTo>
                  <a:cubicBezTo>
                    <a:pt x="2028" y="1004"/>
                    <a:pt x="2067" y="641"/>
                    <a:pt x="2116" y="286"/>
                  </a:cubicBezTo>
                  <a:cubicBezTo>
                    <a:pt x="2146" y="237"/>
                    <a:pt x="2175" y="178"/>
                    <a:pt x="2205" y="119"/>
                  </a:cubicBezTo>
                  <a:close/>
                  <a:moveTo>
                    <a:pt x="3071" y="857"/>
                  </a:moveTo>
                  <a:cubicBezTo>
                    <a:pt x="2914" y="1034"/>
                    <a:pt x="2766" y="1211"/>
                    <a:pt x="2599" y="1388"/>
                  </a:cubicBezTo>
                  <a:cubicBezTo>
                    <a:pt x="2697" y="1260"/>
                    <a:pt x="2785" y="1133"/>
                    <a:pt x="2864" y="1004"/>
                  </a:cubicBezTo>
                  <a:lnTo>
                    <a:pt x="3071" y="857"/>
                  </a:lnTo>
                  <a:close/>
                  <a:moveTo>
                    <a:pt x="2520" y="1251"/>
                  </a:moveTo>
                  <a:lnTo>
                    <a:pt x="2520" y="1251"/>
                  </a:lnTo>
                  <a:cubicBezTo>
                    <a:pt x="2451" y="1349"/>
                    <a:pt x="2382" y="1447"/>
                    <a:pt x="2313" y="1536"/>
                  </a:cubicBezTo>
                  <a:cubicBezTo>
                    <a:pt x="2303" y="1546"/>
                    <a:pt x="2293" y="1546"/>
                    <a:pt x="2293" y="1546"/>
                  </a:cubicBezTo>
                  <a:cubicBezTo>
                    <a:pt x="2323" y="1477"/>
                    <a:pt x="2362" y="1408"/>
                    <a:pt x="2402" y="1339"/>
                  </a:cubicBezTo>
                  <a:lnTo>
                    <a:pt x="2520" y="1251"/>
                  </a:lnTo>
                  <a:close/>
                  <a:moveTo>
                    <a:pt x="3110" y="1231"/>
                  </a:moveTo>
                  <a:lnTo>
                    <a:pt x="3110" y="1231"/>
                  </a:lnTo>
                  <a:cubicBezTo>
                    <a:pt x="2962" y="1339"/>
                    <a:pt x="2815" y="1437"/>
                    <a:pt x="2667" y="1546"/>
                  </a:cubicBezTo>
                  <a:cubicBezTo>
                    <a:pt x="2677" y="1536"/>
                    <a:pt x="2677" y="1526"/>
                    <a:pt x="2687" y="1516"/>
                  </a:cubicBezTo>
                  <a:lnTo>
                    <a:pt x="2923" y="1310"/>
                  </a:lnTo>
                  <a:cubicBezTo>
                    <a:pt x="2982" y="1290"/>
                    <a:pt x="3051" y="1260"/>
                    <a:pt x="3110" y="1231"/>
                  </a:cubicBezTo>
                  <a:close/>
                  <a:moveTo>
                    <a:pt x="876" y="1221"/>
                  </a:moveTo>
                  <a:lnTo>
                    <a:pt x="876" y="1221"/>
                  </a:lnTo>
                  <a:cubicBezTo>
                    <a:pt x="974" y="1310"/>
                    <a:pt x="1073" y="1388"/>
                    <a:pt x="1171" y="1467"/>
                  </a:cubicBezTo>
                  <a:cubicBezTo>
                    <a:pt x="1182" y="1507"/>
                    <a:pt x="1182" y="1536"/>
                    <a:pt x="1182" y="1566"/>
                  </a:cubicBezTo>
                  <a:cubicBezTo>
                    <a:pt x="1112" y="1507"/>
                    <a:pt x="1044" y="1447"/>
                    <a:pt x="965" y="1388"/>
                  </a:cubicBezTo>
                  <a:cubicBezTo>
                    <a:pt x="935" y="1329"/>
                    <a:pt x="906" y="1280"/>
                    <a:pt x="876" y="1221"/>
                  </a:cubicBezTo>
                  <a:close/>
                  <a:moveTo>
                    <a:pt x="256" y="866"/>
                  </a:moveTo>
                  <a:lnTo>
                    <a:pt x="256" y="866"/>
                  </a:lnTo>
                  <a:cubicBezTo>
                    <a:pt x="463" y="1024"/>
                    <a:pt x="670" y="1192"/>
                    <a:pt x="867" y="1349"/>
                  </a:cubicBezTo>
                  <a:cubicBezTo>
                    <a:pt x="867" y="1359"/>
                    <a:pt x="876" y="1359"/>
                    <a:pt x="876" y="1369"/>
                  </a:cubicBezTo>
                  <a:cubicBezTo>
                    <a:pt x="915" y="1437"/>
                    <a:pt x="945" y="1507"/>
                    <a:pt x="985" y="1575"/>
                  </a:cubicBezTo>
                  <a:cubicBezTo>
                    <a:pt x="856" y="1447"/>
                    <a:pt x="729" y="1329"/>
                    <a:pt x="600" y="1201"/>
                  </a:cubicBezTo>
                  <a:cubicBezTo>
                    <a:pt x="493" y="1093"/>
                    <a:pt x="375" y="985"/>
                    <a:pt x="256" y="866"/>
                  </a:cubicBezTo>
                  <a:close/>
                  <a:moveTo>
                    <a:pt x="1683" y="1231"/>
                  </a:moveTo>
                  <a:cubicBezTo>
                    <a:pt x="1693" y="1349"/>
                    <a:pt x="1713" y="1457"/>
                    <a:pt x="1733" y="1566"/>
                  </a:cubicBezTo>
                  <a:cubicBezTo>
                    <a:pt x="1733" y="1570"/>
                    <a:pt x="1733" y="1575"/>
                    <a:pt x="1733" y="1580"/>
                  </a:cubicBezTo>
                  <a:lnTo>
                    <a:pt x="1733" y="1580"/>
                  </a:lnTo>
                  <a:lnTo>
                    <a:pt x="1654" y="1290"/>
                  </a:lnTo>
                  <a:lnTo>
                    <a:pt x="1654" y="1280"/>
                  </a:lnTo>
                  <a:cubicBezTo>
                    <a:pt x="1663" y="1270"/>
                    <a:pt x="1674" y="1251"/>
                    <a:pt x="1683" y="1231"/>
                  </a:cubicBezTo>
                  <a:close/>
                  <a:moveTo>
                    <a:pt x="2273" y="1428"/>
                  </a:moveTo>
                  <a:cubicBezTo>
                    <a:pt x="2244" y="1477"/>
                    <a:pt x="2214" y="1536"/>
                    <a:pt x="2195" y="1595"/>
                  </a:cubicBezTo>
                  <a:lnTo>
                    <a:pt x="2185" y="1595"/>
                  </a:lnTo>
                  <a:cubicBezTo>
                    <a:pt x="2185" y="1585"/>
                    <a:pt x="2195" y="1585"/>
                    <a:pt x="2195" y="1585"/>
                  </a:cubicBezTo>
                  <a:cubicBezTo>
                    <a:pt x="2214" y="1536"/>
                    <a:pt x="2234" y="1487"/>
                    <a:pt x="2264" y="1437"/>
                  </a:cubicBezTo>
                  <a:lnTo>
                    <a:pt x="2273" y="1428"/>
                  </a:lnTo>
                  <a:close/>
                  <a:moveTo>
                    <a:pt x="1300" y="1181"/>
                  </a:moveTo>
                  <a:lnTo>
                    <a:pt x="1300" y="1181"/>
                  </a:lnTo>
                  <a:cubicBezTo>
                    <a:pt x="1368" y="1280"/>
                    <a:pt x="1437" y="1369"/>
                    <a:pt x="1506" y="1467"/>
                  </a:cubicBezTo>
                  <a:cubicBezTo>
                    <a:pt x="1486" y="1516"/>
                    <a:pt x="1477" y="1575"/>
                    <a:pt x="1457" y="1625"/>
                  </a:cubicBezTo>
                  <a:cubicBezTo>
                    <a:pt x="1427" y="1585"/>
                    <a:pt x="1398" y="1536"/>
                    <a:pt x="1378" y="1496"/>
                  </a:cubicBezTo>
                  <a:cubicBezTo>
                    <a:pt x="1368" y="1487"/>
                    <a:pt x="1359" y="1467"/>
                    <a:pt x="1359" y="1447"/>
                  </a:cubicBezTo>
                  <a:cubicBezTo>
                    <a:pt x="1348" y="1428"/>
                    <a:pt x="1329" y="1408"/>
                    <a:pt x="1319" y="1378"/>
                  </a:cubicBezTo>
                  <a:cubicBezTo>
                    <a:pt x="1319" y="1319"/>
                    <a:pt x="1309" y="1251"/>
                    <a:pt x="1300" y="1181"/>
                  </a:cubicBezTo>
                  <a:close/>
                  <a:moveTo>
                    <a:pt x="2146" y="1526"/>
                  </a:moveTo>
                  <a:cubicBezTo>
                    <a:pt x="2126" y="1555"/>
                    <a:pt x="2107" y="1595"/>
                    <a:pt x="2087" y="1634"/>
                  </a:cubicBezTo>
                  <a:cubicBezTo>
                    <a:pt x="2067" y="1644"/>
                    <a:pt x="2037" y="1654"/>
                    <a:pt x="2008" y="1664"/>
                  </a:cubicBezTo>
                  <a:cubicBezTo>
                    <a:pt x="2008" y="1654"/>
                    <a:pt x="1998" y="1644"/>
                    <a:pt x="1998" y="1634"/>
                  </a:cubicBezTo>
                  <a:cubicBezTo>
                    <a:pt x="2048" y="1595"/>
                    <a:pt x="2096" y="1555"/>
                    <a:pt x="2146" y="1526"/>
                  </a:cubicBezTo>
                  <a:close/>
                  <a:moveTo>
                    <a:pt x="1634" y="1349"/>
                  </a:moveTo>
                  <a:lnTo>
                    <a:pt x="1722" y="1703"/>
                  </a:lnTo>
                  <a:cubicBezTo>
                    <a:pt x="1703" y="1664"/>
                    <a:pt x="1683" y="1625"/>
                    <a:pt x="1663" y="1595"/>
                  </a:cubicBezTo>
                  <a:lnTo>
                    <a:pt x="1595" y="1447"/>
                  </a:lnTo>
                  <a:cubicBezTo>
                    <a:pt x="1604" y="1418"/>
                    <a:pt x="1615" y="1378"/>
                    <a:pt x="1634" y="1349"/>
                  </a:cubicBezTo>
                  <a:close/>
                  <a:moveTo>
                    <a:pt x="2067" y="1673"/>
                  </a:moveTo>
                  <a:lnTo>
                    <a:pt x="2067" y="1673"/>
                  </a:lnTo>
                  <a:cubicBezTo>
                    <a:pt x="2057" y="1693"/>
                    <a:pt x="2048" y="1723"/>
                    <a:pt x="2037" y="1743"/>
                  </a:cubicBezTo>
                  <a:cubicBezTo>
                    <a:pt x="2028" y="1723"/>
                    <a:pt x="2018" y="1713"/>
                    <a:pt x="2018" y="1693"/>
                  </a:cubicBezTo>
                  <a:cubicBezTo>
                    <a:pt x="2037" y="1684"/>
                    <a:pt x="2048" y="1684"/>
                    <a:pt x="2067" y="1673"/>
                  </a:cubicBezTo>
                  <a:close/>
                  <a:moveTo>
                    <a:pt x="1004" y="1457"/>
                  </a:moveTo>
                  <a:cubicBezTo>
                    <a:pt x="1033" y="1487"/>
                    <a:pt x="1073" y="1516"/>
                    <a:pt x="1103" y="1546"/>
                  </a:cubicBezTo>
                  <a:cubicBezTo>
                    <a:pt x="1132" y="1566"/>
                    <a:pt x="1162" y="1595"/>
                    <a:pt x="1191" y="1614"/>
                  </a:cubicBezTo>
                  <a:cubicBezTo>
                    <a:pt x="1201" y="1684"/>
                    <a:pt x="1211" y="1743"/>
                    <a:pt x="1221" y="1802"/>
                  </a:cubicBezTo>
                  <a:cubicBezTo>
                    <a:pt x="1191" y="1782"/>
                    <a:pt x="1171" y="1762"/>
                    <a:pt x="1142" y="1732"/>
                  </a:cubicBezTo>
                  <a:cubicBezTo>
                    <a:pt x="1103" y="1644"/>
                    <a:pt x="1053" y="1555"/>
                    <a:pt x="1004" y="1457"/>
                  </a:cubicBezTo>
                  <a:close/>
                  <a:moveTo>
                    <a:pt x="1555" y="1536"/>
                  </a:moveTo>
                  <a:cubicBezTo>
                    <a:pt x="1565" y="1546"/>
                    <a:pt x="1565" y="1546"/>
                    <a:pt x="1565" y="1555"/>
                  </a:cubicBezTo>
                  <a:lnTo>
                    <a:pt x="1693" y="1792"/>
                  </a:lnTo>
                  <a:lnTo>
                    <a:pt x="1634" y="1821"/>
                  </a:lnTo>
                  <a:cubicBezTo>
                    <a:pt x="1595" y="1782"/>
                    <a:pt x="1555" y="1752"/>
                    <a:pt x="1506" y="1713"/>
                  </a:cubicBezTo>
                  <a:cubicBezTo>
                    <a:pt x="1506" y="1703"/>
                    <a:pt x="1506" y="1703"/>
                    <a:pt x="1496" y="1703"/>
                  </a:cubicBezTo>
                  <a:cubicBezTo>
                    <a:pt x="1516" y="1644"/>
                    <a:pt x="1536" y="1595"/>
                    <a:pt x="1555" y="1536"/>
                  </a:cubicBezTo>
                  <a:close/>
                  <a:moveTo>
                    <a:pt x="1378" y="1792"/>
                  </a:moveTo>
                  <a:cubicBezTo>
                    <a:pt x="1378" y="1792"/>
                    <a:pt x="1388" y="1802"/>
                    <a:pt x="1388" y="1811"/>
                  </a:cubicBezTo>
                  <a:cubicBezTo>
                    <a:pt x="1388" y="1811"/>
                    <a:pt x="1388" y="1821"/>
                    <a:pt x="1378" y="1831"/>
                  </a:cubicBezTo>
                  <a:lnTo>
                    <a:pt x="1378" y="1792"/>
                  </a:lnTo>
                  <a:close/>
                  <a:moveTo>
                    <a:pt x="1565" y="1802"/>
                  </a:moveTo>
                  <a:cubicBezTo>
                    <a:pt x="1575" y="1811"/>
                    <a:pt x="1585" y="1821"/>
                    <a:pt x="1604" y="1831"/>
                  </a:cubicBezTo>
                  <a:cubicBezTo>
                    <a:pt x="1595" y="1841"/>
                    <a:pt x="1595" y="1841"/>
                    <a:pt x="1585" y="1841"/>
                  </a:cubicBezTo>
                  <a:cubicBezTo>
                    <a:pt x="1575" y="1831"/>
                    <a:pt x="1565" y="1811"/>
                    <a:pt x="1565" y="1802"/>
                  </a:cubicBezTo>
                  <a:close/>
                  <a:moveTo>
                    <a:pt x="1969" y="1782"/>
                  </a:moveTo>
                  <a:cubicBezTo>
                    <a:pt x="1978" y="1802"/>
                    <a:pt x="1978" y="1811"/>
                    <a:pt x="1988" y="1831"/>
                  </a:cubicBezTo>
                  <a:cubicBezTo>
                    <a:pt x="1978" y="1841"/>
                    <a:pt x="1978" y="1861"/>
                    <a:pt x="1969" y="1870"/>
                  </a:cubicBezTo>
                  <a:cubicBezTo>
                    <a:pt x="1969" y="1861"/>
                    <a:pt x="1959" y="1851"/>
                    <a:pt x="1959" y="1851"/>
                  </a:cubicBezTo>
                  <a:cubicBezTo>
                    <a:pt x="1969" y="1831"/>
                    <a:pt x="1969" y="1802"/>
                    <a:pt x="1969" y="1782"/>
                  </a:cubicBezTo>
                  <a:close/>
                  <a:moveTo>
                    <a:pt x="1634" y="1861"/>
                  </a:moveTo>
                  <a:lnTo>
                    <a:pt x="1615" y="1880"/>
                  </a:lnTo>
                  <a:cubicBezTo>
                    <a:pt x="1604" y="1880"/>
                    <a:pt x="1604" y="1870"/>
                    <a:pt x="1604" y="1870"/>
                  </a:cubicBezTo>
                  <a:cubicBezTo>
                    <a:pt x="1604" y="1861"/>
                    <a:pt x="1615" y="1861"/>
                    <a:pt x="1624" y="1861"/>
                  </a:cubicBezTo>
                  <a:close/>
                  <a:moveTo>
                    <a:pt x="1191" y="1831"/>
                  </a:moveTo>
                  <a:lnTo>
                    <a:pt x="1221" y="1861"/>
                  </a:lnTo>
                  <a:cubicBezTo>
                    <a:pt x="1228" y="1868"/>
                    <a:pt x="1230" y="1877"/>
                    <a:pt x="1230" y="1890"/>
                  </a:cubicBezTo>
                  <a:lnTo>
                    <a:pt x="1230" y="1890"/>
                  </a:lnTo>
                  <a:cubicBezTo>
                    <a:pt x="1221" y="1870"/>
                    <a:pt x="1201" y="1851"/>
                    <a:pt x="1191" y="1831"/>
                  </a:cubicBezTo>
                  <a:close/>
                  <a:moveTo>
                    <a:pt x="1437" y="1890"/>
                  </a:moveTo>
                  <a:cubicBezTo>
                    <a:pt x="1437" y="1890"/>
                    <a:pt x="1437" y="1900"/>
                    <a:pt x="1447" y="1900"/>
                  </a:cubicBezTo>
                  <a:lnTo>
                    <a:pt x="1427" y="1900"/>
                  </a:lnTo>
                  <a:lnTo>
                    <a:pt x="1437" y="1890"/>
                  </a:lnTo>
                  <a:close/>
                  <a:moveTo>
                    <a:pt x="1722" y="1841"/>
                  </a:moveTo>
                  <a:cubicBezTo>
                    <a:pt x="1733" y="1870"/>
                    <a:pt x="1742" y="1890"/>
                    <a:pt x="1762" y="1920"/>
                  </a:cubicBezTo>
                  <a:lnTo>
                    <a:pt x="1762" y="1929"/>
                  </a:lnTo>
                  <a:cubicBezTo>
                    <a:pt x="1733" y="1910"/>
                    <a:pt x="1713" y="1890"/>
                    <a:pt x="1683" y="1870"/>
                  </a:cubicBezTo>
                  <a:cubicBezTo>
                    <a:pt x="1693" y="1861"/>
                    <a:pt x="1703" y="1851"/>
                    <a:pt x="1722" y="1841"/>
                  </a:cubicBezTo>
                  <a:close/>
                  <a:moveTo>
                    <a:pt x="1457" y="1929"/>
                  </a:moveTo>
                  <a:cubicBezTo>
                    <a:pt x="1466" y="1940"/>
                    <a:pt x="1477" y="1959"/>
                    <a:pt x="1486" y="1979"/>
                  </a:cubicBezTo>
                  <a:cubicBezTo>
                    <a:pt x="1466" y="1988"/>
                    <a:pt x="1447" y="2008"/>
                    <a:pt x="1427" y="2018"/>
                  </a:cubicBezTo>
                  <a:cubicBezTo>
                    <a:pt x="1427" y="2008"/>
                    <a:pt x="1418" y="1999"/>
                    <a:pt x="1407" y="1999"/>
                  </a:cubicBezTo>
                  <a:lnTo>
                    <a:pt x="1407" y="1979"/>
                  </a:lnTo>
                  <a:cubicBezTo>
                    <a:pt x="1407" y="1969"/>
                    <a:pt x="1418" y="1959"/>
                    <a:pt x="1418" y="1940"/>
                  </a:cubicBezTo>
                  <a:cubicBezTo>
                    <a:pt x="1427" y="1940"/>
                    <a:pt x="1447" y="1929"/>
                    <a:pt x="1457" y="1929"/>
                  </a:cubicBezTo>
                  <a:close/>
                  <a:moveTo>
                    <a:pt x="1663" y="1890"/>
                  </a:moveTo>
                  <a:cubicBezTo>
                    <a:pt x="1674" y="1900"/>
                    <a:pt x="1683" y="1910"/>
                    <a:pt x="1703" y="1920"/>
                  </a:cubicBezTo>
                  <a:cubicBezTo>
                    <a:pt x="1713" y="1940"/>
                    <a:pt x="1733" y="1949"/>
                    <a:pt x="1752" y="1969"/>
                  </a:cubicBezTo>
                  <a:lnTo>
                    <a:pt x="1742" y="2047"/>
                  </a:lnTo>
                  <a:cubicBezTo>
                    <a:pt x="1713" y="2018"/>
                    <a:pt x="1693" y="1999"/>
                    <a:pt x="1663" y="1979"/>
                  </a:cubicBezTo>
                  <a:cubicBezTo>
                    <a:pt x="1654" y="1949"/>
                    <a:pt x="1634" y="1929"/>
                    <a:pt x="1624" y="1910"/>
                  </a:cubicBezTo>
                  <a:cubicBezTo>
                    <a:pt x="1634" y="1900"/>
                    <a:pt x="1644" y="1890"/>
                    <a:pt x="1663" y="1890"/>
                  </a:cubicBezTo>
                  <a:close/>
                  <a:moveTo>
                    <a:pt x="1713" y="2058"/>
                  </a:moveTo>
                  <a:lnTo>
                    <a:pt x="1742" y="2087"/>
                  </a:lnTo>
                  <a:lnTo>
                    <a:pt x="1733" y="2097"/>
                  </a:lnTo>
                  <a:cubicBezTo>
                    <a:pt x="1722" y="2087"/>
                    <a:pt x="1713" y="2067"/>
                    <a:pt x="1713" y="2058"/>
                  </a:cubicBezTo>
                  <a:close/>
                  <a:moveTo>
                    <a:pt x="1427" y="2058"/>
                  </a:moveTo>
                  <a:cubicBezTo>
                    <a:pt x="1437" y="2077"/>
                    <a:pt x="1457" y="2087"/>
                    <a:pt x="1466" y="2097"/>
                  </a:cubicBezTo>
                  <a:cubicBezTo>
                    <a:pt x="1466" y="2106"/>
                    <a:pt x="1477" y="2106"/>
                    <a:pt x="1486" y="2117"/>
                  </a:cubicBezTo>
                  <a:cubicBezTo>
                    <a:pt x="1466" y="2106"/>
                    <a:pt x="1447" y="2097"/>
                    <a:pt x="1418" y="2087"/>
                  </a:cubicBezTo>
                  <a:lnTo>
                    <a:pt x="1418" y="2067"/>
                  </a:lnTo>
                  <a:cubicBezTo>
                    <a:pt x="1418" y="2067"/>
                    <a:pt x="1427" y="2067"/>
                    <a:pt x="1427" y="2058"/>
                  </a:cubicBezTo>
                  <a:close/>
                  <a:moveTo>
                    <a:pt x="1506" y="2008"/>
                  </a:moveTo>
                  <a:lnTo>
                    <a:pt x="1536" y="2067"/>
                  </a:lnTo>
                  <a:cubicBezTo>
                    <a:pt x="1545" y="2097"/>
                    <a:pt x="1565" y="2126"/>
                    <a:pt x="1575" y="2156"/>
                  </a:cubicBezTo>
                  <a:cubicBezTo>
                    <a:pt x="1565" y="2156"/>
                    <a:pt x="1565" y="2146"/>
                    <a:pt x="1555" y="2146"/>
                  </a:cubicBezTo>
                  <a:cubicBezTo>
                    <a:pt x="1526" y="2117"/>
                    <a:pt x="1486" y="2077"/>
                    <a:pt x="1457" y="2038"/>
                  </a:cubicBezTo>
                  <a:cubicBezTo>
                    <a:pt x="1466" y="2028"/>
                    <a:pt x="1486" y="2018"/>
                    <a:pt x="1506" y="2008"/>
                  </a:cubicBezTo>
                  <a:close/>
                  <a:moveTo>
                    <a:pt x="2864" y="1920"/>
                  </a:moveTo>
                  <a:lnTo>
                    <a:pt x="2864" y="1920"/>
                  </a:lnTo>
                  <a:cubicBezTo>
                    <a:pt x="2776" y="1949"/>
                    <a:pt x="2697" y="1988"/>
                    <a:pt x="2608" y="2028"/>
                  </a:cubicBezTo>
                  <a:cubicBezTo>
                    <a:pt x="2490" y="2077"/>
                    <a:pt x="2372" y="2126"/>
                    <a:pt x="2264" y="2176"/>
                  </a:cubicBezTo>
                  <a:cubicBezTo>
                    <a:pt x="2402" y="2106"/>
                    <a:pt x="2540" y="2028"/>
                    <a:pt x="2677" y="1959"/>
                  </a:cubicBezTo>
                  <a:cubicBezTo>
                    <a:pt x="2746" y="1940"/>
                    <a:pt x="2805" y="1929"/>
                    <a:pt x="2864" y="1920"/>
                  </a:cubicBezTo>
                  <a:close/>
                  <a:moveTo>
                    <a:pt x="1515" y="2289"/>
                  </a:moveTo>
                  <a:lnTo>
                    <a:pt x="1466" y="2313"/>
                  </a:lnTo>
                  <a:lnTo>
                    <a:pt x="1457" y="2313"/>
                  </a:lnTo>
                  <a:lnTo>
                    <a:pt x="1457" y="2303"/>
                  </a:lnTo>
                  <a:cubicBezTo>
                    <a:pt x="1481" y="2303"/>
                    <a:pt x="1499" y="2297"/>
                    <a:pt x="1515" y="2289"/>
                  </a:cubicBezTo>
                  <a:close/>
                  <a:moveTo>
                    <a:pt x="2087" y="2284"/>
                  </a:moveTo>
                  <a:lnTo>
                    <a:pt x="2087" y="2284"/>
                  </a:lnTo>
                  <a:cubicBezTo>
                    <a:pt x="2077" y="2303"/>
                    <a:pt x="2077" y="2313"/>
                    <a:pt x="2067" y="2333"/>
                  </a:cubicBezTo>
                  <a:lnTo>
                    <a:pt x="2037" y="2303"/>
                  </a:lnTo>
                  <a:cubicBezTo>
                    <a:pt x="2057" y="2303"/>
                    <a:pt x="2077" y="2294"/>
                    <a:pt x="2087" y="2284"/>
                  </a:cubicBezTo>
                  <a:close/>
                  <a:moveTo>
                    <a:pt x="778" y="1969"/>
                  </a:moveTo>
                  <a:lnTo>
                    <a:pt x="778" y="1969"/>
                  </a:lnTo>
                  <a:cubicBezTo>
                    <a:pt x="847" y="1999"/>
                    <a:pt x="926" y="2038"/>
                    <a:pt x="1004" y="2067"/>
                  </a:cubicBezTo>
                  <a:lnTo>
                    <a:pt x="1280" y="2343"/>
                  </a:lnTo>
                  <a:cubicBezTo>
                    <a:pt x="1280" y="2343"/>
                    <a:pt x="1270" y="2353"/>
                    <a:pt x="1260" y="2353"/>
                  </a:cubicBezTo>
                  <a:cubicBezTo>
                    <a:pt x="1250" y="2353"/>
                    <a:pt x="1241" y="2343"/>
                    <a:pt x="1241" y="2343"/>
                  </a:cubicBezTo>
                  <a:cubicBezTo>
                    <a:pt x="1122" y="2264"/>
                    <a:pt x="1014" y="2176"/>
                    <a:pt x="915" y="2087"/>
                  </a:cubicBezTo>
                  <a:cubicBezTo>
                    <a:pt x="867" y="2047"/>
                    <a:pt x="817" y="2008"/>
                    <a:pt x="778" y="1969"/>
                  </a:cubicBezTo>
                  <a:close/>
                  <a:moveTo>
                    <a:pt x="2362" y="2323"/>
                  </a:moveTo>
                  <a:lnTo>
                    <a:pt x="2362" y="2323"/>
                  </a:lnTo>
                  <a:cubicBezTo>
                    <a:pt x="2333" y="2333"/>
                    <a:pt x="2313" y="2343"/>
                    <a:pt x="2284" y="2353"/>
                  </a:cubicBezTo>
                  <a:cubicBezTo>
                    <a:pt x="2273" y="2362"/>
                    <a:pt x="2254" y="2362"/>
                    <a:pt x="2234" y="2362"/>
                  </a:cubicBezTo>
                  <a:cubicBezTo>
                    <a:pt x="2284" y="2353"/>
                    <a:pt x="2323" y="2333"/>
                    <a:pt x="2362" y="2323"/>
                  </a:cubicBezTo>
                  <a:close/>
                  <a:moveTo>
                    <a:pt x="2116" y="2303"/>
                  </a:moveTo>
                  <a:cubicBezTo>
                    <a:pt x="2126" y="2303"/>
                    <a:pt x="2126" y="2303"/>
                    <a:pt x="2136" y="2313"/>
                  </a:cubicBezTo>
                  <a:cubicBezTo>
                    <a:pt x="2136" y="2323"/>
                    <a:pt x="2146" y="2343"/>
                    <a:pt x="2146" y="2362"/>
                  </a:cubicBezTo>
                  <a:cubicBezTo>
                    <a:pt x="2136" y="2362"/>
                    <a:pt x="2126" y="2362"/>
                    <a:pt x="2116" y="2373"/>
                  </a:cubicBezTo>
                  <a:cubicBezTo>
                    <a:pt x="2107" y="2362"/>
                    <a:pt x="2096" y="2362"/>
                    <a:pt x="2096" y="2353"/>
                  </a:cubicBezTo>
                  <a:cubicBezTo>
                    <a:pt x="2107" y="2333"/>
                    <a:pt x="2116" y="2313"/>
                    <a:pt x="2116" y="2303"/>
                  </a:cubicBezTo>
                  <a:close/>
                  <a:moveTo>
                    <a:pt x="1890" y="0"/>
                  </a:moveTo>
                  <a:cubicBezTo>
                    <a:pt x="1851" y="0"/>
                    <a:pt x="1811" y="0"/>
                    <a:pt x="1772" y="11"/>
                  </a:cubicBezTo>
                  <a:lnTo>
                    <a:pt x="1772" y="837"/>
                  </a:lnTo>
                  <a:cubicBezTo>
                    <a:pt x="1762" y="857"/>
                    <a:pt x="1762" y="866"/>
                    <a:pt x="1752" y="886"/>
                  </a:cubicBezTo>
                  <a:cubicBezTo>
                    <a:pt x="1722" y="818"/>
                    <a:pt x="1703" y="748"/>
                    <a:pt x="1674" y="680"/>
                  </a:cubicBezTo>
                  <a:cubicBezTo>
                    <a:pt x="1663" y="552"/>
                    <a:pt x="1654" y="424"/>
                    <a:pt x="1634" y="296"/>
                  </a:cubicBezTo>
                  <a:cubicBezTo>
                    <a:pt x="1634" y="208"/>
                    <a:pt x="1624" y="119"/>
                    <a:pt x="1615" y="20"/>
                  </a:cubicBezTo>
                  <a:cubicBezTo>
                    <a:pt x="1595" y="20"/>
                    <a:pt x="1565" y="30"/>
                    <a:pt x="1545" y="30"/>
                  </a:cubicBezTo>
                  <a:cubicBezTo>
                    <a:pt x="1555" y="144"/>
                    <a:pt x="1564" y="267"/>
                    <a:pt x="1574" y="381"/>
                  </a:cubicBezTo>
                  <a:lnTo>
                    <a:pt x="1574" y="381"/>
                  </a:lnTo>
                  <a:cubicBezTo>
                    <a:pt x="1535" y="265"/>
                    <a:pt x="1496" y="157"/>
                    <a:pt x="1447" y="50"/>
                  </a:cubicBezTo>
                  <a:cubicBezTo>
                    <a:pt x="1418" y="59"/>
                    <a:pt x="1378" y="70"/>
                    <a:pt x="1348" y="79"/>
                  </a:cubicBezTo>
                  <a:cubicBezTo>
                    <a:pt x="1398" y="286"/>
                    <a:pt x="1457" y="493"/>
                    <a:pt x="1516" y="700"/>
                  </a:cubicBezTo>
                  <a:cubicBezTo>
                    <a:pt x="1555" y="837"/>
                    <a:pt x="1604" y="985"/>
                    <a:pt x="1644" y="1122"/>
                  </a:cubicBezTo>
                  <a:cubicBezTo>
                    <a:pt x="1644" y="1142"/>
                    <a:pt x="1634" y="1162"/>
                    <a:pt x="1624" y="1181"/>
                  </a:cubicBezTo>
                  <a:cubicBezTo>
                    <a:pt x="1555" y="945"/>
                    <a:pt x="1496" y="709"/>
                    <a:pt x="1427" y="483"/>
                  </a:cubicBezTo>
                  <a:cubicBezTo>
                    <a:pt x="1388" y="345"/>
                    <a:pt x="1348" y="217"/>
                    <a:pt x="1309" y="89"/>
                  </a:cubicBezTo>
                  <a:cubicBezTo>
                    <a:pt x="1300" y="89"/>
                    <a:pt x="1289" y="99"/>
                    <a:pt x="1270" y="99"/>
                  </a:cubicBezTo>
                  <a:cubicBezTo>
                    <a:pt x="1368" y="404"/>
                    <a:pt x="1457" y="709"/>
                    <a:pt x="1545" y="1024"/>
                  </a:cubicBezTo>
                  <a:cubicBezTo>
                    <a:pt x="1565" y="1093"/>
                    <a:pt x="1585" y="1162"/>
                    <a:pt x="1604" y="1240"/>
                  </a:cubicBezTo>
                  <a:cubicBezTo>
                    <a:pt x="1585" y="1280"/>
                    <a:pt x="1565" y="1319"/>
                    <a:pt x="1555" y="1369"/>
                  </a:cubicBezTo>
                  <a:cubicBezTo>
                    <a:pt x="1457" y="1181"/>
                    <a:pt x="1359" y="995"/>
                    <a:pt x="1270" y="818"/>
                  </a:cubicBezTo>
                  <a:cubicBezTo>
                    <a:pt x="1250" y="581"/>
                    <a:pt x="1230" y="345"/>
                    <a:pt x="1221" y="119"/>
                  </a:cubicBezTo>
                  <a:cubicBezTo>
                    <a:pt x="1171" y="138"/>
                    <a:pt x="1112" y="158"/>
                    <a:pt x="1063" y="178"/>
                  </a:cubicBezTo>
                  <a:cubicBezTo>
                    <a:pt x="1063" y="267"/>
                    <a:pt x="1073" y="355"/>
                    <a:pt x="1083" y="453"/>
                  </a:cubicBezTo>
                  <a:cubicBezTo>
                    <a:pt x="1044" y="374"/>
                    <a:pt x="1004" y="306"/>
                    <a:pt x="965" y="227"/>
                  </a:cubicBezTo>
                  <a:lnTo>
                    <a:pt x="906" y="256"/>
                  </a:lnTo>
                  <a:cubicBezTo>
                    <a:pt x="965" y="385"/>
                    <a:pt x="1024" y="503"/>
                    <a:pt x="1093" y="621"/>
                  </a:cubicBezTo>
                  <a:cubicBezTo>
                    <a:pt x="1093" y="700"/>
                    <a:pt x="1103" y="778"/>
                    <a:pt x="1112" y="857"/>
                  </a:cubicBezTo>
                  <a:cubicBezTo>
                    <a:pt x="1044" y="768"/>
                    <a:pt x="985" y="689"/>
                    <a:pt x="926" y="601"/>
                  </a:cubicBezTo>
                  <a:lnTo>
                    <a:pt x="778" y="335"/>
                  </a:lnTo>
                  <a:cubicBezTo>
                    <a:pt x="758" y="355"/>
                    <a:pt x="738" y="365"/>
                    <a:pt x="719" y="374"/>
                  </a:cubicBezTo>
                  <a:cubicBezTo>
                    <a:pt x="837" y="581"/>
                    <a:pt x="955" y="798"/>
                    <a:pt x="1063" y="1004"/>
                  </a:cubicBezTo>
                  <a:cubicBezTo>
                    <a:pt x="1083" y="1044"/>
                    <a:pt x="1103" y="1074"/>
                    <a:pt x="1112" y="1113"/>
                  </a:cubicBezTo>
                  <a:cubicBezTo>
                    <a:pt x="955" y="886"/>
                    <a:pt x="797" y="670"/>
                    <a:pt x="620" y="453"/>
                  </a:cubicBezTo>
                  <a:cubicBezTo>
                    <a:pt x="581" y="493"/>
                    <a:pt x="541" y="522"/>
                    <a:pt x="512" y="562"/>
                  </a:cubicBezTo>
                  <a:cubicBezTo>
                    <a:pt x="729" y="827"/>
                    <a:pt x="926" y="1103"/>
                    <a:pt x="1112" y="1378"/>
                  </a:cubicBezTo>
                  <a:cubicBezTo>
                    <a:pt x="1024" y="1299"/>
                    <a:pt x="926" y="1231"/>
                    <a:pt x="837" y="1152"/>
                  </a:cubicBezTo>
                  <a:cubicBezTo>
                    <a:pt x="797" y="1074"/>
                    <a:pt x="749" y="995"/>
                    <a:pt x="709" y="916"/>
                  </a:cubicBezTo>
                  <a:lnTo>
                    <a:pt x="502" y="562"/>
                  </a:lnTo>
                  <a:cubicBezTo>
                    <a:pt x="482" y="581"/>
                    <a:pt x="473" y="601"/>
                    <a:pt x="453" y="611"/>
                  </a:cubicBezTo>
                  <a:cubicBezTo>
                    <a:pt x="532" y="759"/>
                    <a:pt x="620" y="896"/>
                    <a:pt x="699" y="1034"/>
                  </a:cubicBezTo>
                  <a:lnTo>
                    <a:pt x="463" y="857"/>
                  </a:lnTo>
                  <a:cubicBezTo>
                    <a:pt x="423" y="818"/>
                    <a:pt x="375" y="788"/>
                    <a:pt x="335" y="759"/>
                  </a:cubicBezTo>
                  <a:cubicBezTo>
                    <a:pt x="325" y="768"/>
                    <a:pt x="325" y="778"/>
                    <a:pt x="316" y="788"/>
                  </a:cubicBezTo>
                  <a:cubicBezTo>
                    <a:pt x="453" y="896"/>
                    <a:pt x="600" y="1004"/>
                    <a:pt x="738" y="1113"/>
                  </a:cubicBezTo>
                  <a:cubicBezTo>
                    <a:pt x="768" y="1172"/>
                    <a:pt x="797" y="1221"/>
                    <a:pt x="827" y="1280"/>
                  </a:cubicBezTo>
                  <a:cubicBezTo>
                    <a:pt x="797" y="1260"/>
                    <a:pt x="778" y="1240"/>
                    <a:pt x="749" y="1221"/>
                  </a:cubicBezTo>
                  <a:cubicBezTo>
                    <a:pt x="591" y="1093"/>
                    <a:pt x="434" y="965"/>
                    <a:pt x="276" y="847"/>
                  </a:cubicBezTo>
                  <a:cubicBezTo>
                    <a:pt x="266" y="847"/>
                    <a:pt x="266" y="857"/>
                    <a:pt x="256" y="866"/>
                  </a:cubicBezTo>
                  <a:cubicBezTo>
                    <a:pt x="246" y="877"/>
                    <a:pt x="246" y="886"/>
                    <a:pt x="237" y="896"/>
                  </a:cubicBezTo>
                  <a:cubicBezTo>
                    <a:pt x="443" y="1093"/>
                    <a:pt x="650" y="1290"/>
                    <a:pt x="847" y="1487"/>
                  </a:cubicBezTo>
                  <a:cubicBezTo>
                    <a:pt x="915" y="1546"/>
                    <a:pt x="974" y="1605"/>
                    <a:pt x="1033" y="1673"/>
                  </a:cubicBezTo>
                  <a:lnTo>
                    <a:pt x="1211" y="1999"/>
                  </a:lnTo>
                  <a:cubicBezTo>
                    <a:pt x="1171" y="1988"/>
                    <a:pt x="1142" y="1979"/>
                    <a:pt x="1103" y="1959"/>
                  </a:cubicBezTo>
                  <a:cubicBezTo>
                    <a:pt x="788" y="1644"/>
                    <a:pt x="482" y="1329"/>
                    <a:pt x="178" y="1014"/>
                  </a:cubicBezTo>
                  <a:cubicBezTo>
                    <a:pt x="148" y="1063"/>
                    <a:pt x="128" y="1113"/>
                    <a:pt x="108" y="1162"/>
                  </a:cubicBezTo>
                  <a:lnTo>
                    <a:pt x="758" y="1811"/>
                  </a:lnTo>
                  <a:lnTo>
                    <a:pt x="463" y="1693"/>
                  </a:lnTo>
                  <a:cubicBezTo>
                    <a:pt x="335" y="1585"/>
                    <a:pt x="217" y="1467"/>
                    <a:pt x="99" y="1349"/>
                  </a:cubicBezTo>
                  <a:cubicBezTo>
                    <a:pt x="79" y="1339"/>
                    <a:pt x="69" y="1319"/>
                    <a:pt x="60" y="1310"/>
                  </a:cubicBezTo>
                  <a:cubicBezTo>
                    <a:pt x="60" y="1319"/>
                    <a:pt x="49" y="1339"/>
                    <a:pt x="49" y="1349"/>
                  </a:cubicBezTo>
                  <a:cubicBezTo>
                    <a:pt x="158" y="1457"/>
                    <a:pt x="266" y="1555"/>
                    <a:pt x="384" y="1664"/>
                  </a:cubicBezTo>
                  <a:cubicBezTo>
                    <a:pt x="256" y="1614"/>
                    <a:pt x="138" y="1566"/>
                    <a:pt x="20" y="1507"/>
                  </a:cubicBezTo>
                  <a:cubicBezTo>
                    <a:pt x="10" y="1555"/>
                    <a:pt x="1" y="1605"/>
                    <a:pt x="1" y="1654"/>
                  </a:cubicBezTo>
                  <a:cubicBezTo>
                    <a:pt x="227" y="1743"/>
                    <a:pt x="453" y="1841"/>
                    <a:pt x="679" y="1929"/>
                  </a:cubicBezTo>
                  <a:cubicBezTo>
                    <a:pt x="837" y="2067"/>
                    <a:pt x="994" y="2195"/>
                    <a:pt x="1152" y="2313"/>
                  </a:cubicBezTo>
                  <a:lnTo>
                    <a:pt x="1033" y="2284"/>
                  </a:lnTo>
                  <a:cubicBezTo>
                    <a:pt x="994" y="2274"/>
                    <a:pt x="945" y="2254"/>
                    <a:pt x="906" y="2244"/>
                  </a:cubicBezTo>
                  <a:cubicBezTo>
                    <a:pt x="600" y="2117"/>
                    <a:pt x="296" y="1979"/>
                    <a:pt x="1" y="1831"/>
                  </a:cubicBezTo>
                  <a:lnTo>
                    <a:pt x="1" y="1831"/>
                  </a:lnTo>
                  <a:cubicBezTo>
                    <a:pt x="1" y="1890"/>
                    <a:pt x="10" y="1940"/>
                    <a:pt x="10" y="1988"/>
                  </a:cubicBezTo>
                  <a:cubicBezTo>
                    <a:pt x="316" y="2136"/>
                    <a:pt x="630" y="2274"/>
                    <a:pt x="945" y="2402"/>
                  </a:cubicBezTo>
                  <a:lnTo>
                    <a:pt x="2697" y="2402"/>
                  </a:lnTo>
                  <a:cubicBezTo>
                    <a:pt x="2815" y="2392"/>
                    <a:pt x="2943" y="2382"/>
                    <a:pt x="3061" y="2373"/>
                  </a:cubicBezTo>
                  <a:cubicBezTo>
                    <a:pt x="3218" y="2362"/>
                    <a:pt x="3366" y="2343"/>
                    <a:pt x="3524" y="2333"/>
                  </a:cubicBezTo>
                  <a:cubicBezTo>
                    <a:pt x="3541" y="2324"/>
                    <a:pt x="3543" y="2301"/>
                    <a:pt x="3531" y="2301"/>
                  </a:cubicBezTo>
                  <a:cubicBezTo>
                    <a:pt x="3529" y="2301"/>
                    <a:pt x="3526" y="2302"/>
                    <a:pt x="3524" y="2303"/>
                  </a:cubicBezTo>
                  <a:cubicBezTo>
                    <a:pt x="3199" y="2333"/>
                    <a:pt x="2884" y="2362"/>
                    <a:pt x="2569" y="2392"/>
                  </a:cubicBezTo>
                  <a:cubicBezTo>
                    <a:pt x="2608" y="2373"/>
                    <a:pt x="2647" y="2353"/>
                    <a:pt x="2677" y="2343"/>
                  </a:cubicBezTo>
                  <a:cubicBezTo>
                    <a:pt x="2825" y="2323"/>
                    <a:pt x="2973" y="2313"/>
                    <a:pt x="3120" y="2294"/>
                  </a:cubicBezTo>
                  <a:cubicBezTo>
                    <a:pt x="3317" y="2274"/>
                    <a:pt x="3513" y="2254"/>
                    <a:pt x="3701" y="2235"/>
                  </a:cubicBezTo>
                  <a:cubicBezTo>
                    <a:pt x="3710" y="2225"/>
                    <a:pt x="3710" y="2215"/>
                    <a:pt x="3710" y="2205"/>
                  </a:cubicBezTo>
                  <a:lnTo>
                    <a:pt x="3710" y="2205"/>
                  </a:lnTo>
                  <a:cubicBezTo>
                    <a:pt x="3406" y="2235"/>
                    <a:pt x="3091" y="2264"/>
                    <a:pt x="2776" y="2303"/>
                  </a:cubicBezTo>
                  <a:cubicBezTo>
                    <a:pt x="2973" y="2225"/>
                    <a:pt x="3159" y="2136"/>
                    <a:pt x="3356" y="2058"/>
                  </a:cubicBezTo>
                  <a:cubicBezTo>
                    <a:pt x="3494" y="2028"/>
                    <a:pt x="3622" y="1988"/>
                    <a:pt x="3760" y="1959"/>
                  </a:cubicBezTo>
                  <a:cubicBezTo>
                    <a:pt x="3760" y="1949"/>
                    <a:pt x="3769" y="1940"/>
                    <a:pt x="3769" y="1929"/>
                  </a:cubicBezTo>
                  <a:lnTo>
                    <a:pt x="3769" y="1929"/>
                  </a:lnTo>
                  <a:cubicBezTo>
                    <a:pt x="3681" y="1949"/>
                    <a:pt x="3602" y="1969"/>
                    <a:pt x="3513" y="1988"/>
                  </a:cubicBezTo>
                  <a:cubicBezTo>
                    <a:pt x="3583" y="1959"/>
                    <a:pt x="3651" y="1929"/>
                    <a:pt x="3710" y="1900"/>
                  </a:cubicBezTo>
                  <a:cubicBezTo>
                    <a:pt x="3786" y="1867"/>
                    <a:pt x="3740" y="1783"/>
                    <a:pt x="3670" y="1783"/>
                  </a:cubicBezTo>
                  <a:cubicBezTo>
                    <a:pt x="3658" y="1783"/>
                    <a:pt x="3645" y="1786"/>
                    <a:pt x="3632" y="1792"/>
                  </a:cubicBezTo>
                  <a:cubicBezTo>
                    <a:pt x="3297" y="1940"/>
                    <a:pt x="2953" y="2087"/>
                    <a:pt x="2608" y="2225"/>
                  </a:cubicBezTo>
                  <a:cubicBezTo>
                    <a:pt x="2481" y="2264"/>
                    <a:pt x="2343" y="2303"/>
                    <a:pt x="2214" y="2343"/>
                  </a:cubicBezTo>
                  <a:cubicBezTo>
                    <a:pt x="2205" y="2303"/>
                    <a:pt x="2195" y="2274"/>
                    <a:pt x="2185" y="2244"/>
                  </a:cubicBezTo>
                  <a:cubicBezTo>
                    <a:pt x="2470" y="2126"/>
                    <a:pt x="2746" y="1999"/>
                    <a:pt x="3021" y="1880"/>
                  </a:cubicBezTo>
                  <a:cubicBezTo>
                    <a:pt x="3110" y="1861"/>
                    <a:pt x="3199" y="1841"/>
                    <a:pt x="3277" y="1821"/>
                  </a:cubicBezTo>
                  <a:cubicBezTo>
                    <a:pt x="3445" y="1782"/>
                    <a:pt x="3612" y="1732"/>
                    <a:pt x="3769" y="1693"/>
                  </a:cubicBezTo>
                  <a:lnTo>
                    <a:pt x="3769" y="1664"/>
                  </a:lnTo>
                  <a:cubicBezTo>
                    <a:pt x="3572" y="1713"/>
                    <a:pt x="3366" y="1762"/>
                    <a:pt x="3159" y="1811"/>
                  </a:cubicBezTo>
                  <a:cubicBezTo>
                    <a:pt x="3347" y="1732"/>
                    <a:pt x="3533" y="1644"/>
                    <a:pt x="3710" y="1566"/>
                  </a:cubicBezTo>
                  <a:cubicBezTo>
                    <a:pt x="3727" y="1557"/>
                    <a:pt x="3715" y="1534"/>
                    <a:pt x="3699" y="1534"/>
                  </a:cubicBezTo>
                  <a:cubicBezTo>
                    <a:pt x="3696" y="1534"/>
                    <a:pt x="3693" y="1534"/>
                    <a:pt x="3691" y="1536"/>
                  </a:cubicBezTo>
                  <a:cubicBezTo>
                    <a:pt x="3465" y="1644"/>
                    <a:pt x="3238" y="1752"/>
                    <a:pt x="3002" y="1851"/>
                  </a:cubicBezTo>
                  <a:cubicBezTo>
                    <a:pt x="2933" y="1870"/>
                    <a:pt x="2864" y="1890"/>
                    <a:pt x="2785" y="1900"/>
                  </a:cubicBezTo>
                  <a:cubicBezTo>
                    <a:pt x="3100" y="1732"/>
                    <a:pt x="3415" y="1575"/>
                    <a:pt x="3740" y="1408"/>
                  </a:cubicBezTo>
                  <a:cubicBezTo>
                    <a:pt x="3730" y="1359"/>
                    <a:pt x="3710" y="1310"/>
                    <a:pt x="3701" y="1270"/>
                  </a:cubicBezTo>
                  <a:cubicBezTo>
                    <a:pt x="3218" y="1526"/>
                    <a:pt x="2736" y="1772"/>
                    <a:pt x="2244" y="2028"/>
                  </a:cubicBezTo>
                  <a:cubicBezTo>
                    <a:pt x="2254" y="2018"/>
                    <a:pt x="2264" y="1999"/>
                    <a:pt x="2264" y="1988"/>
                  </a:cubicBezTo>
                  <a:lnTo>
                    <a:pt x="2706" y="1693"/>
                  </a:lnTo>
                  <a:cubicBezTo>
                    <a:pt x="2854" y="1605"/>
                    <a:pt x="2992" y="1526"/>
                    <a:pt x="3139" y="1447"/>
                  </a:cubicBezTo>
                  <a:cubicBezTo>
                    <a:pt x="3317" y="1349"/>
                    <a:pt x="3484" y="1251"/>
                    <a:pt x="3651" y="1152"/>
                  </a:cubicBezTo>
                  <a:cubicBezTo>
                    <a:pt x="3651" y="1142"/>
                    <a:pt x="3651" y="1133"/>
                    <a:pt x="3642" y="1122"/>
                  </a:cubicBezTo>
                  <a:cubicBezTo>
                    <a:pt x="3415" y="1251"/>
                    <a:pt x="3189" y="1378"/>
                    <a:pt x="2962" y="1516"/>
                  </a:cubicBezTo>
                  <a:lnTo>
                    <a:pt x="3612" y="1044"/>
                  </a:lnTo>
                  <a:cubicBezTo>
                    <a:pt x="3592" y="1004"/>
                    <a:pt x="3572" y="965"/>
                    <a:pt x="3543" y="926"/>
                  </a:cubicBezTo>
                  <a:cubicBezTo>
                    <a:pt x="3445" y="995"/>
                    <a:pt x="3336" y="1074"/>
                    <a:pt x="3228" y="1152"/>
                  </a:cubicBezTo>
                  <a:cubicBezTo>
                    <a:pt x="3150" y="1181"/>
                    <a:pt x="3071" y="1221"/>
                    <a:pt x="2982" y="1251"/>
                  </a:cubicBezTo>
                  <a:cubicBezTo>
                    <a:pt x="3032" y="1211"/>
                    <a:pt x="3080" y="1172"/>
                    <a:pt x="3120" y="1122"/>
                  </a:cubicBezTo>
                  <a:cubicBezTo>
                    <a:pt x="3238" y="1014"/>
                    <a:pt x="3347" y="906"/>
                    <a:pt x="3454" y="788"/>
                  </a:cubicBezTo>
                  <a:cubicBezTo>
                    <a:pt x="3454" y="778"/>
                    <a:pt x="3445" y="768"/>
                    <a:pt x="3435" y="759"/>
                  </a:cubicBezTo>
                  <a:cubicBezTo>
                    <a:pt x="3268" y="945"/>
                    <a:pt x="3091" y="1122"/>
                    <a:pt x="2894" y="1290"/>
                  </a:cubicBezTo>
                  <a:lnTo>
                    <a:pt x="2884" y="1299"/>
                  </a:lnTo>
                  <a:cubicBezTo>
                    <a:pt x="3061" y="1103"/>
                    <a:pt x="3228" y="906"/>
                    <a:pt x="3395" y="700"/>
                  </a:cubicBezTo>
                  <a:cubicBezTo>
                    <a:pt x="3366" y="670"/>
                    <a:pt x="3327" y="630"/>
                    <a:pt x="3297" y="591"/>
                  </a:cubicBezTo>
                  <a:cubicBezTo>
                    <a:pt x="3248" y="650"/>
                    <a:pt x="3199" y="700"/>
                    <a:pt x="3150" y="759"/>
                  </a:cubicBezTo>
                  <a:cubicBezTo>
                    <a:pt x="3071" y="818"/>
                    <a:pt x="2992" y="877"/>
                    <a:pt x="2914" y="926"/>
                  </a:cubicBezTo>
                  <a:cubicBezTo>
                    <a:pt x="3002" y="778"/>
                    <a:pt x="3091" y="630"/>
                    <a:pt x="3179" y="473"/>
                  </a:cubicBezTo>
                  <a:cubicBezTo>
                    <a:pt x="3130" y="433"/>
                    <a:pt x="3071" y="394"/>
                    <a:pt x="3021" y="355"/>
                  </a:cubicBezTo>
                  <a:cubicBezTo>
                    <a:pt x="2923" y="542"/>
                    <a:pt x="2835" y="719"/>
                    <a:pt x="2736" y="906"/>
                  </a:cubicBezTo>
                  <a:cubicBezTo>
                    <a:pt x="2785" y="788"/>
                    <a:pt x="2825" y="670"/>
                    <a:pt x="2874" y="552"/>
                  </a:cubicBezTo>
                  <a:lnTo>
                    <a:pt x="2962" y="315"/>
                  </a:lnTo>
                  <a:cubicBezTo>
                    <a:pt x="2953" y="306"/>
                    <a:pt x="2943" y="306"/>
                    <a:pt x="2933" y="296"/>
                  </a:cubicBezTo>
                  <a:cubicBezTo>
                    <a:pt x="2835" y="552"/>
                    <a:pt x="2736" y="807"/>
                    <a:pt x="2638" y="1054"/>
                  </a:cubicBezTo>
                  <a:cubicBezTo>
                    <a:pt x="2628" y="1074"/>
                    <a:pt x="2618" y="1093"/>
                    <a:pt x="2618" y="1103"/>
                  </a:cubicBezTo>
                  <a:cubicBezTo>
                    <a:pt x="2599" y="1133"/>
                    <a:pt x="2588" y="1152"/>
                    <a:pt x="2569" y="1172"/>
                  </a:cubicBezTo>
                  <a:cubicBezTo>
                    <a:pt x="2520" y="1211"/>
                    <a:pt x="2481" y="1240"/>
                    <a:pt x="2431" y="1270"/>
                  </a:cubicBezTo>
                  <a:cubicBezTo>
                    <a:pt x="2540" y="1063"/>
                    <a:pt x="2638" y="847"/>
                    <a:pt x="2736" y="621"/>
                  </a:cubicBezTo>
                  <a:cubicBezTo>
                    <a:pt x="2795" y="512"/>
                    <a:pt x="2844" y="394"/>
                    <a:pt x="2894" y="276"/>
                  </a:cubicBezTo>
                  <a:cubicBezTo>
                    <a:pt x="2874" y="256"/>
                    <a:pt x="2854" y="247"/>
                    <a:pt x="2835" y="237"/>
                  </a:cubicBezTo>
                  <a:cubicBezTo>
                    <a:pt x="2717" y="503"/>
                    <a:pt x="2599" y="768"/>
                    <a:pt x="2481" y="1024"/>
                  </a:cubicBezTo>
                  <a:cubicBezTo>
                    <a:pt x="2421" y="1142"/>
                    <a:pt x="2362" y="1251"/>
                    <a:pt x="2313" y="1359"/>
                  </a:cubicBezTo>
                  <a:cubicBezTo>
                    <a:pt x="2307" y="1365"/>
                    <a:pt x="2300" y="1367"/>
                    <a:pt x="2296" y="1371"/>
                  </a:cubicBezTo>
                  <a:lnTo>
                    <a:pt x="2296" y="1371"/>
                  </a:lnTo>
                  <a:cubicBezTo>
                    <a:pt x="2433" y="1069"/>
                    <a:pt x="2550" y="766"/>
                    <a:pt x="2658" y="463"/>
                  </a:cubicBezTo>
                  <a:cubicBezTo>
                    <a:pt x="2697" y="374"/>
                    <a:pt x="2726" y="286"/>
                    <a:pt x="2776" y="208"/>
                  </a:cubicBezTo>
                  <a:cubicBezTo>
                    <a:pt x="2746" y="197"/>
                    <a:pt x="2726" y="188"/>
                    <a:pt x="2706" y="178"/>
                  </a:cubicBezTo>
                  <a:cubicBezTo>
                    <a:pt x="2677" y="237"/>
                    <a:pt x="2647" y="296"/>
                    <a:pt x="2618" y="365"/>
                  </a:cubicBezTo>
                  <a:lnTo>
                    <a:pt x="2529" y="630"/>
                  </a:lnTo>
                  <a:cubicBezTo>
                    <a:pt x="2490" y="719"/>
                    <a:pt x="2451" y="818"/>
                    <a:pt x="2421" y="916"/>
                  </a:cubicBezTo>
                  <a:cubicBezTo>
                    <a:pt x="2343" y="1093"/>
                    <a:pt x="2264" y="1280"/>
                    <a:pt x="2175" y="1467"/>
                  </a:cubicBezTo>
                  <a:lnTo>
                    <a:pt x="1998" y="1585"/>
                  </a:lnTo>
                  <a:cubicBezTo>
                    <a:pt x="2008" y="1555"/>
                    <a:pt x="2018" y="1516"/>
                    <a:pt x="2018" y="1477"/>
                  </a:cubicBezTo>
                  <a:cubicBezTo>
                    <a:pt x="2126" y="1162"/>
                    <a:pt x="2234" y="857"/>
                    <a:pt x="2352" y="542"/>
                  </a:cubicBezTo>
                  <a:cubicBezTo>
                    <a:pt x="2411" y="404"/>
                    <a:pt x="2470" y="256"/>
                    <a:pt x="2529" y="109"/>
                  </a:cubicBezTo>
                  <a:cubicBezTo>
                    <a:pt x="2510" y="99"/>
                    <a:pt x="2490" y="99"/>
                    <a:pt x="2470" y="89"/>
                  </a:cubicBezTo>
                  <a:cubicBezTo>
                    <a:pt x="2343" y="385"/>
                    <a:pt x="2225" y="689"/>
                    <a:pt x="2116" y="985"/>
                  </a:cubicBezTo>
                  <a:lnTo>
                    <a:pt x="2087" y="1074"/>
                  </a:lnTo>
                  <a:cubicBezTo>
                    <a:pt x="2116" y="906"/>
                    <a:pt x="2136" y="748"/>
                    <a:pt x="2166" y="581"/>
                  </a:cubicBezTo>
                  <a:cubicBezTo>
                    <a:pt x="2195" y="404"/>
                    <a:pt x="2225" y="217"/>
                    <a:pt x="2254" y="40"/>
                  </a:cubicBezTo>
                  <a:cubicBezTo>
                    <a:pt x="2225" y="30"/>
                    <a:pt x="2205" y="30"/>
                    <a:pt x="2175" y="20"/>
                  </a:cubicBezTo>
                  <a:cubicBezTo>
                    <a:pt x="2166" y="50"/>
                    <a:pt x="2146" y="79"/>
                    <a:pt x="2136" y="99"/>
                  </a:cubicBezTo>
                  <a:cubicBezTo>
                    <a:pt x="2136" y="70"/>
                    <a:pt x="2146" y="50"/>
                    <a:pt x="2146" y="20"/>
                  </a:cubicBezTo>
                  <a:cubicBezTo>
                    <a:pt x="2096" y="11"/>
                    <a:pt x="2037" y="11"/>
                    <a:pt x="1988" y="11"/>
                  </a:cubicBezTo>
                  <a:lnTo>
                    <a:pt x="1929" y="512"/>
                  </a:lnTo>
                  <a:cubicBezTo>
                    <a:pt x="1919" y="522"/>
                    <a:pt x="1910" y="542"/>
                    <a:pt x="1910" y="552"/>
                  </a:cubicBezTo>
                  <a:lnTo>
                    <a:pt x="1910" y="414"/>
                  </a:lnTo>
                  <a:cubicBezTo>
                    <a:pt x="1910" y="276"/>
                    <a:pt x="1919" y="138"/>
                    <a:pt x="1919"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3" name="Google Shape;3763;p21"/>
            <p:cNvSpPr/>
            <p:nvPr/>
          </p:nvSpPr>
          <p:spPr>
            <a:xfrm>
              <a:off x="97922" y="5070107"/>
              <a:ext cx="73299" cy="12711"/>
            </a:xfrm>
            <a:custGeom>
              <a:avLst/>
              <a:gdLst/>
              <a:ahLst/>
              <a:cxnLst/>
              <a:rect l="l" t="t" r="r" b="b"/>
              <a:pathLst>
                <a:path w="346" h="60" extrusionOk="0">
                  <a:moveTo>
                    <a:pt x="0" y="1"/>
                  </a:moveTo>
                  <a:cubicBezTo>
                    <a:pt x="0" y="11"/>
                    <a:pt x="0" y="20"/>
                    <a:pt x="11" y="31"/>
                  </a:cubicBezTo>
                  <a:lnTo>
                    <a:pt x="188" y="60"/>
                  </a:lnTo>
                  <a:lnTo>
                    <a:pt x="345" y="60"/>
                  </a:lnTo>
                  <a:cubicBezTo>
                    <a:pt x="306" y="60"/>
                    <a:pt x="267" y="50"/>
                    <a:pt x="227" y="40"/>
                  </a:cubicBezTo>
                  <a:cubicBezTo>
                    <a:pt x="148" y="31"/>
                    <a:pt x="70" y="11"/>
                    <a:pt x="0"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4" name="Google Shape;3764;p21"/>
            <p:cNvSpPr/>
            <p:nvPr/>
          </p:nvSpPr>
          <p:spPr>
            <a:xfrm>
              <a:off x="49" y="5082606"/>
              <a:ext cx="9143974" cy="123295"/>
            </a:xfrm>
            <a:custGeom>
              <a:avLst/>
              <a:gdLst/>
              <a:ahLst/>
              <a:cxnLst/>
              <a:rect l="l" t="t" r="r" b="b"/>
              <a:pathLst>
                <a:path w="43163" h="582" extrusionOk="0">
                  <a:moveTo>
                    <a:pt x="0" y="1"/>
                  </a:moveTo>
                  <a:lnTo>
                    <a:pt x="0" y="582"/>
                  </a:lnTo>
                  <a:lnTo>
                    <a:pt x="43163" y="582"/>
                  </a:lnTo>
                  <a:lnTo>
                    <a:pt x="43163" y="1"/>
                  </a:ln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5" name="Google Shape;3765;p21"/>
            <p:cNvSpPr/>
            <p:nvPr/>
          </p:nvSpPr>
          <p:spPr>
            <a:xfrm>
              <a:off x="6218832" y="4559343"/>
              <a:ext cx="823875" cy="523475"/>
            </a:xfrm>
            <a:custGeom>
              <a:avLst/>
              <a:gdLst/>
              <a:ahLst/>
              <a:cxnLst/>
              <a:rect l="l" t="t" r="r" b="b"/>
              <a:pathLst>
                <a:path w="3889" h="2471" extrusionOk="0">
                  <a:moveTo>
                    <a:pt x="1999" y="1"/>
                  </a:moveTo>
                  <a:cubicBezTo>
                    <a:pt x="1890" y="1"/>
                    <a:pt x="1782" y="60"/>
                    <a:pt x="1713" y="148"/>
                  </a:cubicBezTo>
                  <a:cubicBezTo>
                    <a:pt x="1634" y="247"/>
                    <a:pt x="1605" y="375"/>
                    <a:pt x="1585" y="493"/>
                  </a:cubicBezTo>
                  <a:cubicBezTo>
                    <a:pt x="1546" y="749"/>
                    <a:pt x="1536" y="1005"/>
                    <a:pt x="1566" y="1250"/>
                  </a:cubicBezTo>
                  <a:cubicBezTo>
                    <a:pt x="1477" y="1005"/>
                    <a:pt x="1319" y="778"/>
                    <a:pt x="1133" y="601"/>
                  </a:cubicBezTo>
                  <a:cubicBezTo>
                    <a:pt x="1054" y="532"/>
                    <a:pt x="965" y="463"/>
                    <a:pt x="866" y="434"/>
                  </a:cubicBezTo>
                  <a:cubicBezTo>
                    <a:pt x="832" y="422"/>
                    <a:pt x="797" y="417"/>
                    <a:pt x="763" y="417"/>
                  </a:cubicBezTo>
                  <a:cubicBezTo>
                    <a:pt x="711" y="417"/>
                    <a:pt x="662" y="430"/>
                    <a:pt x="621" y="454"/>
                  </a:cubicBezTo>
                  <a:cubicBezTo>
                    <a:pt x="601" y="463"/>
                    <a:pt x="581" y="473"/>
                    <a:pt x="571" y="483"/>
                  </a:cubicBezTo>
                  <a:lnTo>
                    <a:pt x="562" y="483"/>
                  </a:lnTo>
                  <a:cubicBezTo>
                    <a:pt x="453" y="591"/>
                    <a:pt x="463" y="769"/>
                    <a:pt x="503" y="926"/>
                  </a:cubicBezTo>
                  <a:cubicBezTo>
                    <a:pt x="571" y="1270"/>
                    <a:pt x="739" y="1595"/>
                    <a:pt x="945" y="1880"/>
                  </a:cubicBezTo>
                  <a:cubicBezTo>
                    <a:pt x="798" y="1683"/>
                    <a:pt x="611" y="1526"/>
                    <a:pt x="404" y="1398"/>
                  </a:cubicBezTo>
                  <a:cubicBezTo>
                    <a:pt x="341" y="1363"/>
                    <a:pt x="269" y="1329"/>
                    <a:pt x="197" y="1329"/>
                  </a:cubicBezTo>
                  <a:cubicBezTo>
                    <a:pt x="167" y="1329"/>
                    <a:pt x="138" y="1335"/>
                    <a:pt x="109" y="1349"/>
                  </a:cubicBezTo>
                  <a:cubicBezTo>
                    <a:pt x="89" y="1359"/>
                    <a:pt x="70" y="1379"/>
                    <a:pt x="50" y="1398"/>
                  </a:cubicBezTo>
                  <a:cubicBezTo>
                    <a:pt x="40" y="1408"/>
                    <a:pt x="30" y="1428"/>
                    <a:pt x="20" y="1447"/>
                  </a:cubicBezTo>
                  <a:cubicBezTo>
                    <a:pt x="11" y="1477"/>
                    <a:pt x="11" y="1506"/>
                    <a:pt x="0" y="1536"/>
                  </a:cubicBezTo>
                  <a:cubicBezTo>
                    <a:pt x="0" y="1605"/>
                    <a:pt x="20" y="1683"/>
                    <a:pt x="50" y="1753"/>
                  </a:cubicBezTo>
                  <a:cubicBezTo>
                    <a:pt x="148" y="2028"/>
                    <a:pt x="326" y="2284"/>
                    <a:pt x="562" y="2471"/>
                  </a:cubicBezTo>
                  <a:lnTo>
                    <a:pt x="3298" y="2471"/>
                  </a:lnTo>
                  <a:cubicBezTo>
                    <a:pt x="3435" y="2382"/>
                    <a:pt x="3563" y="2284"/>
                    <a:pt x="3672" y="2175"/>
                  </a:cubicBezTo>
                  <a:cubicBezTo>
                    <a:pt x="3750" y="2087"/>
                    <a:pt x="3829" y="1998"/>
                    <a:pt x="3858" y="1890"/>
                  </a:cubicBezTo>
                  <a:cubicBezTo>
                    <a:pt x="3888" y="1782"/>
                    <a:pt x="3858" y="1644"/>
                    <a:pt x="3760" y="1585"/>
                  </a:cubicBezTo>
                  <a:cubicBezTo>
                    <a:pt x="3740" y="1576"/>
                    <a:pt x="3720" y="1565"/>
                    <a:pt x="3701" y="1565"/>
                  </a:cubicBezTo>
                  <a:cubicBezTo>
                    <a:pt x="3683" y="1561"/>
                    <a:pt x="3666" y="1559"/>
                    <a:pt x="3649" y="1559"/>
                  </a:cubicBezTo>
                  <a:cubicBezTo>
                    <a:pt x="3546" y="1559"/>
                    <a:pt x="3441" y="1626"/>
                    <a:pt x="3357" y="1694"/>
                  </a:cubicBezTo>
                  <a:cubicBezTo>
                    <a:pt x="3287" y="1742"/>
                    <a:pt x="3228" y="1801"/>
                    <a:pt x="3179" y="1861"/>
                  </a:cubicBezTo>
                  <a:cubicBezTo>
                    <a:pt x="3346" y="1546"/>
                    <a:pt x="3396" y="1162"/>
                    <a:pt x="3307" y="817"/>
                  </a:cubicBezTo>
                  <a:cubicBezTo>
                    <a:pt x="3278" y="710"/>
                    <a:pt x="3228" y="601"/>
                    <a:pt x="3150" y="552"/>
                  </a:cubicBezTo>
                  <a:cubicBezTo>
                    <a:pt x="3130" y="542"/>
                    <a:pt x="3120" y="532"/>
                    <a:pt x="3101" y="522"/>
                  </a:cubicBezTo>
                  <a:lnTo>
                    <a:pt x="3091" y="522"/>
                  </a:lnTo>
                  <a:cubicBezTo>
                    <a:pt x="3068" y="514"/>
                    <a:pt x="3045" y="510"/>
                    <a:pt x="3022" y="510"/>
                  </a:cubicBezTo>
                  <a:cubicBezTo>
                    <a:pt x="2963" y="510"/>
                    <a:pt x="2904" y="533"/>
                    <a:pt x="2854" y="562"/>
                  </a:cubicBezTo>
                  <a:cubicBezTo>
                    <a:pt x="2786" y="611"/>
                    <a:pt x="2736" y="680"/>
                    <a:pt x="2687" y="749"/>
                  </a:cubicBezTo>
                  <a:cubicBezTo>
                    <a:pt x="2559" y="946"/>
                    <a:pt x="2451" y="1143"/>
                    <a:pt x="2392" y="1359"/>
                  </a:cubicBezTo>
                  <a:cubicBezTo>
                    <a:pt x="2421" y="1034"/>
                    <a:pt x="2402" y="719"/>
                    <a:pt x="2323" y="404"/>
                  </a:cubicBezTo>
                  <a:cubicBezTo>
                    <a:pt x="2284" y="247"/>
                    <a:pt x="2205" y="60"/>
                    <a:pt x="2047" y="10"/>
                  </a:cubicBezTo>
                  <a:lnTo>
                    <a:pt x="2038" y="10"/>
                  </a:lnTo>
                  <a:cubicBezTo>
                    <a:pt x="2018" y="1"/>
                    <a:pt x="2008" y="1"/>
                    <a:pt x="1999"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6" name="Google Shape;3766;p21"/>
            <p:cNvSpPr/>
            <p:nvPr/>
          </p:nvSpPr>
          <p:spPr>
            <a:xfrm>
              <a:off x="6223069" y="4855506"/>
              <a:ext cx="194052" cy="227312"/>
            </a:xfrm>
            <a:custGeom>
              <a:avLst/>
              <a:gdLst/>
              <a:ahLst/>
              <a:cxnLst/>
              <a:rect l="l" t="t" r="r" b="b"/>
              <a:pathLst>
                <a:path w="916" h="1073" extrusionOk="0">
                  <a:moveTo>
                    <a:pt x="30" y="0"/>
                  </a:moveTo>
                  <a:cubicBezTo>
                    <a:pt x="20" y="10"/>
                    <a:pt x="10" y="30"/>
                    <a:pt x="0" y="49"/>
                  </a:cubicBezTo>
                  <a:cubicBezTo>
                    <a:pt x="306" y="374"/>
                    <a:pt x="591" y="718"/>
                    <a:pt x="846" y="1073"/>
                  </a:cubicBezTo>
                  <a:lnTo>
                    <a:pt x="916" y="1073"/>
                  </a:lnTo>
                  <a:cubicBezTo>
                    <a:pt x="689" y="758"/>
                    <a:pt x="443" y="443"/>
                    <a:pt x="177" y="158"/>
                  </a:cubicBezTo>
                  <a:cubicBezTo>
                    <a:pt x="12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7" name="Google Shape;3767;p21"/>
            <p:cNvSpPr/>
            <p:nvPr/>
          </p:nvSpPr>
          <p:spPr>
            <a:xfrm>
              <a:off x="6339797" y="4655310"/>
              <a:ext cx="223287" cy="427508"/>
            </a:xfrm>
            <a:custGeom>
              <a:avLst/>
              <a:gdLst/>
              <a:ahLst/>
              <a:cxnLst/>
              <a:rect l="l" t="t" r="r" b="b"/>
              <a:pathLst>
                <a:path w="1054" h="2018" extrusionOk="0">
                  <a:moveTo>
                    <a:pt x="50" y="1"/>
                  </a:moveTo>
                  <a:cubicBezTo>
                    <a:pt x="30" y="10"/>
                    <a:pt x="10" y="20"/>
                    <a:pt x="0" y="30"/>
                  </a:cubicBezTo>
                  <a:cubicBezTo>
                    <a:pt x="384" y="640"/>
                    <a:pt x="709" y="1280"/>
                    <a:pt x="965" y="1949"/>
                  </a:cubicBezTo>
                  <a:cubicBezTo>
                    <a:pt x="975" y="1978"/>
                    <a:pt x="984" y="1998"/>
                    <a:pt x="995" y="2018"/>
                  </a:cubicBezTo>
                  <a:lnTo>
                    <a:pt x="1054" y="2018"/>
                  </a:lnTo>
                  <a:cubicBezTo>
                    <a:pt x="837" y="1447"/>
                    <a:pt x="571" y="876"/>
                    <a:pt x="256" y="345"/>
                  </a:cubicBezTo>
                  <a:cubicBezTo>
                    <a:pt x="188" y="227"/>
                    <a:pt x="118" y="10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8" name="Google Shape;3768;p21"/>
            <p:cNvSpPr/>
            <p:nvPr/>
          </p:nvSpPr>
          <p:spPr>
            <a:xfrm>
              <a:off x="6621342" y="4559343"/>
              <a:ext cx="31353" cy="523475"/>
            </a:xfrm>
            <a:custGeom>
              <a:avLst/>
              <a:gdLst/>
              <a:ahLst/>
              <a:cxnLst/>
              <a:rect l="l" t="t" r="r" b="b"/>
              <a:pathLst>
                <a:path w="148" h="2471" extrusionOk="0">
                  <a:moveTo>
                    <a:pt x="99" y="1"/>
                  </a:moveTo>
                  <a:cubicBezTo>
                    <a:pt x="88" y="699"/>
                    <a:pt x="69" y="1388"/>
                    <a:pt x="20" y="2077"/>
                  </a:cubicBezTo>
                  <a:cubicBezTo>
                    <a:pt x="10" y="2215"/>
                    <a:pt x="10" y="2343"/>
                    <a:pt x="0" y="2471"/>
                  </a:cubicBezTo>
                  <a:lnTo>
                    <a:pt x="49" y="2471"/>
                  </a:lnTo>
                  <a:cubicBezTo>
                    <a:pt x="108" y="1703"/>
                    <a:pt x="138" y="926"/>
                    <a:pt x="147" y="148"/>
                  </a:cubicBezTo>
                  <a:lnTo>
                    <a:pt x="147" y="10"/>
                  </a:lnTo>
                  <a:lnTo>
                    <a:pt x="138" y="10"/>
                  </a:lnTo>
                  <a:cubicBezTo>
                    <a:pt x="118" y="1"/>
                    <a:pt x="108"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69" name="Google Shape;3769;p21"/>
            <p:cNvSpPr/>
            <p:nvPr/>
          </p:nvSpPr>
          <p:spPr>
            <a:xfrm>
              <a:off x="6729596" y="4669927"/>
              <a:ext cx="156555" cy="412891"/>
            </a:xfrm>
            <a:custGeom>
              <a:avLst/>
              <a:gdLst/>
              <a:ahLst/>
              <a:cxnLst/>
              <a:rect l="l" t="t" r="r" b="b"/>
              <a:pathLst>
                <a:path w="739" h="1949" extrusionOk="0">
                  <a:moveTo>
                    <a:pt x="690" y="0"/>
                  </a:moveTo>
                  <a:cubicBezTo>
                    <a:pt x="650" y="99"/>
                    <a:pt x="611" y="207"/>
                    <a:pt x="572" y="306"/>
                  </a:cubicBezTo>
                  <a:cubicBezTo>
                    <a:pt x="404" y="758"/>
                    <a:pt x="247" y="1220"/>
                    <a:pt x="89" y="1683"/>
                  </a:cubicBezTo>
                  <a:lnTo>
                    <a:pt x="1" y="1949"/>
                  </a:lnTo>
                  <a:lnTo>
                    <a:pt x="60" y="1949"/>
                  </a:lnTo>
                  <a:cubicBezTo>
                    <a:pt x="148" y="1673"/>
                    <a:pt x="247" y="1388"/>
                    <a:pt x="345" y="1102"/>
                  </a:cubicBezTo>
                  <a:cubicBezTo>
                    <a:pt x="424" y="876"/>
                    <a:pt x="513" y="640"/>
                    <a:pt x="591" y="413"/>
                  </a:cubicBezTo>
                  <a:lnTo>
                    <a:pt x="739" y="30"/>
                  </a:lnTo>
                  <a:cubicBezTo>
                    <a:pt x="71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0" name="Google Shape;3770;p21"/>
            <p:cNvSpPr/>
            <p:nvPr/>
          </p:nvSpPr>
          <p:spPr>
            <a:xfrm>
              <a:off x="6860942" y="4890884"/>
              <a:ext cx="154437" cy="191934"/>
            </a:xfrm>
            <a:custGeom>
              <a:avLst/>
              <a:gdLst/>
              <a:ahLst/>
              <a:cxnLst/>
              <a:rect l="l" t="t" r="r" b="b"/>
              <a:pathLst>
                <a:path w="729" h="906" extrusionOk="0">
                  <a:moveTo>
                    <a:pt x="670" y="0"/>
                  </a:moveTo>
                  <a:cubicBezTo>
                    <a:pt x="571" y="118"/>
                    <a:pt x="483" y="247"/>
                    <a:pt x="385" y="374"/>
                  </a:cubicBezTo>
                  <a:lnTo>
                    <a:pt x="0" y="906"/>
                  </a:lnTo>
                  <a:lnTo>
                    <a:pt x="70" y="906"/>
                  </a:lnTo>
                  <a:cubicBezTo>
                    <a:pt x="79" y="896"/>
                    <a:pt x="89" y="886"/>
                    <a:pt x="89" y="877"/>
                  </a:cubicBezTo>
                  <a:cubicBezTo>
                    <a:pt x="286" y="610"/>
                    <a:pt x="473" y="345"/>
                    <a:pt x="670" y="89"/>
                  </a:cubicBezTo>
                  <a:cubicBezTo>
                    <a:pt x="689" y="70"/>
                    <a:pt x="709" y="40"/>
                    <a:pt x="729" y="20"/>
                  </a:cubicBezTo>
                  <a:cubicBezTo>
                    <a:pt x="709" y="11"/>
                    <a:pt x="689" y="0"/>
                    <a:pt x="67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1" name="Google Shape;3771;p21"/>
            <p:cNvSpPr/>
            <p:nvPr/>
          </p:nvSpPr>
          <p:spPr>
            <a:xfrm>
              <a:off x="1930615" y="4559343"/>
              <a:ext cx="825782" cy="523475"/>
            </a:xfrm>
            <a:custGeom>
              <a:avLst/>
              <a:gdLst/>
              <a:ahLst/>
              <a:cxnLst/>
              <a:rect l="l" t="t" r="r" b="b"/>
              <a:pathLst>
                <a:path w="3898" h="2471" extrusionOk="0">
                  <a:moveTo>
                    <a:pt x="1997" y="1"/>
                  </a:moveTo>
                  <a:cubicBezTo>
                    <a:pt x="1889" y="1"/>
                    <a:pt x="1781" y="60"/>
                    <a:pt x="1712" y="148"/>
                  </a:cubicBezTo>
                  <a:cubicBezTo>
                    <a:pt x="1643" y="247"/>
                    <a:pt x="1614" y="375"/>
                    <a:pt x="1594" y="493"/>
                  </a:cubicBezTo>
                  <a:cubicBezTo>
                    <a:pt x="1545" y="749"/>
                    <a:pt x="1545" y="1005"/>
                    <a:pt x="1575" y="1250"/>
                  </a:cubicBezTo>
                  <a:cubicBezTo>
                    <a:pt x="1476" y="1005"/>
                    <a:pt x="1328" y="778"/>
                    <a:pt x="1131" y="601"/>
                  </a:cubicBezTo>
                  <a:cubicBezTo>
                    <a:pt x="1053" y="532"/>
                    <a:pt x="964" y="463"/>
                    <a:pt x="866" y="434"/>
                  </a:cubicBezTo>
                  <a:cubicBezTo>
                    <a:pt x="835" y="422"/>
                    <a:pt x="801" y="417"/>
                    <a:pt x="767" y="417"/>
                  </a:cubicBezTo>
                  <a:cubicBezTo>
                    <a:pt x="714" y="417"/>
                    <a:pt x="662" y="430"/>
                    <a:pt x="620" y="454"/>
                  </a:cubicBezTo>
                  <a:cubicBezTo>
                    <a:pt x="600" y="463"/>
                    <a:pt x="590" y="473"/>
                    <a:pt x="571" y="483"/>
                  </a:cubicBezTo>
                  <a:cubicBezTo>
                    <a:pt x="453" y="591"/>
                    <a:pt x="462" y="769"/>
                    <a:pt x="502" y="926"/>
                  </a:cubicBezTo>
                  <a:cubicBezTo>
                    <a:pt x="580" y="1270"/>
                    <a:pt x="738" y="1595"/>
                    <a:pt x="945" y="1880"/>
                  </a:cubicBezTo>
                  <a:cubicBezTo>
                    <a:pt x="797" y="1683"/>
                    <a:pt x="620" y="1526"/>
                    <a:pt x="413" y="1398"/>
                  </a:cubicBezTo>
                  <a:cubicBezTo>
                    <a:pt x="344" y="1363"/>
                    <a:pt x="269" y="1329"/>
                    <a:pt x="200" y="1329"/>
                  </a:cubicBezTo>
                  <a:cubicBezTo>
                    <a:pt x="171" y="1329"/>
                    <a:pt x="144" y="1335"/>
                    <a:pt x="118" y="1349"/>
                  </a:cubicBezTo>
                  <a:cubicBezTo>
                    <a:pt x="88" y="1359"/>
                    <a:pt x="69" y="1379"/>
                    <a:pt x="59" y="1398"/>
                  </a:cubicBezTo>
                  <a:cubicBezTo>
                    <a:pt x="49" y="1408"/>
                    <a:pt x="39" y="1428"/>
                    <a:pt x="29" y="1447"/>
                  </a:cubicBezTo>
                  <a:cubicBezTo>
                    <a:pt x="20" y="1477"/>
                    <a:pt x="9" y="1506"/>
                    <a:pt x="9" y="1536"/>
                  </a:cubicBezTo>
                  <a:cubicBezTo>
                    <a:pt x="0" y="1605"/>
                    <a:pt x="20" y="1683"/>
                    <a:pt x="49" y="1753"/>
                  </a:cubicBezTo>
                  <a:cubicBezTo>
                    <a:pt x="147" y="2028"/>
                    <a:pt x="335" y="2284"/>
                    <a:pt x="561" y="2471"/>
                  </a:cubicBezTo>
                  <a:lnTo>
                    <a:pt x="3296" y="2471"/>
                  </a:lnTo>
                  <a:cubicBezTo>
                    <a:pt x="3434" y="2382"/>
                    <a:pt x="3562" y="2284"/>
                    <a:pt x="3670" y="2175"/>
                  </a:cubicBezTo>
                  <a:cubicBezTo>
                    <a:pt x="3759" y="2087"/>
                    <a:pt x="3838" y="1998"/>
                    <a:pt x="3867" y="1890"/>
                  </a:cubicBezTo>
                  <a:cubicBezTo>
                    <a:pt x="3897" y="1782"/>
                    <a:pt x="3858" y="1644"/>
                    <a:pt x="3759" y="1585"/>
                  </a:cubicBezTo>
                  <a:cubicBezTo>
                    <a:pt x="3740" y="1576"/>
                    <a:pt x="3729" y="1565"/>
                    <a:pt x="3710" y="1565"/>
                  </a:cubicBezTo>
                  <a:cubicBezTo>
                    <a:pt x="3692" y="1561"/>
                    <a:pt x="3675" y="1559"/>
                    <a:pt x="3657" y="1559"/>
                  </a:cubicBezTo>
                  <a:cubicBezTo>
                    <a:pt x="3552" y="1559"/>
                    <a:pt x="3439" y="1626"/>
                    <a:pt x="3355" y="1694"/>
                  </a:cubicBezTo>
                  <a:cubicBezTo>
                    <a:pt x="3296" y="1742"/>
                    <a:pt x="3237" y="1801"/>
                    <a:pt x="3178" y="1861"/>
                  </a:cubicBezTo>
                  <a:cubicBezTo>
                    <a:pt x="3346" y="1546"/>
                    <a:pt x="3395" y="1162"/>
                    <a:pt x="3307" y="817"/>
                  </a:cubicBezTo>
                  <a:cubicBezTo>
                    <a:pt x="3287" y="710"/>
                    <a:pt x="3237" y="601"/>
                    <a:pt x="3149" y="552"/>
                  </a:cubicBezTo>
                  <a:cubicBezTo>
                    <a:pt x="3139" y="542"/>
                    <a:pt x="3119" y="532"/>
                    <a:pt x="3100" y="522"/>
                  </a:cubicBezTo>
                  <a:lnTo>
                    <a:pt x="3090" y="522"/>
                  </a:lnTo>
                  <a:cubicBezTo>
                    <a:pt x="3068" y="514"/>
                    <a:pt x="3045" y="510"/>
                    <a:pt x="3021" y="510"/>
                  </a:cubicBezTo>
                  <a:cubicBezTo>
                    <a:pt x="2963" y="510"/>
                    <a:pt x="2903" y="533"/>
                    <a:pt x="2854" y="562"/>
                  </a:cubicBezTo>
                  <a:cubicBezTo>
                    <a:pt x="2795" y="611"/>
                    <a:pt x="2736" y="680"/>
                    <a:pt x="2696" y="749"/>
                  </a:cubicBezTo>
                  <a:cubicBezTo>
                    <a:pt x="2559" y="946"/>
                    <a:pt x="2450" y="1143"/>
                    <a:pt x="2391" y="1359"/>
                  </a:cubicBezTo>
                  <a:cubicBezTo>
                    <a:pt x="2421" y="1034"/>
                    <a:pt x="2401" y="719"/>
                    <a:pt x="2322" y="404"/>
                  </a:cubicBezTo>
                  <a:cubicBezTo>
                    <a:pt x="2283" y="247"/>
                    <a:pt x="2214" y="60"/>
                    <a:pt x="2056" y="10"/>
                  </a:cubicBezTo>
                  <a:lnTo>
                    <a:pt x="2037" y="10"/>
                  </a:lnTo>
                  <a:cubicBezTo>
                    <a:pt x="2027" y="1"/>
                    <a:pt x="2008" y="1"/>
                    <a:pt x="19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2" name="Google Shape;3772;p21"/>
            <p:cNvSpPr/>
            <p:nvPr/>
          </p:nvSpPr>
          <p:spPr>
            <a:xfrm>
              <a:off x="1936758" y="4855506"/>
              <a:ext cx="191934" cy="227312"/>
            </a:xfrm>
            <a:custGeom>
              <a:avLst/>
              <a:gdLst/>
              <a:ahLst/>
              <a:cxnLst/>
              <a:rect l="l" t="t" r="r" b="b"/>
              <a:pathLst>
                <a:path w="906" h="1073" extrusionOk="0">
                  <a:moveTo>
                    <a:pt x="30" y="0"/>
                  </a:moveTo>
                  <a:cubicBezTo>
                    <a:pt x="20" y="10"/>
                    <a:pt x="10" y="30"/>
                    <a:pt x="0" y="49"/>
                  </a:cubicBezTo>
                  <a:cubicBezTo>
                    <a:pt x="306" y="374"/>
                    <a:pt x="581" y="718"/>
                    <a:pt x="837" y="1073"/>
                  </a:cubicBezTo>
                  <a:lnTo>
                    <a:pt x="906" y="1073"/>
                  </a:lnTo>
                  <a:cubicBezTo>
                    <a:pt x="680" y="758"/>
                    <a:pt x="433" y="443"/>
                    <a:pt x="168" y="158"/>
                  </a:cubicBezTo>
                  <a:cubicBezTo>
                    <a:pt x="118" y="99"/>
                    <a:pt x="79" y="49"/>
                    <a:pt x="3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3" name="Google Shape;3773;p21"/>
            <p:cNvSpPr/>
            <p:nvPr/>
          </p:nvSpPr>
          <p:spPr>
            <a:xfrm>
              <a:off x="2051368" y="4655310"/>
              <a:ext cx="223287" cy="427508"/>
            </a:xfrm>
            <a:custGeom>
              <a:avLst/>
              <a:gdLst/>
              <a:ahLst/>
              <a:cxnLst/>
              <a:rect l="l" t="t" r="r" b="b"/>
              <a:pathLst>
                <a:path w="1054" h="2018" extrusionOk="0">
                  <a:moveTo>
                    <a:pt x="50" y="1"/>
                  </a:moveTo>
                  <a:cubicBezTo>
                    <a:pt x="30" y="10"/>
                    <a:pt x="20" y="20"/>
                    <a:pt x="1" y="30"/>
                  </a:cubicBezTo>
                  <a:cubicBezTo>
                    <a:pt x="394" y="640"/>
                    <a:pt x="719" y="1280"/>
                    <a:pt x="975" y="1959"/>
                  </a:cubicBezTo>
                  <a:cubicBezTo>
                    <a:pt x="975" y="1978"/>
                    <a:pt x="985" y="1998"/>
                    <a:pt x="994" y="2018"/>
                  </a:cubicBezTo>
                  <a:lnTo>
                    <a:pt x="1053" y="2018"/>
                  </a:lnTo>
                  <a:cubicBezTo>
                    <a:pt x="837" y="1447"/>
                    <a:pt x="572" y="876"/>
                    <a:pt x="266" y="345"/>
                  </a:cubicBezTo>
                  <a:cubicBezTo>
                    <a:pt x="198" y="227"/>
                    <a:pt x="119" y="119"/>
                    <a:pt x="50"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4" name="Google Shape;3774;p21"/>
            <p:cNvSpPr/>
            <p:nvPr/>
          </p:nvSpPr>
          <p:spPr>
            <a:xfrm>
              <a:off x="2332701" y="4559343"/>
              <a:ext cx="33684" cy="523475"/>
            </a:xfrm>
            <a:custGeom>
              <a:avLst/>
              <a:gdLst/>
              <a:ahLst/>
              <a:cxnLst/>
              <a:rect l="l" t="t" r="r" b="b"/>
              <a:pathLst>
                <a:path w="159" h="2471" extrusionOk="0">
                  <a:moveTo>
                    <a:pt x="99" y="1"/>
                  </a:moveTo>
                  <a:cubicBezTo>
                    <a:pt x="90" y="699"/>
                    <a:pt x="70" y="1388"/>
                    <a:pt x="31" y="2077"/>
                  </a:cubicBezTo>
                  <a:cubicBezTo>
                    <a:pt x="21" y="2215"/>
                    <a:pt x="11" y="2343"/>
                    <a:pt x="1" y="2471"/>
                  </a:cubicBezTo>
                  <a:lnTo>
                    <a:pt x="60" y="2471"/>
                  </a:lnTo>
                  <a:cubicBezTo>
                    <a:pt x="110" y="1703"/>
                    <a:pt x="149" y="926"/>
                    <a:pt x="149" y="148"/>
                  </a:cubicBezTo>
                  <a:cubicBezTo>
                    <a:pt x="149" y="109"/>
                    <a:pt x="158" y="60"/>
                    <a:pt x="158" y="10"/>
                  </a:cubicBezTo>
                  <a:lnTo>
                    <a:pt x="139" y="10"/>
                  </a:lnTo>
                  <a:cubicBezTo>
                    <a:pt x="129" y="1"/>
                    <a:pt x="110" y="1"/>
                    <a:pt x="99"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5" name="Google Shape;3775;p21"/>
            <p:cNvSpPr/>
            <p:nvPr/>
          </p:nvSpPr>
          <p:spPr>
            <a:xfrm>
              <a:off x="2441167" y="4669927"/>
              <a:ext cx="156767" cy="412891"/>
            </a:xfrm>
            <a:custGeom>
              <a:avLst/>
              <a:gdLst/>
              <a:ahLst/>
              <a:cxnLst/>
              <a:rect l="l" t="t" r="r" b="b"/>
              <a:pathLst>
                <a:path w="740" h="1949" extrusionOk="0">
                  <a:moveTo>
                    <a:pt x="690" y="0"/>
                  </a:moveTo>
                  <a:cubicBezTo>
                    <a:pt x="650" y="99"/>
                    <a:pt x="611" y="207"/>
                    <a:pt x="582" y="306"/>
                  </a:cubicBezTo>
                  <a:cubicBezTo>
                    <a:pt x="405" y="758"/>
                    <a:pt x="247" y="1220"/>
                    <a:pt x="90" y="1683"/>
                  </a:cubicBezTo>
                  <a:lnTo>
                    <a:pt x="1" y="1949"/>
                  </a:lnTo>
                  <a:lnTo>
                    <a:pt x="60" y="1949"/>
                  </a:lnTo>
                  <a:cubicBezTo>
                    <a:pt x="158" y="1673"/>
                    <a:pt x="247" y="1388"/>
                    <a:pt x="345" y="1102"/>
                  </a:cubicBezTo>
                  <a:cubicBezTo>
                    <a:pt x="434" y="876"/>
                    <a:pt x="512" y="650"/>
                    <a:pt x="591" y="413"/>
                  </a:cubicBezTo>
                  <a:lnTo>
                    <a:pt x="739" y="30"/>
                  </a:lnTo>
                  <a:cubicBezTo>
                    <a:pt x="729" y="20"/>
                    <a:pt x="709" y="10"/>
                    <a:pt x="690"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6" name="Google Shape;3776;p21"/>
            <p:cNvSpPr/>
            <p:nvPr/>
          </p:nvSpPr>
          <p:spPr>
            <a:xfrm>
              <a:off x="2572725" y="4890884"/>
              <a:ext cx="154437" cy="191934"/>
            </a:xfrm>
            <a:custGeom>
              <a:avLst/>
              <a:gdLst/>
              <a:ahLst/>
              <a:cxnLst/>
              <a:rect l="l" t="t" r="r" b="b"/>
              <a:pathLst>
                <a:path w="729" h="906" extrusionOk="0">
                  <a:moveTo>
                    <a:pt x="679" y="0"/>
                  </a:moveTo>
                  <a:cubicBezTo>
                    <a:pt x="580" y="118"/>
                    <a:pt x="482" y="247"/>
                    <a:pt x="394" y="374"/>
                  </a:cubicBezTo>
                  <a:cubicBezTo>
                    <a:pt x="265" y="551"/>
                    <a:pt x="128" y="729"/>
                    <a:pt x="0" y="906"/>
                  </a:cubicBezTo>
                  <a:lnTo>
                    <a:pt x="69" y="906"/>
                  </a:lnTo>
                  <a:lnTo>
                    <a:pt x="98" y="877"/>
                  </a:lnTo>
                  <a:cubicBezTo>
                    <a:pt x="285" y="610"/>
                    <a:pt x="472" y="345"/>
                    <a:pt x="679" y="89"/>
                  </a:cubicBezTo>
                  <a:cubicBezTo>
                    <a:pt x="698" y="70"/>
                    <a:pt x="709" y="40"/>
                    <a:pt x="728" y="20"/>
                  </a:cubicBezTo>
                  <a:cubicBezTo>
                    <a:pt x="709" y="11"/>
                    <a:pt x="698" y="0"/>
                    <a:pt x="679" y="0"/>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7" name="Google Shape;3777;p21"/>
            <p:cNvSpPr/>
            <p:nvPr/>
          </p:nvSpPr>
          <p:spPr>
            <a:xfrm>
              <a:off x="49" y="5030704"/>
              <a:ext cx="9143974" cy="52114"/>
            </a:xfrm>
            <a:custGeom>
              <a:avLst/>
              <a:gdLst/>
              <a:ahLst/>
              <a:cxnLst/>
              <a:rect l="l" t="t" r="r" b="b"/>
              <a:pathLst>
                <a:path w="43163" h="246" extrusionOk="0">
                  <a:moveTo>
                    <a:pt x="0" y="0"/>
                  </a:moveTo>
                  <a:lnTo>
                    <a:pt x="0" y="246"/>
                  </a:lnTo>
                  <a:lnTo>
                    <a:pt x="43163" y="246"/>
                  </a:lnTo>
                  <a:lnTo>
                    <a:pt x="43163"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8" name="Google Shape;3778;p21"/>
            <p:cNvSpPr/>
            <p:nvPr/>
          </p:nvSpPr>
          <p:spPr>
            <a:xfrm>
              <a:off x="166973"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79" name="Google Shape;3779;p21"/>
            <p:cNvSpPr/>
            <p:nvPr/>
          </p:nvSpPr>
          <p:spPr>
            <a:xfrm>
              <a:off x="630000"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80" name="Google Shape;3780;p21"/>
            <p:cNvSpPr/>
            <p:nvPr/>
          </p:nvSpPr>
          <p:spPr>
            <a:xfrm flipH="1">
              <a:off x="8304976" y="779356"/>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sp>
          <p:nvSpPr>
            <p:cNvPr id="3781" name="Google Shape;3781;p21"/>
            <p:cNvSpPr/>
            <p:nvPr/>
          </p:nvSpPr>
          <p:spPr>
            <a:xfrm flipH="1">
              <a:off x="7499023" y="288402"/>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Anaheim"/>
                <a:ea typeface="Anaheim"/>
                <a:cs typeface="Anaheim"/>
                <a:sym typeface="Anaheim"/>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1pPr>
            <a:lvl2pPr lvl="1"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2pPr>
            <a:lvl3pPr lvl="2"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3pPr>
            <a:lvl4pPr lvl="3"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4pPr>
            <a:lvl5pPr lvl="4"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5pPr>
            <a:lvl6pPr lvl="5"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6pPr>
            <a:lvl7pPr lvl="6"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7pPr>
            <a:lvl8pPr lvl="7"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8pPr>
            <a:lvl9pPr lvl="8" algn="ctr">
              <a:spcBef>
                <a:spcPts val="0"/>
              </a:spcBef>
              <a:spcAft>
                <a:spcPts val="0"/>
              </a:spcAft>
              <a:buClr>
                <a:schemeClr val="lt1"/>
              </a:buClr>
              <a:buSzPts val="3200"/>
              <a:buFont typeface="Anton"/>
              <a:buNone/>
              <a:defRPr sz="32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1pPr>
            <a:lvl2pPr marL="914400" lvl="1"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2pPr>
            <a:lvl3pPr marL="1371600" lvl="2"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3pPr>
            <a:lvl4pPr marL="1828800" lvl="3"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4pPr>
            <a:lvl5pPr marL="2286000" lvl="4"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5pPr>
            <a:lvl6pPr marL="2743200" lvl="5"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6pPr>
            <a:lvl7pPr marL="3200400" lvl="6"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7pPr>
            <a:lvl8pPr marL="3657600" lvl="7"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8pPr>
            <a:lvl9pPr marL="4114800" lvl="8" indent="-33020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7" r:id="rId5"/>
    <p:sldLayoutId id="2147483658" r:id="rId6"/>
    <p:sldLayoutId id="2147483659"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9"/>
        <p:cNvGrpSpPr/>
        <p:nvPr/>
      </p:nvGrpSpPr>
      <p:grpSpPr>
        <a:xfrm>
          <a:off x="0" y="0"/>
          <a:ext cx="0" cy="0"/>
          <a:chOff x="0" y="0"/>
          <a:chExt cx="0" cy="0"/>
        </a:xfrm>
      </p:grpSpPr>
      <p:sp>
        <p:nvSpPr>
          <p:cNvPr id="3790" name="Google Shape;3790;p24"/>
          <p:cNvSpPr txBox="1">
            <a:spLocks noGrp="1"/>
          </p:cNvSpPr>
          <p:nvPr>
            <p:ph type="ctrTitle"/>
          </p:nvPr>
        </p:nvSpPr>
        <p:spPr>
          <a:xfrm>
            <a:off x="2916240" y="324654"/>
            <a:ext cx="6135829" cy="2572432"/>
          </a:xfrm>
          <a:prstGeom prst="rect">
            <a:avLst/>
          </a:prstGeom>
        </p:spPr>
        <p:txBody>
          <a:bodyPr spcFirstLastPara="1" wrap="square" lIns="91425" tIns="91425" rIns="91425" bIns="91425" anchor="b" anchorCtr="0">
            <a:noAutofit/>
          </a:bodyPr>
          <a:lstStyle/>
          <a:p>
            <a:pPr lvl="0"/>
            <a:br>
              <a:rPr lang="pt-BR" sz="7200" dirty="0">
                <a:solidFill>
                  <a:schemeClr val="dk2"/>
                </a:solidFill>
              </a:rPr>
            </a:br>
            <a:r>
              <a:rPr lang="pt-BR" sz="7200" dirty="0">
                <a:solidFill>
                  <a:schemeClr val="dk2"/>
                </a:solidFill>
                <a:latin typeface="Anton" pitchFamily="2" charset="0"/>
              </a:rPr>
              <a:t>    ab</a:t>
            </a:r>
            <a:r>
              <a:rPr lang="pt-BR" sz="7200" dirty="0">
                <a:solidFill>
                  <a:schemeClr val="dk2"/>
                </a:solidFill>
              </a:rPr>
              <a:t> Express</a:t>
            </a:r>
            <a:endParaRPr sz="7200" dirty="0"/>
          </a:p>
        </p:txBody>
      </p:sp>
      <p:sp>
        <p:nvSpPr>
          <p:cNvPr id="3791" name="Google Shape;3791;p24"/>
          <p:cNvSpPr/>
          <p:nvPr/>
        </p:nvSpPr>
        <p:spPr>
          <a:xfrm>
            <a:off x="7949748" y="447781"/>
            <a:ext cx="697197" cy="238378"/>
          </a:xfrm>
          <a:custGeom>
            <a:avLst/>
            <a:gdLst/>
            <a:ahLst/>
            <a:cxnLst/>
            <a:rect l="l" t="t" r="r" b="b"/>
            <a:pathLst>
              <a:path w="4548" h="1555" extrusionOk="0">
                <a:moveTo>
                  <a:pt x="2323" y="1"/>
                </a:moveTo>
                <a:cubicBezTo>
                  <a:pt x="1980" y="1"/>
                  <a:pt x="1703" y="281"/>
                  <a:pt x="1703" y="629"/>
                </a:cubicBezTo>
                <a:cubicBezTo>
                  <a:pt x="1427" y="658"/>
                  <a:pt x="1191" y="816"/>
                  <a:pt x="1064" y="1032"/>
                </a:cubicBezTo>
                <a:cubicBezTo>
                  <a:pt x="946" y="925"/>
                  <a:pt x="798" y="855"/>
                  <a:pt x="620" y="855"/>
                </a:cubicBezTo>
                <a:cubicBezTo>
                  <a:pt x="276" y="855"/>
                  <a:pt x="1" y="1131"/>
                  <a:pt x="1" y="1476"/>
                </a:cubicBezTo>
                <a:cubicBezTo>
                  <a:pt x="1" y="1505"/>
                  <a:pt x="1" y="1535"/>
                  <a:pt x="10" y="1554"/>
                </a:cubicBezTo>
                <a:lnTo>
                  <a:pt x="4547" y="1554"/>
                </a:lnTo>
                <a:lnTo>
                  <a:pt x="4547" y="1485"/>
                </a:lnTo>
                <a:cubicBezTo>
                  <a:pt x="4547" y="1141"/>
                  <a:pt x="4272" y="866"/>
                  <a:pt x="3927" y="866"/>
                </a:cubicBezTo>
                <a:cubicBezTo>
                  <a:pt x="3710" y="866"/>
                  <a:pt x="3524" y="973"/>
                  <a:pt x="3415" y="1141"/>
                </a:cubicBezTo>
                <a:cubicBezTo>
                  <a:pt x="3307" y="973"/>
                  <a:pt x="3120" y="855"/>
                  <a:pt x="2903" y="855"/>
                </a:cubicBezTo>
                <a:cubicBezTo>
                  <a:pt x="2982" y="658"/>
                  <a:pt x="2963" y="403"/>
                  <a:pt x="2766" y="157"/>
                </a:cubicBezTo>
                <a:cubicBezTo>
                  <a:pt x="2617" y="48"/>
                  <a:pt x="2464" y="1"/>
                  <a:pt x="2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4"/>
          <p:cNvSpPr/>
          <p:nvPr/>
        </p:nvSpPr>
        <p:spPr>
          <a:xfrm>
            <a:off x="2969221" y="1787980"/>
            <a:ext cx="382208" cy="131447"/>
          </a:xfrm>
          <a:custGeom>
            <a:avLst/>
            <a:gdLst/>
            <a:ahLst/>
            <a:cxnLst/>
            <a:rect l="l" t="t" r="r" b="b"/>
            <a:pathLst>
              <a:path w="2835" h="975" extrusionOk="0">
                <a:moveTo>
                  <a:pt x="1449" y="1"/>
                </a:moveTo>
                <a:cubicBezTo>
                  <a:pt x="1236" y="1"/>
                  <a:pt x="1063" y="178"/>
                  <a:pt x="1063" y="394"/>
                </a:cubicBezTo>
                <a:cubicBezTo>
                  <a:pt x="895" y="414"/>
                  <a:pt x="748" y="502"/>
                  <a:pt x="659" y="650"/>
                </a:cubicBezTo>
                <a:cubicBezTo>
                  <a:pt x="591" y="572"/>
                  <a:pt x="492" y="532"/>
                  <a:pt x="394" y="532"/>
                </a:cubicBezTo>
                <a:cubicBezTo>
                  <a:pt x="177" y="532"/>
                  <a:pt x="0" y="709"/>
                  <a:pt x="0" y="916"/>
                </a:cubicBezTo>
                <a:cubicBezTo>
                  <a:pt x="0" y="935"/>
                  <a:pt x="0" y="955"/>
                  <a:pt x="10" y="975"/>
                </a:cubicBezTo>
                <a:lnTo>
                  <a:pt x="2834" y="975"/>
                </a:lnTo>
                <a:lnTo>
                  <a:pt x="2834" y="926"/>
                </a:lnTo>
                <a:cubicBezTo>
                  <a:pt x="2834" y="709"/>
                  <a:pt x="2657" y="542"/>
                  <a:pt x="2450" y="542"/>
                </a:cubicBezTo>
                <a:cubicBezTo>
                  <a:pt x="2312" y="542"/>
                  <a:pt x="2194" y="611"/>
                  <a:pt x="2126" y="709"/>
                </a:cubicBezTo>
                <a:cubicBezTo>
                  <a:pt x="2057" y="601"/>
                  <a:pt x="1938" y="532"/>
                  <a:pt x="1811" y="532"/>
                </a:cubicBezTo>
                <a:cubicBezTo>
                  <a:pt x="1860" y="404"/>
                  <a:pt x="1850" y="257"/>
                  <a:pt x="1722" y="99"/>
                </a:cubicBezTo>
                <a:cubicBezTo>
                  <a:pt x="1630" y="31"/>
                  <a:pt x="1537" y="1"/>
                  <a:pt x="14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3" name="Google Shape;3793;p24"/>
          <p:cNvGrpSpPr/>
          <p:nvPr/>
        </p:nvGrpSpPr>
        <p:grpSpPr>
          <a:xfrm>
            <a:off x="-6866118" y="439905"/>
            <a:ext cx="10321971" cy="5233522"/>
            <a:chOff x="-6036650" y="495300"/>
            <a:chExt cx="10321971" cy="5233522"/>
          </a:xfrm>
        </p:grpSpPr>
        <p:sp>
          <p:nvSpPr>
            <p:cNvPr id="3794" name="Google Shape;3794;p24"/>
            <p:cNvSpPr/>
            <p:nvPr/>
          </p:nvSpPr>
          <p:spPr>
            <a:xfrm>
              <a:off x="443330" y="1460569"/>
              <a:ext cx="673061" cy="230582"/>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4"/>
            <p:cNvSpPr/>
            <p:nvPr/>
          </p:nvSpPr>
          <p:spPr>
            <a:xfrm>
              <a:off x="-1754256" y="1833346"/>
              <a:ext cx="811527" cy="277546"/>
            </a:xfrm>
            <a:custGeom>
              <a:avLst/>
              <a:gdLst/>
              <a:ahLst/>
              <a:cxnLst/>
              <a:rect l="l" t="t" r="r" b="b"/>
              <a:pathLst>
                <a:path w="4459" h="1525" extrusionOk="0">
                  <a:moveTo>
                    <a:pt x="2180" y="0"/>
                  </a:moveTo>
                  <a:cubicBezTo>
                    <a:pt x="2040" y="0"/>
                    <a:pt x="1889" y="47"/>
                    <a:pt x="1742" y="157"/>
                  </a:cubicBezTo>
                  <a:cubicBezTo>
                    <a:pt x="1555" y="393"/>
                    <a:pt x="1536" y="639"/>
                    <a:pt x="1614" y="836"/>
                  </a:cubicBezTo>
                  <a:cubicBezTo>
                    <a:pt x="1407" y="845"/>
                    <a:pt x="1221" y="954"/>
                    <a:pt x="1112" y="1121"/>
                  </a:cubicBezTo>
                  <a:cubicBezTo>
                    <a:pt x="1004" y="954"/>
                    <a:pt x="817" y="856"/>
                    <a:pt x="611" y="856"/>
                  </a:cubicBezTo>
                  <a:cubicBezTo>
                    <a:pt x="266" y="856"/>
                    <a:pt x="1" y="1121"/>
                    <a:pt x="1" y="1466"/>
                  </a:cubicBezTo>
                  <a:lnTo>
                    <a:pt x="1" y="1525"/>
                  </a:lnTo>
                  <a:lnTo>
                    <a:pt x="4458" y="1525"/>
                  </a:lnTo>
                  <a:lnTo>
                    <a:pt x="4458" y="1446"/>
                  </a:lnTo>
                  <a:cubicBezTo>
                    <a:pt x="4458" y="1112"/>
                    <a:pt x="4193" y="836"/>
                    <a:pt x="3848" y="836"/>
                  </a:cubicBezTo>
                  <a:cubicBezTo>
                    <a:pt x="3681" y="836"/>
                    <a:pt x="3533" y="905"/>
                    <a:pt x="3425" y="1013"/>
                  </a:cubicBezTo>
                  <a:cubicBezTo>
                    <a:pt x="3287" y="797"/>
                    <a:pt x="3061" y="649"/>
                    <a:pt x="2795" y="620"/>
                  </a:cubicBezTo>
                  <a:lnTo>
                    <a:pt x="2795" y="609"/>
                  </a:lnTo>
                  <a:cubicBezTo>
                    <a:pt x="2795" y="275"/>
                    <a:pt x="2520" y="0"/>
                    <a:pt x="2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4"/>
            <p:cNvSpPr/>
            <p:nvPr/>
          </p:nvSpPr>
          <p:spPr>
            <a:xfrm>
              <a:off x="1987059" y="2850348"/>
              <a:ext cx="539441" cy="1478002"/>
            </a:xfrm>
            <a:custGeom>
              <a:avLst/>
              <a:gdLst/>
              <a:ahLst/>
              <a:cxnLst/>
              <a:rect l="l" t="t" r="r" b="b"/>
              <a:pathLst>
                <a:path w="2964" h="8121" extrusionOk="0">
                  <a:moveTo>
                    <a:pt x="1" y="1"/>
                  </a:moveTo>
                  <a:lnTo>
                    <a:pt x="1" y="8120"/>
                  </a:lnTo>
                  <a:lnTo>
                    <a:pt x="2963" y="8120"/>
                  </a:lnTo>
                  <a:lnTo>
                    <a:pt x="2963"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4"/>
            <p:cNvSpPr/>
            <p:nvPr/>
          </p:nvSpPr>
          <p:spPr>
            <a:xfrm>
              <a:off x="3031359" y="2374061"/>
              <a:ext cx="575112" cy="1954289"/>
            </a:xfrm>
            <a:custGeom>
              <a:avLst/>
              <a:gdLst/>
              <a:ahLst/>
              <a:cxnLst/>
              <a:rect l="l" t="t" r="r" b="b"/>
              <a:pathLst>
                <a:path w="3160" h="10738" extrusionOk="0">
                  <a:moveTo>
                    <a:pt x="1" y="0"/>
                  </a:moveTo>
                  <a:lnTo>
                    <a:pt x="1" y="10737"/>
                  </a:lnTo>
                  <a:lnTo>
                    <a:pt x="3159" y="10737"/>
                  </a:lnTo>
                  <a:lnTo>
                    <a:pt x="315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4"/>
            <p:cNvSpPr/>
            <p:nvPr/>
          </p:nvSpPr>
          <p:spPr>
            <a:xfrm>
              <a:off x="3477252" y="2547869"/>
              <a:ext cx="55691" cy="154152"/>
            </a:xfrm>
            <a:custGeom>
              <a:avLst/>
              <a:gdLst/>
              <a:ahLst/>
              <a:cxnLst/>
              <a:rect l="l" t="t" r="r" b="b"/>
              <a:pathLst>
                <a:path w="306"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4"/>
            <p:cNvSpPr/>
            <p:nvPr/>
          </p:nvSpPr>
          <p:spPr>
            <a:xfrm>
              <a:off x="3384070" y="2547869"/>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4"/>
            <p:cNvSpPr/>
            <p:nvPr/>
          </p:nvSpPr>
          <p:spPr>
            <a:xfrm>
              <a:off x="3291069" y="2547869"/>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4"/>
            <p:cNvSpPr/>
            <p:nvPr/>
          </p:nvSpPr>
          <p:spPr>
            <a:xfrm>
              <a:off x="3197887" y="2547869"/>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4"/>
            <p:cNvSpPr/>
            <p:nvPr/>
          </p:nvSpPr>
          <p:spPr>
            <a:xfrm>
              <a:off x="3104704" y="2547869"/>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4"/>
            <p:cNvSpPr/>
            <p:nvPr/>
          </p:nvSpPr>
          <p:spPr>
            <a:xfrm>
              <a:off x="3477252" y="2737692"/>
              <a:ext cx="55691" cy="152332"/>
            </a:xfrm>
            <a:custGeom>
              <a:avLst/>
              <a:gdLst/>
              <a:ahLst/>
              <a:cxnLst/>
              <a:rect l="l" t="t" r="r" b="b"/>
              <a:pathLst>
                <a:path w="306"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4"/>
            <p:cNvSpPr/>
            <p:nvPr/>
          </p:nvSpPr>
          <p:spPr>
            <a:xfrm>
              <a:off x="3384070" y="2737692"/>
              <a:ext cx="55873" cy="152332"/>
            </a:xfrm>
            <a:custGeom>
              <a:avLst/>
              <a:gdLst/>
              <a:ahLst/>
              <a:cxnLst/>
              <a:rect l="l" t="t" r="r" b="b"/>
              <a:pathLst>
                <a:path w="307"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4"/>
            <p:cNvSpPr/>
            <p:nvPr/>
          </p:nvSpPr>
          <p:spPr>
            <a:xfrm>
              <a:off x="3291069" y="2737692"/>
              <a:ext cx="55691" cy="152332"/>
            </a:xfrm>
            <a:custGeom>
              <a:avLst/>
              <a:gdLst/>
              <a:ahLst/>
              <a:cxnLst/>
              <a:rect l="l" t="t" r="r" b="b"/>
              <a:pathLst>
                <a:path w="306" h="837" extrusionOk="0">
                  <a:moveTo>
                    <a:pt x="0" y="0"/>
                  </a:moveTo>
                  <a:lnTo>
                    <a:pt x="0"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4"/>
            <p:cNvSpPr/>
            <p:nvPr/>
          </p:nvSpPr>
          <p:spPr>
            <a:xfrm>
              <a:off x="3197887" y="2737692"/>
              <a:ext cx="55691" cy="152332"/>
            </a:xfrm>
            <a:custGeom>
              <a:avLst/>
              <a:gdLst/>
              <a:ahLst/>
              <a:cxnLst/>
              <a:rect l="l" t="t" r="r" b="b"/>
              <a:pathLst>
                <a:path w="306" h="837" extrusionOk="0">
                  <a:moveTo>
                    <a:pt x="0" y="0"/>
                  </a:moveTo>
                  <a:lnTo>
                    <a:pt x="0"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4"/>
            <p:cNvSpPr/>
            <p:nvPr/>
          </p:nvSpPr>
          <p:spPr>
            <a:xfrm>
              <a:off x="3104704" y="2737692"/>
              <a:ext cx="55873" cy="152332"/>
            </a:xfrm>
            <a:custGeom>
              <a:avLst/>
              <a:gdLst/>
              <a:ahLst/>
              <a:cxnLst/>
              <a:rect l="l" t="t" r="r" b="b"/>
              <a:pathLst>
                <a:path w="307" h="837" extrusionOk="0">
                  <a:moveTo>
                    <a:pt x="1" y="0"/>
                  </a:moveTo>
                  <a:lnTo>
                    <a:pt x="1" y="836"/>
                  </a:lnTo>
                  <a:lnTo>
                    <a:pt x="306" y="83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4"/>
            <p:cNvSpPr/>
            <p:nvPr/>
          </p:nvSpPr>
          <p:spPr>
            <a:xfrm>
              <a:off x="3477252" y="2925695"/>
              <a:ext cx="55691" cy="152514"/>
            </a:xfrm>
            <a:custGeom>
              <a:avLst/>
              <a:gdLst/>
              <a:ahLst/>
              <a:cxnLst/>
              <a:rect l="l" t="t" r="r" b="b"/>
              <a:pathLst>
                <a:path w="306"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4"/>
            <p:cNvSpPr/>
            <p:nvPr/>
          </p:nvSpPr>
          <p:spPr>
            <a:xfrm>
              <a:off x="3384070" y="2925695"/>
              <a:ext cx="55873" cy="152514"/>
            </a:xfrm>
            <a:custGeom>
              <a:avLst/>
              <a:gdLst/>
              <a:ahLst/>
              <a:cxnLst/>
              <a:rect l="l" t="t" r="r" b="b"/>
              <a:pathLst>
                <a:path w="307"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4"/>
            <p:cNvSpPr/>
            <p:nvPr/>
          </p:nvSpPr>
          <p:spPr>
            <a:xfrm>
              <a:off x="3291069" y="2925695"/>
              <a:ext cx="55691" cy="152514"/>
            </a:xfrm>
            <a:custGeom>
              <a:avLst/>
              <a:gdLst/>
              <a:ahLst/>
              <a:cxnLst/>
              <a:rect l="l" t="t" r="r" b="b"/>
              <a:pathLst>
                <a:path w="306" h="838"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4"/>
            <p:cNvSpPr/>
            <p:nvPr/>
          </p:nvSpPr>
          <p:spPr>
            <a:xfrm>
              <a:off x="3197887" y="2925695"/>
              <a:ext cx="55691" cy="152514"/>
            </a:xfrm>
            <a:custGeom>
              <a:avLst/>
              <a:gdLst/>
              <a:ahLst/>
              <a:cxnLst/>
              <a:rect l="l" t="t" r="r" b="b"/>
              <a:pathLst>
                <a:path w="306" h="838"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4"/>
            <p:cNvSpPr/>
            <p:nvPr/>
          </p:nvSpPr>
          <p:spPr>
            <a:xfrm>
              <a:off x="3104704" y="2925695"/>
              <a:ext cx="55873" cy="152514"/>
            </a:xfrm>
            <a:custGeom>
              <a:avLst/>
              <a:gdLst/>
              <a:ahLst/>
              <a:cxnLst/>
              <a:rect l="l" t="t" r="r" b="b"/>
              <a:pathLst>
                <a:path w="307" h="838"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4"/>
            <p:cNvSpPr/>
            <p:nvPr/>
          </p:nvSpPr>
          <p:spPr>
            <a:xfrm>
              <a:off x="3477252" y="3113699"/>
              <a:ext cx="55691" cy="152332"/>
            </a:xfrm>
            <a:custGeom>
              <a:avLst/>
              <a:gdLst/>
              <a:ahLst/>
              <a:cxnLst/>
              <a:rect l="l" t="t" r="r" b="b"/>
              <a:pathLst>
                <a:path w="306"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4"/>
            <p:cNvSpPr/>
            <p:nvPr/>
          </p:nvSpPr>
          <p:spPr>
            <a:xfrm>
              <a:off x="3384070" y="3113699"/>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4"/>
            <p:cNvSpPr/>
            <p:nvPr/>
          </p:nvSpPr>
          <p:spPr>
            <a:xfrm>
              <a:off x="3291069" y="3113699"/>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4"/>
            <p:cNvSpPr/>
            <p:nvPr/>
          </p:nvSpPr>
          <p:spPr>
            <a:xfrm>
              <a:off x="3197887" y="3113699"/>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4"/>
            <p:cNvSpPr/>
            <p:nvPr/>
          </p:nvSpPr>
          <p:spPr>
            <a:xfrm>
              <a:off x="3104704" y="3113699"/>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4"/>
            <p:cNvSpPr/>
            <p:nvPr/>
          </p:nvSpPr>
          <p:spPr>
            <a:xfrm>
              <a:off x="3477252" y="3314442"/>
              <a:ext cx="55691" cy="154152"/>
            </a:xfrm>
            <a:custGeom>
              <a:avLst/>
              <a:gdLst/>
              <a:ahLst/>
              <a:cxnLst/>
              <a:rect l="l" t="t" r="r" b="b"/>
              <a:pathLst>
                <a:path w="306"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4"/>
            <p:cNvSpPr/>
            <p:nvPr/>
          </p:nvSpPr>
          <p:spPr>
            <a:xfrm>
              <a:off x="3384070" y="3314442"/>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4"/>
            <p:cNvSpPr/>
            <p:nvPr/>
          </p:nvSpPr>
          <p:spPr>
            <a:xfrm>
              <a:off x="3291069" y="3314442"/>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4"/>
            <p:cNvSpPr/>
            <p:nvPr/>
          </p:nvSpPr>
          <p:spPr>
            <a:xfrm>
              <a:off x="3197887" y="3314442"/>
              <a:ext cx="55691" cy="154152"/>
            </a:xfrm>
            <a:custGeom>
              <a:avLst/>
              <a:gdLst/>
              <a:ahLst/>
              <a:cxnLst/>
              <a:rect l="l" t="t" r="r" b="b"/>
              <a:pathLst>
                <a:path w="306" h="847" extrusionOk="0">
                  <a:moveTo>
                    <a:pt x="0" y="0"/>
                  </a:moveTo>
                  <a:lnTo>
                    <a:pt x="0"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4"/>
            <p:cNvSpPr/>
            <p:nvPr/>
          </p:nvSpPr>
          <p:spPr>
            <a:xfrm>
              <a:off x="3104704" y="3314442"/>
              <a:ext cx="55873" cy="154152"/>
            </a:xfrm>
            <a:custGeom>
              <a:avLst/>
              <a:gdLst/>
              <a:ahLst/>
              <a:cxnLst/>
              <a:rect l="l" t="t" r="r" b="b"/>
              <a:pathLst>
                <a:path w="307" h="847" extrusionOk="0">
                  <a:moveTo>
                    <a:pt x="1" y="0"/>
                  </a:moveTo>
                  <a:lnTo>
                    <a:pt x="1" y="846"/>
                  </a:lnTo>
                  <a:lnTo>
                    <a:pt x="306" y="84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4"/>
            <p:cNvSpPr/>
            <p:nvPr/>
          </p:nvSpPr>
          <p:spPr>
            <a:xfrm>
              <a:off x="3477252" y="3502264"/>
              <a:ext cx="55691" cy="154334"/>
            </a:xfrm>
            <a:custGeom>
              <a:avLst/>
              <a:gdLst/>
              <a:ahLst/>
              <a:cxnLst/>
              <a:rect l="l" t="t" r="r" b="b"/>
              <a:pathLst>
                <a:path w="306"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4"/>
            <p:cNvSpPr/>
            <p:nvPr/>
          </p:nvSpPr>
          <p:spPr>
            <a:xfrm>
              <a:off x="3384070" y="3502264"/>
              <a:ext cx="55873" cy="154334"/>
            </a:xfrm>
            <a:custGeom>
              <a:avLst/>
              <a:gdLst/>
              <a:ahLst/>
              <a:cxnLst/>
              <a:rect l="l" t="t" r="r" b="b"/>
              <a:pathLst>
                <a:path w="307"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4"/>
            <p:cNvSpPr/>
            <p:nvPr/>
          </p:nvSpPr>
          <p:spPr>
            <a:xfrm>
              <a:off x="3291069" y="3502264"/>
              <a:ext cx="55691" cy="154334"/>
            </a:xfrm>
            <a:custGeom>
              <a:avLst/>
              <a:gdLst/>
              <a:ahLst/>
              <a:cxnLst/>
              <a:rect l="l" t="t" r="r" b="b"/>
              <a:pathLst>
                <a:path w="306" h="848" extrusionOk="0">
                  <a:moveTo>
                    <a:pt x="0" y="1"/>
                  </a:moveTo>
                  <a:lnTo>
                    <a:pt x="0"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4"/>
            <p:cNvSpPr/>
            <p:nvPr/>
          </p:nvSpPr>
          <p:spPr>
            <a:xfrm>
              <a:off x="3197887" y="3502264"/>
              <a:ext cx="55691" cy="154334"/>
            </a:xfrm>
            <a:custGeom>
              <a:avLst/>
              <a:gdLst/>
              <a:ahLst/>
              <a:cxnLst/>
              <a:rect l="l" t="t" r="r" b="b"/>
              <a:pathLst>
                <a:path w="306" h="848" extrusionOk="0">
                  <a:moveTo>
                    <a:pt x="0" y="1"/>
                  </a:moveTo>
                  <a:lnTo>
                    <a:pt x="0"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4"/>
            <p:cNvSpPr/>
            <p:nvPr/>
          </p:nvSpPr>
          <p:spPr>
            <a:xfrm>
              <a:off x="3104704" y="3502264"/>
              <a:ext cx="55873" cy="154334"/>
            </a:xfrm>
            <a:custGeom>
              <a:avLst/>
              <a:gdLst/>
              <a:ahLst/>
              <a:cxnLst/>
              <a:rect l="l" t="t" r="r" b="b"/>
              <a:pathLst>
                <a:path w="307" h="848" extrusionOk="0">
                  <a:moveTo>
                    <a:pt x="1" y="1"/>
                  </a:moveTo>
                  <a:lnTo>
                    <a:pt x="1" y="847"/>
                  </a:lnTo>
                  <a:lnTo>
                    <a:pt x="306" y="84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4"/>
            <p:cNvSpPr/>
            <p:nvPr/>
          </p:nvSpPr>
          <p:spPr>
            <a:xfrm>
              <a:off x="3477252" y="3692269"/>
              <a:ext cx="55691" cy="152332"/>
            </a:xfrm>
            <a:custGeom>
              <a:avLst/>
              <a:gdLst/>
              <a:ahLst/>
              <a:cxnLst/>
              <a:rect l="l" t="t" r="r" b="b"/>
              <a:pathLst>
                <a:path w="306"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4"/>
            <p:cNvSpPr/>
            <p:nvPr/>
          </p:nvSpPr>
          <p:spPr>
            <a:xfrm>
              <a:off x="3384070" y="3692269"/>
              <a:ext cx="55873" cy="152332"/>
            </a:xfrm>
            <a:custGeom>
              <a:avLst/>
              <a:gdLst/>
              <a:ahLst/>
              <a:cxnLst/>
              <a:rect l="l" t="t" r="r" b="b"/>
              <a:pathLst>
                <a:path w="307"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4"/>
            <p:cNvSpPr/>
            <p:nvPr/>
          </p:nvSpPr>
          <p:spPr>
            <a:xfrm>
              <a:off x="3291069" y="3692269"/>
              <a:ext cx="55691" cy="152332"/>
            </a:xfrm>
            <a:custGeom>
              <a:avLst/>
              <a:gdLst/>
              <a:ahLst/>
              <a:cxnLst/>
              <a:rect l="l" t="t" r="r" b="b"/>
              <a:pathLst>
                <a:path w="306" h="837"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4"/>
            <p:cNvSpPr/>
            <p:nvPr/>
          </p:nvSpPr>
          <p:spPr>
            <a:xfrm>
              <a:off x="3197887" y="3692269"/>
              <a:ext cx="55691" cy="152332"/>
            </a:xfrm>
            <a:custGeom>
              <a:avLst/>
              <a:gdLst/>
              <a:ahLst/>
              <a:cxnLst/>
              <a:rect l="l" t="t" r="r" b="b"/>
              <a:pathLst>
                <a:path w="306" h="837" extrusionOk="0">
                  <a:moveTo>
                    <a:pt x="0" y="0"/>
                  </a:moveTo>
                  <a:lnTo>
                    <a:pt x="0"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4"/>
            <p:cNvSpPr/>
            <p:nvPr/>
          </p:nvSpPr>
          <p:spPr>
            <a:xfrm>
              <a:off x="3104704" y="3692269"/>
              <a:ext cx="55873" cy="152332"/>
            </a:xfrm>
            <a:custGeom>
              <a:avLst/>
              <a:gdLst/>
              <a:ahLst/>
              <a:cxnLst/>
              <a:rect l="l" t="t" r="r" b="b"/>
              <a:pathLst>
                <a:path w="307" h="837" extrusionOk="0">
                  <a:moveTo>
                    <a:pt x="1" y="0"/>
                  </a:moveTo>
                  <a:lnTo>
                    <a:pt x="1" y="837"/>
                  </a:lnTo>
                  <a:lnTo>
                    <a:pt x="306" y="837"/>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4"/>
            <p:cNvSpPr/>
            <p:nvPr/>
          </p:nvSpPr>
          <p:spPr>
            <a:xfrm>
              <a:off x="3477252" y="3880273"/>
              <a:ext cx="55691" cy="152332"/>
            </a:xfrm>
            <a:custGeom>
              <a:avLst/>
              <a:gdLst/>
              <a:ahLst/>
              <a:cxnLst/>
              <a:rect l="l" t="t" r="r" b="b"/>
              <a:pathLst>
                <a:path w="306"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4"/>
            <p:cNvSpPr/>
            <p:nvPr/>
          </p:nvSpPr>
          <p:spPr>
            <a:xfrm>
              <a:off x="3384070" y="3880273"/>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4"/>
            <p:cNvSpPr/>
            <p:nvPr/>
          </p:nvSpPr>
          <p:spPr>
            <a:xfrm>
              <a:off x="3291069" y="3880273"/>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4"/>
            <p:cNvSpPr/>
            <p:nvPr/>
          </p:nvSpPr>
          <p:spPr>
            <a:xfrm>
              <a:off x="3197887" y="3880273"/>
              <a:ext cx="55691" cy="152332"/>
            </a:xfrm>
            <a:custGeom>
              <a:avLst/>
              <a:gdLst/>
              <a:ahLst/>
              <a:cxnLst/>
              <a:rect l="l" t="t" r="r" b="b"/>
              <a:pathLst>
                <a:path w="306" h="837" extrusionOk="0">
                  <a:moveTo>
                    <a:pt x="0" y="1"/>
                  </a:moveTo>
                  <a:lnTo>
                    <a:pt x="0"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4"/>
            <p:cNvSpPr/>
            <p:nvPr/>
          </p:nvSpPr>
          <p:spPr>
            <a:xfrm>
              <a:off x="3104704" y="3880273"/>
              <a:ext cx="55873" cy="152332"/>
            </a:xfrm>
            <a:custGeom>
              <a:avLst/>
              <a:gdLst/>
              <a:ahLst/>
              <a:cxnLst/>
              <a:rect l="l" t="t" r="r" b="b"/>
              <a:pathLst>
                <a:path w="307" h="837" extrusionOk="0">
                  <a:moveTo>
                    <a:pt x="1" y="1"/>
                  </a:moveTo>
                  <a:lnTo>
                    <a:pt x="1" y="837"/>
                  </a:lnTo>
                  <a:lnTo>
                    <a:pt x="306" y="837"/>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4"/>
            <p:cNvSpPr/>
            <p:nvPr/>
          </p:nvSpPr>
          <p:spPr>
            <a:xfrm>
              <a:off x="1000271" y="2621214"/>
              <a:ext cx="996072" cy="1707137"/>
            </a:xfrm>
            <a:custGeom>
              <a:avLst/>
              <a:gdLst/>
              <a:ahLst/>
              <a:cxnLst/>
              <a:rect l="l" t="t" r="r" b="b"/>
              <a:pathLst>
                <a:path w="5473" h="9380" extrusionOk="0">
                  <a:moveTo>
                    <a:pt x="1" y="0"/>
                  </a:moveTo>
                  <a:lnTo>
                    <a:pt x="1" y="9379"/>
                  </a:lnTo>
                  <a:lnTo>
                    <a:pt x="5472" y="9379"/>
                  </a:lnTo>
                  <a:lnTo>
                    <a:pt x="547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4"/>
            <p:cNvSpPr/>
            <p:nvPr/>
          </p:nvSpPr>
          <p:spPr>
            <a:xfrm>
              <a:off x="1895879" y="2805759"/>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4"/>
            <p:cNvSpPr/>
            <p:nvPr/>
          </p:nvSpPr>
          <p:spPr>
            <a:xfrm>
              <a:off x="1802696" y="2805759"/>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4"/>
            <p:cNvSpPr/>
            <p:nvPr/>
          </p:nvSpPr>
          <p:spPr>
            <a:xfrm>
              <a:off x="1709514" y="2805759"/>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4"/>
            <p:cNvSpPr/>
            <p:nvPr/>
          </p:nvSpPr>
          <p:spPr>
            <a:xfrm>
              <a:off x="1616513" y="2805759"/>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4"/>
            <p:cNvSpPr/>
            <p:nvPr/>
          </p:nvSpPr>
          <p:spPr>
            <a:xfrm>
              <a:off x="1521511" y="2805759"/>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4"/>
            <p:cNvSpPr/>
            <p:nvPr/>
          </p:nvSpPr>
          <p:spPr>
            <a:xfrm>
              <a:off x="1895879" y="2916778"/>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4"/>
            <p:cNvSpPr/>
            <p:nvPr/>
          </p:nvSpPr>
          <p:spPr>
            <a:xfrm>
              <a:off x="1802696" y="2916778"/>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4"/>
            <p:cNvSpPr/>
            <p:nvPr/>
          </p:nvSpPr>
          <p:spPr>
            <a:xfrm>
              <a:off x="1709514" y="2916778"/>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4"/>
            <p:cNvSpPr/>
            <p:nvPr/>
          </p:nvSpPr>
          <p:spPr>
            <a:xfrm>
              <a:off x="1616513" y="2916778"/>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4"/>
            <p:cNvSpPr/>
            <p:nvPr/>
          </p:nvSpPr>
          <p:spPr>
            <a:xfrm>
              <a:off x="1521511" y="2916778"/>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4"/>
            <p:cNvSpPr/>
            <p:nvPr/>
          </p:nvSpPr>
          <p:spPr>
            <a:xfrm>
              <a:off x="1895879" y="3029434"/>
              <a:ext cx="53871" cy="91727"/>
            </a:xfrm>
            <a:custGeom>
              <a:avLst/>
              <a:gdLst/>
              <a:ahLst/>
              <a:cxnLst/>
              <a:rect l="l" t="t" r="r" b="b"/>
              <a:pathLst>
                <a:path w="296" h="504"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4"/>
            <p:cNvSpPr/>
            <p:nvPr/>
          </p:nvSpPr>
          <p:spPr>
            <a:xfrm>
              <a:off x="1802696" y="3029434"/>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4"/>
            <p:cNvSpPr/>
            <p:nvPr/>
          </p:nvSpPr>
          <p:spPr>
            <a:xfrm>
              <a:off x="1709514" y="3029434"/>
              <a:ext cx="54053" cy="91727"/>
            </a:xfrm>
            <a:custGeom>
              <a:avLst/>
              <a:gdLst/>
              <a:ahLst/>
              <a:cxnLst/>
              <a:rect l="l" t="t" r="r" b="b"/>
              <a:pathLst>
                <a:path w="297"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4"/>
            <p:cNvSpPr/>
            <p:nvPr/>
          </p:nvSpPr>
          <p:spPr>
            <a:xfrm>
              <a:off x="1616513" y="3029434"/>
              <a:ext cx="53871" cy="91727"/>
            </a:xfrm>
            <a:custGeom>
              <a:avLst/>
              <a:gdLst/>
              <a:ahLst/>
              <a:cxnLst/>
              <a:rect l="l" t="t" r="r" b="b"/>
              <a:pathLst>
                <a:path w="296" h="504"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4"/>
            <p:cNvSpPr/>
            <p:nvPr/>
          </p:nvSpPr>
          <p:spPr>
            <a:xfrm>
              <a:off x="1521511" y="3029434"/>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4"/>
            <p:cNvSpPr/>
            <p:nvPr/>
          </p:nvSpPr>
          <p:spPr>
            <a:xfrm>
              <a:off x="1895879" y="3140635"/>
              <a:ext cx="53871" cy="91545"/>
            </a:xfrm>
            <a:custGeom>
              <a:avLst/>
              <a:gdLst/>
              <a:ahLst/>
              <a:cxnLst/>
              <a:rect l="l" t="t" r="r" b="b"/>
              <a:pathLst>
                <a:path w="296" h="503"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4"/>
            <p:cNvSpPr/>
            <p:nvPr/>
          </p:nvSpPr>
          <p:spPr>
            <a:xfrm>
              <a:off x="1802696" y="3140635"/>
              <a:ext cx="53871" cy="91545"/>
            </a:xfrm>
            <a:custGeom>
              <a:avLst/>
              <a:gdLst/>
              <a:ahLst/>
              <a:cxnLst/>
              <a:rect l="l" t="t" r="r" b="b"/>
              <a:pathLst>
                <a:path w="296" h="503"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4"/>
            <p:cNvSpPr/>
            <p:nvPr/>
          </p:nvSpPr>
          <p:spPr>
            <a:xfrm>
              <a:off x="1709514" y="3140635"/>
              <a:ext cx="54053" cy="91545"/>
            </a:xfrm>
            <a:custGeom>
              <a:avLst/>
              <a:gdLst/>
              <a:ahLst/>
              <a:cxnLst/>
              <a:rect l="l" t="t" r="r" b="b"/>
              <a:pathLst>
                <a:path w="297" h="503"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4"/>
            <p:cNvSpPr/>
            <p:nvPr/>
          </p:nvSpPr>
          <p:spPr>
            <a:xfrm>
              <a:off x="1616513" y="3140635"/>
              <a:ext cx="53871" cy="91545"/>
            </a:xfrm>
            <a:custGeom>
              <a:avLst/>
              <a:gdLst/>
              <a:ahLst/>
              <a:cxnLst/>
              <a:rect l="l" t="t" r="r" b="b"/>
              <a:pathLst>
                <a:path w="296" h="503"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4"/>
            <p:cNvSpPr/>
            <p:nvPr/>
          </p:nvSpPr>
          <p:spPr>
            <a:xfrm>
              <a:off x="1521511" y="3140635"/>
              <a:ext cx="55691" cy="91545"/>
            </a:xfrm>
            <a:custGeom>
              <a:avLst/>
              <a:gdLst/>
              <a:ahLst/>
              <a:cxnLst/>
              <a:rect l="l" t="t" r="r" b="b"/>
              <a:pathLst>
                <a:path w="306" h="503"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4"/>
            <p:cNvSpPr/>
            <p:nvPr/>
          </p:nvSpPr>
          <p:spPr>
            <a:xfrm>
              <a:off x="1423050" y="2805759"/>
              <a:ext cx="55691" cy="89725"/>
            </a:xfrm>
            <a:custGeom>
              <a:avLst/>
              <a:gdLst/>
              <a:ahLst/>
              <a:cxnLst/>
              <a:rect l="l" t="t" r="r" b="b"/>
              <a:pathLst>
                <a:path w="306"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4"/>
            <p:cNvSpPr/>
            <p:nvPr/>
          </p:nvSpPr>
          <p:spPr>
            <a:xfrm>
              <a:off x="1329868" y="2805759"/>
              <a:ext cx="55691" cy="89725"/>
            </a:xfrm>
            <a:custGeom>
              <a:avLst/>
              <a:gdLst/>
              <a:ahLst/>
              <a:cxnLst/>
              <a:rect l="l" t="t" r="r" b="b"/>
              <a:pathLst>
                <a:path w="306" h="493" extrusionOk="0">
                  <a:moveTo>
                    <a:pt x="1" y="0"/>
                  </a:moveTo>
                  <a:lnTo>
                    <a:pt x="1"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4"/>
            <p:cNvSpPr/>
            <p:nvPr/>
          </p:nvSpPr>
          <p:spPr>
            <a:xfrm>
              <a:off x="1236685" y="2805759"/>
              <a:ext cx="55691" cy="89725"/>
            </a:xfrm>
            <a:custGeom>
              <a:avLst/>
              <a:gdLst/>
              <a:ahLst/>
              <a:cxnLst/>
              <a:rect l="l" t="t" r="r" b="b"/>
              <a:pathLst>
                <a:path w="306" h="493" extrusionOk="0">
                  <a:moveTo>
                    <a:pt x="1" y="0"/>
                  </a:moveTo>
                  <a:lnTo>
                    <a:pt x="1" y="492"/>
                  </a:lnTo>
                  <a:lnTo>
                    <a:pt x="306" y="49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4"/>
            <p:cNvSpPr/>
            <p:nvPr/>
          </p:nvSpPr>
          <p:spPr>
            <a:xfrm>
              <a:off x="1143685" y="2805759"/>
              <a:ext cx="55509" cy="89725"/>
            </a:xfrm>
            <a:custGeom>
              <a:avLst/>
              <a:gdLst/>
              <a:ahLst/>
              <a:cxnLst/>
              <a:rect l="l" t="t" r="r" b="b"/>
              <a:pathLst>
                <a:path w="305"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4"/>
            <p:cNvSpPr/>
            <p:nvPr/>
          </p:nvSpPr>
          <p:spPr>
            <a:xfrm>
              <a:off x="1050502" y="2805759"/>
              <a:ext cx="55691" cy="89725"/>
            </a:xfrm>
            <a:custGeom>
              <a:avLst/>
              <a:gdLst/>
              <a:ahLst/>
              <a:cxnLst/>
              <a:rect l="l" t="t" r="r" b="b"/>
              <a:pathLst>
                <a:path w="306" h="493" extrusionOk="0">
                  <a:moveTo>
                    <a:pt x="0" y="0"/>
                  </a:moveTo>
                  <a:lnTo>
                    <a:pt x="0" y="492"/>
                  </a:lnTo>
                  <a:lnTo>
                    <a:pt x="305" y="49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4"/>
            <p:cNvSpPr/>
            <p:nvPr/>
          </p:nvSpPr>
          <p:spPr>
            <a:xfrm>
              <a:off x="1423050" y="2916778"/>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4"/>
            <p:cNvSpPr/>
            <p:nvPr/>
          </p:nvSpPr>
          <p:spPr>
            <a:xfrm>
              <a:off x="1329868" y="2916778"/>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4"/>
            <p:cNvSpPr/>
            <p:nvPr/>
          </p:nvSpPr>
          <p:spPr>
            <a:xfrm>
              <a:off x="1236685" y="2916778"/>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4"/>
            <p:cNvSpPr/>
            <p:nvPr/>
          </p:nvSpPr>
          <p:spPr>
            <a:xfrm>
              <a:off x="1143685" y="2916778"/>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4"/>
            <p:cNvSpPr/>
            <p:nvPr/>
          </p:nvSpPr>
          <p:spPr>
            <a:xfrm>
              <a:off x="1050502" y="2916778"/>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4"/>
            <p:cNvSpPr/>
            <p:nvPr/>
          </p:nvSpPr>
          <p:spPr>
            <a:xfrm>
              <a:off x="1423050" y="3029434"/>
              <a:ext cx="55691" cy="89725"/>
            </a:xfrm>
            <a:custGeom>
              <a:avLst/>
              <a:gdLst/>
              <a:ahLst/>
              <a:cxnLst/>
              <a:rect l="l" t="t" r="r" b="b"/>
              <a:pathLst>
                <a:path w="306"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4"/>
            <p:cNvSpPr/>
            <p:nvPr/>
          </p:nvSpPr>
          <p:spPr>
            <a:xfrm>
              <a:off x="1329868" y="3029434"/>
              <a:ext cx="55691" cy="89725"/>
            </a:xfrm>
            <a:custGeom>
              <a:avLst/>
              <a:gdLst/>
              <a:ahLst/>
              <a:cxnLst/>
              <a:rect l="l" t="t" r="r" b="b"/>
              <a:pathLst>
                <a:path w="306" h="493" extrusionOk="0">
                  <a:moveTo>
                    <a:pt x="1" y="1"/>
                  </a:moveTo>
                  <a:lnTo>
                    <a:pt x="1"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4"/>
            <p:cNvSpPr/>
            <p:nvPr/>
          </p:nvSpPr>
          <p:spPr>
            <a:xfrm>
              <a:off x="1236685" y="3029434"/>
              <a:ext cx="55691" cy="89725"/>
            </a:xfrm>
            <a:custGeom>
              <a:avLst/>
              <a:gdLst/>
              <a:ahLst/>
              <a:cxnLst/>
              <a:rect l="l" t="t" r="r" b="b"/>
              <a:pathLst>
                <a:path w="306"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4"/>
            <p:cNvSpPr/>
            <p:nvPr/>
          </p:nvSpPr>
          <p:spPr>
            <a:xfrm>
              <a:off x="1143685" y="3029434"/>
              <a:ext cx="55509" cy="89725"/>
            </a:xfrm>
            <a:custGeom>
              <a:avLst/>
              <a:gdLst/>
              <a:ahLst/>
              <a:cxnLst/>
              <a:rect l="l" t="t" r="r" b="b"/>
              <a:pathLst>
                <a:path w="305"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4"/>
            <p:cNvSpPr/>
            <p:nvPr/>
          </p:nvSpPr>
          <p:spPr>
            <a:xfrm>
              <a:off x="1050502" y="3029434"/>
              <a:ext cx="55691" cy="89725"/>
            </a:xfrm>
            <a:custGeom>
              <a:avLst/>
              <a:gdLst/>
              <a:ahLst/>
              <a:cxnLst/>
              <a:rect l="l" t="t" r="r" b="b"/>
              <a:pathLst>
                <a:path w="306" h="493" extrusionOk="0">
                  <a:moveTo>
                    <a:pt x="0" y="1"/>
                  </a:moveTo>
                  <a:lnTo>
                    <a:pt x="0" y="493"/>
                  </a:lnTo>
                  <a:lnTo>
                    <a:pt x="305" y="49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4"/>
            <p:cNvSpPr/>
            <p:nvPr/>
          </p:nvSpPr>
          <p:spPr>
            <a:xfrm>
              <a:off x="1423050" y="3140635"/>
              <a:ext cx="55691" cy="91545"/>
            </a:xfrm>
            <a:custGeom>
              <a:avLst/>
              <a:gdLst/>
              <a:ahLst/>
              <a:cxnLst/>
              <a:rect l="l" t="t" r="r" b="b"/>
              <a:pathLst>
                <a:path w="306"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4"/>
            <p:cNvSpPr/>
            <p:nvPr/>
          </p:nvSpPr>
          <p:spPr>
            <a:xfrm>
              <a:off x="1329868" y="3140635"/>
              <a:ext cx="55691" cy="91545"/>
            </a:xfrm>
            <a:custGeom>
              <a:avLst/>
              <a:gdLst/>
              <a:ahLst/>
              <a:cxnLst/>
              <a:rect l="l" t="t" r="r" b="b"/>
              <a:pathLst>
                <a:path w="306" h="503"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4"/>
            <p:cNvSpPr/>
            <p:nvPr/>
          </p:nvSpPr>
          <p:spPr>
            <a:xfrm>
              <a:off x="1236685" y="3140635"/>
              <a:ext cx="55691" cy="91545"/>
            </a:xfrm>
            <a:custGeom>
              <a:avLst/>
              <a:gdLst/>
              <a:ahLst/>
              <a:cxnLst/>
              <a:rect l="l" t="t" r="r" b="b"/>
              <a:pathLst>
                <a:path w="306" h="503"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4"/>
            <p:cNvSpPr/>
            <p:nvPr/>
          </p:nvSpPr>
          <p:spPr>
            <a:xfrm>
              <a:off x="1143685" y="3140635"/>
              <a:ext cx="55509" cy="91545"/>
            </a:xfrm>
            <a:custGeom>
              <a:avLst/>
              <a:gdLst/>
              <a:ahLst/>
              <a:cxnLst/>
              <a:rect l="l" t="t" r="r" b="b"/>
              <a:pathLst>
                <a:path w="305"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4"/>
            <p:cNvSpPr/>
            <p:nvPr/>
          </p:nvSpPr>
          <p:spPr>
            <a:xfrm>
              <a:off x="1050502" y="3140635"/>
              <a:ext cx="55691" cy="91545"/>
            </a:xfrm>
            <a:custGeom>
              <a:avLst/>
              <a:gdLst/>
              <a:ahLst/>
              <a:cxnLst/>
              <a:rect l="l" t="t" r="r" b="b"/>
              <a:pathLst>
                <a:path w="306" h="503"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4"/>
            <p:cNvSpPr/>
            <p:nvPr/>
          </p:nvSpPr>
          <p:spPr>
            <a:xfrm>
              <a:off x="1892239" y="3280227"/>
              <a:ext cx="55691" cy="91545"/>
            </a:xfrm>
            <a:custGeom>
              <a:avLst/>
              <a:gdLst/>
              <a:ahLst/>
              <a:cxnLst/>
              <a:rect l="l" t="t" r="r" b="b"/>
              <a:pathLst>
                <a:path w="306" h="503"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4"/>
            <p:cNvSpPr/>
            <p:nvPr/>
          </p:nvSpPr>
          <p:spPr>
            <a:xfrm>
              <a:off x="1799056" y="3280227"/>
              <a:ext cx="55691" cy="91545"/>
            </a:xfrm>
            <a:custGeom>
              <a:avLst/>
              <a:gdLst/>
              <a:ahLst/>
              <a:cxnLst/>
              <a:rect l="l" t="t" r="r" b="b"/>
              <a:pathLst>
                <a:path w="306"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4"/>
            <p:cNvSpPr/>
            <p:nvPr/>
          </p:nvSpPr>
          <p:spPr>
            <a:xfrm>
              <a:off x="1706056" y="3280227"/>
              <a:ext cx="55509" cy="91545"/>
            </a:xfrm>
            <a:custGeom>
              <a:avLst/>
              <a:gdLst/>
              <a:ahLst/>
              <a:cxnLst/>
              <a:rect l="l" t="t" r="r" b="b"/>
              <a:pathLst>
                <a:path w="305" h="503"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4"/>
            <p:cNvSpPr/>
            <p:nvPr/>
          </p:nvSpPr>
          <p:spPr>
            <a:xfrm>
              <a:off x="1612873" y="3280227"/>
              <a:ext cx="55691" cy="91545"/>
            </a:xfrm>
            <a:custGeom>
              <a:avLst/>
              <a:gdLst/>
              <a:ahLst/>
              <a:cxnLst/>
              <a:rect l="l" t="t" r="r" b="b"/>
              <a:pathLst>
                <a:path w="306" h="503"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4"/>
            <p:cNvSpPr/>
            <p:nvPr/>
          </p:nvSpPr>
          <p:spPr>
            <a:xfrm>
              <a:off x="1519691" y="3280227"/>
              <a:ext cx="55691" cy="91545"/>
            </a:xfrm>
            <a:custGeom>
              <a:avLst/>
              <a:gdLst/>
              <a:ahLst/>
              <a:cxnLst/>
              <a:rect l="l" t="t" r="r" b="b"/>
              <a:pathLst>
                <a:path w="306" h="503"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4"/>
            <p:cNvSpPr/>
            <p:nvPr/>
          </p:nvSpPr>
          <p:spPr>
            <a:xfrm>
              <a:off x="1892239" y="3391245"/>
              <a:ext cx="55691" cy="91727"/>
            </a:xfrm>
            <a:custGeom>
              <a:avLst/>
              <a:gdLst/>
              <a:ahLst/>
              <a:cxnLst/>
              <a:rect l="l" t="t" r="r" b="b"/>
              <a:pathLst>
                <a:path w="306" h="504"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4"/>
            <p:cNvSpPr/>
            <p:nvPr/>
          </p:nvSpPr>
          <p:spPr>
            <a:xfrm>
              <a:off x="1799056" y="3391245"/>
              <a:ext cx="55691" cy="91727"/>
            </a:xfrm>
            <a:custGeom>
              <a:avLst/>
              <a:gdLst/>
              <a:ahLst/>
              <a:cxnLst/>
              <a:rect l="l" t="t" r="r" b="b"/>
              <a:pathLst>
                <a:path w="306"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4"/>
            <p:cNvSpPr/>
            <p:nvPr/>
          </p:nvSpPr>
          <p:spPr>
            <a:xfrm>
              <a:off x="1706056" y="3391245"/>
              <a:ext cx="55509" cy="91727"/>
            </a:xfrm>
            <a:custGeom>
              <a:avLst/>
              <a:gdLst/>
              <a:ahLst/>
              <a:cxnLst/>
              <a:rect l="l" t="t" r="r" b="b"/>
              <a:pathLst>
                <a:path w="305" h="504"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4"/>
            <p:cNvSpPr/>
            <p:nvPr/>
          </p:nvSpPr>
          <p:spPr>
            <a:xfrm>
              <a:off x="1612873" y="3391245"/>
              <a:ext cx="55691" cy="91727"/>
            </a:xfrm>
            <a:custGeom>
              <a:avLst/>
              <a:gdLst/>
              <a:ahLst/>
              <a:cxnLst/>
              <a:rect l="l" t="t" r="r" b="b"/>
              <a:pathLst>
                <a:path w="306" h="504" extrusionOk="0">
                  <a:moveTo>
                    <a:pt x="0" y="1"/>
                  </a:moveTo>
                  <a:lnTo>
                    <a:pt x="0"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4"/>
            <p:cNvSpPr/>
            <p:nvPr/>
          </p:nvSpPr>
          <p:spPr>
            <a:xfrm>
              <a:off x="1519691" y="3391245"/>
              <a:ext cx="55691" cy="91727"/>
            </a:xfrm>
            <a:custGeom>
              <a:avLst/>
              <a:gdLst/>
              <a:ahLst/>
              <a:cxnLst/>
              <a:rect l="l" t="t" r="r" b="b"/>
              <a:pathLst>
                <a:path w="306" h="504" extrusionOk="0">
                  <a:moveTo>
                    <a:pt x="1" y="1"/>
                  </a:moveTo>
                  <a:lnTo>
                    <a:pt x="1" y="503"/>
                  </a:lnTo>
                  <a:lnTo>
                    <a:pt x="305" y="503"/>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4"/>
            <p:cNvSpPr/>
            <p:nvPr/>
          </p:nvSpPr>
          <p:spPr>
            <a:xfrm>
              <a:off x="1892239" y="3504266"/>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4"/>
            <p:cNvSpPr/>
            <p:nvPr/>
          </p:nvSpPr>
          <p:spPr>
            <a:xfrm>
              <a:off x="1799056" y="3504266"/>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4"/>
            <p:cNvSpPr/>
            <p:nvPr/>
          </p:nvSpPr>
          <p:spPr>
            <a:xfrm>
              <a:off x="1706056" y="3504266"/>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4"/>
            <p:cNvSpPr/>
            <p:nvPr/>
          </p:nvSpPr>
          <p:spPr>
            <a:xfrm>
              <a:off x="1612873" y="3504266"/>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4"/>
            <p:cNvSpPr/>
            <p:nvPr/>
          </p:nvSpPr>
          <p:spPr>
            <a:xfrm>
              <a:off x="1519691" y="3504266"/>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4"/>
            <p:cNvSpPr/>
            <p:nvPr/>
          </p:nvSpPr>
          <p:spPr>
            <a:xfrm>
              <a:off x="1892239" y="3615284"/>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4"/>
            <p:cNvSpPr/>
            <p:nvPr/>
          </p:nvSpPr>
          <p:spPr>
            <a:xfrm>
              <a:off x="1799056" y="3615284"/>
              <a:ext cx="55691" cy="91363"/>
            </a:xfrm>
            <a:custGeom>
              <a:avLst/>
              <a:gdLst/>
              <a:ahLst/>
              <a:cxnLst/>
              <a:rect l="l" t="t" r="r" b="b"/>
              <a:pathLst>
                <a:path w="306"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4"/>
            <p:cNvSpPr/>
            <p:nvPr/>
          </p:nvSpPr>
          <p:spPr>
            <a:xfrm>
              <a:off x="1706056" y="3615284"/>
              <a:ext cx="55509" cy="91363"/>
            </a:xfrm>
            <a:custGeom>
              <a:avLst/>
              <a:gdLst/>
              <a:ahLst/>
              <a:cxnLst/>
              <a:rect l="l" t="t" r="r" b="b"/>
              <a:pathLst>
                <a:path w="305"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4"/>
            <p:cNvSpPr/>
            <p:nvPr/>
          </p:nvSpPr>
          <p:spPr>
            <a:xfrm>
              <a:off x="1612873" y="3615284"/>
              <a:ext cx="55691" cy="91363"/>
            </a:xfrm>
            <a:custGeom>
              <a:avLst/>
              <a:gdLst/>
              <a:ahLst/>
              <a:cxnLst/>
              <a:rect l="l" t="t" r="r" b="b"/>
              <a:pathLst>
                <a:path w="306" h="502" extrusionOk="0">
                  <a:moveTo>
                    <a:pt x="0" y="0"/>
                  </a:moveTo>
                  <a:lnTo>
                    <a:pt x="0"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4"/>
            <p:cNvSpPr/>
            <p:nvPr/>
          </p:nvSpPr>
          <p:spPr>
            <a:xfrm>
              <a:off x="1519691" y="3615284"/>
              <a:ext cx="55691" cy="91363"/>
            </a:xfrm>
            <a:custGeom>
              <a:avLst/>
              <a:gdLst/>
              <a:ahLst/>
              <a:cxnLst/>
              <a:rect l="l" t="t" r="r" b="b"/>
              <a:pathLst>
                <a:path w="306" h="502" extrusionOk="0">
                  <a:moveTo>
                    <a:pt x="1" y="0"/>
                  </a:moveTo>
                  <a:lnTo>
                    <a:pt x="1" y="502"/>
                  </a:lnTo>
                  <a:lnTo>
                    <a:pt x="305" y="502"/>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4"/>
            <p:cNvSpPr/>
            <p:nvPr/>
          </p:nvSpPr>
          <p:spPr>
            <a:xfrm>
              <a:off x="1421230"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4"/>
            <p:cNvSpPr/>
            <p:nvPr/>
          </p:nvSpPr>
          <p:spPr>
            <a:xfrm>
              <a:off x="1328048"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4"/>
            <p:cNvSpPr/>
            <p:nvPr/>
          </p:nvSpPr>
          <p:spPr>
            <a:xfrm>
              <a:off x="1234865" y="3280227"/>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4"/>
            <p:cNvSpPr/>
            <p:nvPr/>
          </p:nvSpPr>
          <p:spPr>
            <a:xfrm>
              <a:off x="1141683" y="3280227"/>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4"/>
            <p:cNvSpPr/>
            <p:nvPr/>
          </p:nvSpPr>
          <p:spPr>
            <a:xfrm>
              <a:off x="1048682" y="3280227"/>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4"/>
            <p:cNvSpPr/>
            <p:nvPr/>
          </p:nvSpPr>
          <p:spPr>
            <a:xfrm>
              <a:off x="1421230"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4"/>
            <p:cNvSpPr/>
            <p:nvPr/>
          </p:nvSpPr>
          <p:spPr>
            <a:xfrm>
              <a:off x="1328048"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4"/>
            <p:cNvSpPr/>
            <p:nvPr/>
          </p:nvSpPr>
          <p:spPr>
            <a:xfrm>
              <a:off x="1234865" y="3391245"/>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4"/>
            <p:cNvSpPr/>
            <p:nvPr/>
          </p:nvSpPr>
          <p:spPr>
            <a:xfrm>
              <a:off x="1141683" y="3391245"/>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4"/>
            <p:cNvSpPr/>
            <p:nvPr/>
          </p:nvSpPr>
          <p:spPr>
            <a:xfrm>
              <a:off x="1048682" y="3391245"/>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4"/>
            <p:cNvSpPr/>
            <p:nvPr/>
          </p:nvSpPr>
          <p:spPr>
            <a:xfrm>
              <a:off x="1421230"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4"/>
            <p:cNvSpPr/>
            <p:nvPr/>
          </p:nvSpPr>
          <p:spPr>
            <a:xfrm>
              <a:off x="1328048"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4"/>
            <p:cNvSpPr/>
            <p:nvPr/>
          </p:nvSpPr>
          <p:spPr>
            <a:xfrm>
              <a:off x="1234865" y="3504266"/>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4"/>
            <p:cNvSpPr/>
            <p:nvPr/>
          </p:nvSpPr>
          <p:spPr>
            <a:xfrm>
              <a:off x="1141683" y="3504266"/>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4"/>
            <p:cNvSpPr/>
            <p:nvPr/>
          </p:nvSpPr>
          <p:spPr>
            <a:xfrm>
              <a:off x="1048682" y="3504266"/>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4"/>
            <p:cNvSpPr/>
            <p:nvPr/>
          </p:nvSpPr>
          <p:spPr>
            <a:xfrm>
              <a:off x="1421230"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4"/>
            <p:cNvSpPr/>
            <p:nvPr/>
          </p:nvSpPr>
          <p:spPr>
            <a:xfrm>
              <a:off x="1328048"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4"/>
            <p:cNvSpPr/>
            <p:nvPr/>
          </p:nvSpPr>
          <p:spPr>
            <a:xfrm>
              <a:off x="1234865" y="3615284"/>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4"/>
            <p:cNvSpPr/>
            <p:nvPr/>
          </p:nvSpPr>
          <p:spPr>
            <a:xfrm>
              <a:off x="1141683" y="3615284"/>
              <a:ext cx="55873" cy="91363"/>
            </a:xfrm>
            <a:custGeom>
              <a:avLst/>
              <a:gdLst/>
              <a:ahLst/>
              <a:cxnLst/>
              <a:rect l="l" t="t" r="r" b="b"/>
              <a:pathLst>
                <a:path w="307" h="502" extrusionOk="0">
                  <a:moveTo>
                    <a:pt x="1" y="0"/>
                  </a:moveTo>
                  <a:lnTo>
                    <a:pt x="1"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4"/>
            <p:cNvSpPr/>
            <p:nvPr/>
          </p:nvSpPr>
          <p:spPr>
            <a:xfrm>
              <a:off x="1048682" y="3615284"/>
              <a:ext cx="55691" cy="91363"/>
            </a:xfrm>
            <a:custGeom>
              <a:avLst/>
              <a:gdLst/>
              <a:ahLst/>
              <a:cxnLst/>
              <a:rect l="l" t="t" r="r" b="b"/>
              <a:pathLst>
                <a:path w="306" h="502" extrusionOk="0">
                  <a:moveTo>
                    <a:pt x="0" y="0"/>
                  </a:moveTo>
                  <a:lnTo>
                    <a:pt x="0" y="502"/>
                  </a:lnTo>
                  <a:lnTo>
                    <a:pt x="306" y="502"/>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4"/>
            <p:cNvSpPr/>
            <p:nvPr/>
          </p:nvSpPr>
          <p:spPr>
            <a:xfrm>
              <a:off x="1890419" y="3754876"/>
              <a:ext cx="55691" cy="91545"/>
            </a:xfrm>
            <a:custGeom>
              <a:avLst/>
              <a:gdLst/>
              <a:ahLst/>
              <a:cxnLst/>
              <a:rect l="l" t="t" r="r" b="b"/>
              <a:pathLst>
                <a:path w="306" h="503" extrusionOk="0">
                  <a:moveTo>
                    <a:pt x="0" y="1"/>
                  </a:moveTo>
                  <a:lnTo>
                    <a:pt x="0"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4"/>
            <p:cNvSpPr/>
            <p:nvPr/>
          </p:nvSpPr>
          <p:spPr>
            <a:xfrm>
              <a:off x="1797236" y="3754876"/>
              <a:ext cx="55873" cy="91545"/>
            </a:xfrm>
            <a:custGeom>
              <a:avLst/>
              <a:gdLst/>
              <a:ahLst/>
              <a:cxnLst/>
              <a:rect l="l" t="t" r="r" b="b"/>
              <a:pathLst>
                <a:path w="307"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4"/>
            <p:cNvSpPr/>
            <p:nvPr/>
          </p:nvSpPr>
          <p:spPr>
            <a:xfrm>
              <a:off x="1704054" y="3754876"/>
              <a:ext cx="55873" cy="91545"/>
            </a:xfrm>
            <a:custGeom>
              <a:avLst/>
              <a:gdLst/>
              <a:ahLst/>
              <a:cxnLst/>
              <a:rect l="l" t="t" r="r" b="b"/>
              <a:pathLst>
                <a:path w="307"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4"/>
            <p:cNvSpPr/>
            <p:nvPr/>
          </p:nvSpPr>
          <p:spPr>
            <a:xfrm>
              <a:off x="1611053" y="3754876"/>
              <a:ext cx="55691" cy="91545"/>
            </a:xfrm>
            <a:custGeom>
              <a:avLst/>
              <a:gdLst/>
              <a:ahLst/>
              <a:cxnLst/>
              <a:rect l="l" t="t" r="r" b="b"/>
              <a:pathLst>
                <a:path w="306" h="503" extrusionOk="0">
                  <a:moveTo>
                    <a:pt x="0" y="1"/>
                  </a:moveTo>
                  <a:lnTo>
                    <a:pt x="0"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4"/>
            <p:cNvSpPr/>
            <p:nvPr/>
          </p:nvSpPr>
          <p:spPr>
            <a:xfrm>
              <a:off x="1517871" y="3754876"/>
              <a:ext cx="55691" cy="91545"/>
            </a:xfrm>
            <a:custGeom>
              <a:avLst/>
              <a:gdLst/>
              <a:ahLst/>
              <a:cxnLst/>
              <a:rect l="l" t="t" r="r" b="b"/>
              <a:pathLst>
                <a:path w="306" h="503" extrusionOk="0">
                  <a:moveTo>
                    <a:pt x="1" y="1"/>
                  </a:moveTo>
                  <a:lnTo>
                    <a:pt x="1" y="502"/>
                  </a:lnTo>
                  <a:lnTo>
                    <a:pt x="306" y="502"/>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4"/>
            <p:cNvSpPr/>
            <p:nvPr/>
          </p:nvSpPr>
          <p:spPr>
            <a:xfrm>
              <a:off x="1890419" y="3867715"/>
              <a:ext cx="55691" cy="89725"/>
            </a:xfrm>
            <a:custGeom>
              <a:avLst/>
              <a:gdLst/>
              <a:ahLst/>
              <a:cxnLst/>
              <a:rect l="l" t="t" r="r" b="b"/>
              <a:pathLst>
                <a:path w="306" h="493" extrusionOk="0">
                  <a:moveTo>
                    <a:pt x="0" y="1"/>
                  </a:moveTo>
                  <a:lnTo>
                    <a:pt x="0"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4"/>
            <p:cNvSpPr/>
            <p:nvPr/>
          </p:nvSpPr>
          <p:spPr>
            <a:xfrm>
              <a:off x="1797236" y="3867715"/>
              <a:ext cx="55873" cy="89725"/>
            </a:xfrm>
            <a:custGeom>
              <a:avLst/>
              <a:gdLst/>
              <a:ahLst/>
              <a:cxnLst/>
              <a:rect l="l" t="t" r="r" b="b"/>
              <a:pathLst>
                <a:path w="307"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4"/>
            <p:cNvSpPr/>
            <p:nvPr/>
          </p:nvSpPr>
          <p:spPr>
            <a:xfrm>
              <a:off x="1704054" y="3867715"/>
              <a:ext cx="55873" cy="89725"/>
            </a:xfrm>
            <a:custGeom>
              <a:avLst/>
              <a:gdLst/>
              <a:ahLst/>
              <a:cxnLst/>
              <a:rect l="l" t="t" r="r" b="b"/>
              <a:pathLst>
                <a:path w="307"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4"/>
            <p:cNvSpPr/>
            <p:nvPr/>
          </p:nvSpPr>
          <p:spPr>
            <a:xfrm>
              <a:off x="1611053" y="3867715"/>
              <a:ext cx="55691" cy="89725"/>
            </a:xfrm>
            <a:custGeom>
              <a:avLst/>
              <a:gdLst/>
              <a:ahLst/>
              <a:cxnLst/>
              <a:rect l="l" t="t" r="r" b="b"/>
              <a:pathLst>
                <a:path w="306" h="493" extrusionOk="0">
                  <a:moveTo>
                    <a:pt x="0" y="1"/>
                  </a:moveTo>
                  <a:lnTo>
                    <a:pt x="0"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4"/>
            <p:cNvSpPr/>
            <p:nvPr/>
          </p:nvSpPr>
          <p:spPr>
            <a:xfrm>
              <a:off x="1517871" y="3867715"/>
              <a:ext cx="55691" cy="89725"/>
            </a:xfrm>
            <a:custGeom>
              <a:avLst/>
              <a:gdLst/>
              <a:ahLst/>
              <a:cxnLst/>
              <a:rect l="l" t="t" r="r" b="b"/>
              <a:pathLst>
                <a:path w="306" h="493" extrusionOk="0">
                  <a:moveTo>
                    <a:pt x="1" y="1"/>
                  </a:moveTo>
                  <a:lnTo>
                    <a:pt x="1" y="493"/>
                  </a:lnTo>
                  <a:lnTo>
                    <a:pt x="306" y="49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4"/>
            <p:cNvSpPr/>
            <p:nvPr/>
          </p:nvSpPr>
          <p:spPr>
            <a:xfrm>
              <a:off x="1890419" y="3978733"/>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4"/>
            <p:cNvSpPr/>
            <p:nvPr/>
          </p:nvSpPr>
          <p:spPr>
            <a:xfrm>
              <a:off x="1797236" y="3978733"/>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4"/>
            <p:cNvSpPr/>
            <p:nvPr/>
          </p:nvSpPr>
          <p:spPr>
            <a:xfrm>
              <a:off x="1704054" y="3978733"/>
              <a:ext cx="55873" cy="91545"/>
            </a:xfrm>
            <a:custGeom>
              <a:avLst/>
              <a:gdLst/>
              <a:ahLst/>
              <a:cxnLst/>
              <a:rect l="l" t="t" r="r" b="b"/>
              <a:pathLst>
                <a:path w="307"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4"/>
            <p:cNvSpPr/>
            <p:nvPr/>
          </p:nvSpPr>
          <p:spPr>
            <a:xfrm>
              <a:off x="1611053" y="3978733"/>
              <a:ext cx="55691" cy="91545"/>
            </a:xfrm>
            <a:custGeom>
              <a:avLst/>
              <a:gdLst/>
              <a:ahLst/>
              <a:cxnLst/>
              <a:rect l="l" t="t" r="r" b="b"/>
              <a:pathLst>
                <a:path w="306" h="503"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4"/>
            <p:cNvSpPr/>
            <p:nvPr/>
          </p:nvSpPr>
          <p:spPr>
            <a:xfrm>
              <a:off x="1517871" y="3978733"/>
              <a:ext cx="55691" cy="91545"/>
            </a:xfrm>
            <a:custGeom>
              <a:avLst/>
              <a:gdLst/>
              <a:ahLst/>
              <a:cxnLst/>
              <a:rect l="l" t="t" r="r" b="b"/>
              <a:pathLst>
                <a:path w="306" h="503"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4"/>
            <p:cNvSpPr/>
            <p:nvPr/>
          </p:nvSpPr>
          <p:spPr>
            <a:xfrm>
              <a:off x="1890419" y="4089752"/>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4"/>
            <p:cNvSpPr/>
            <p:nvPr/>
          </p:nvSpPr>
          <p:spPr>
            <a:xfrm>
              <a:off x="1797236" y="4089752"/>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4"/>
            <p:cNvSpPr/>
            <p:nvPr/>
          </p:nvSpPr>
          <p:spPr>
            <a:xfrm>
              <a:off x="1704054" y="4089752"/>
              <a:ext cx="55873" cy="91727"/>
            </a:xfrm>
            <a:custGeom>
              <a:avLst/>
              <a:gdLst/>
              <a:ahLst/>
              <a:cxnLst/>
              <a:rect l="l" t="t" r="r" b="b"/>
              <a:pathLst>
                <a:path w="307"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4"/>
            <p:cNvSpPr/>
            <p:nvPr/>
          </p:nvSpPr>
          <p:spPr>
            <a:xfrm>
              <a:off x="1611053" y="4089752"/>
              <a:ext cx="55691" cy="91727"/>
            </a:xfrm>
            <a:custGeom>
              <a:avLst/>
              <a:gdLst/>
              <a:ahLst/>
              <a:cxnLst/>
              <a:rect l="l" t="t" r="r" b="b"/>
              <a:pathLst>
                <a:path w="306" h="504" extrusionOk="0">
                  <a:moveTo>
                    <a:pt x="0" y="1"/>
                  </a:moveTo>
                  <a:lnTo>
                    <a:pt x="0"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4"/>
            <p:cNvSpPr/>
            <p:nvPr/>
          </p:nvSpPr>
          <p:spPr>
            <a:xfrm>
              <a:off x="1517871" y="4089752"/>
              <a:ext cx="55691" cy="91727"/>
            </a:xfrm>
            <a:custGeom>
              <a:avLst/>
              <a:gdLst/>
              <a:ahLst/>
              <a:cxnLst/>
              <a:rect l="l" t="t" r="r" b="b"/>
              <a:pathLst>
                <a:path w="306" h="504" extrusionOk="0">
                  <a:moveTo>
                    <a:pt x="1" y="1"/>
                  </a:moveTo>
                  <a:lnTo>
                    <a:pt x="1" y="503"/>
                  </a:lnTo>
                  <a:lnTo>
                    <a:pt x="306" y="503"/>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4"/>
            <p:cNvSpPr/>
            <p:nvPr/>
          </p:nvSpPr>
          <p:spPr>
            <a:xfrm>
              <a:off x="1419410" y="3754876"/>
              <a:ext cx="53871" cy="91545"/>
            </a:xfrm>
            <a:custGeom>
              <a:avLst/>
              <a:gdLst/>
              <a:ahLst/>
              <a:cxnLst/>
              <a:rect l="l" t="t" r="r" b="b"/>
              <a:pathLst>
                <a:path w="296"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4"/>
            <p:cNvSpPr/>
            <p:nvPr/>
          </p:nvSpPr>
          <p:spPr>
            <a:xfrm>
              <a:off x="1326228" y="3754876"/>
              <a:ext cx="54053" cy="91545"/>
            </a:xfrm>
            <a:custGeom>
              <a:avLst/>
              <a:gdLst/>
              <a:ahLst/>
              <a:cxnLst/>
              <a:rect l="l" t="t" r="r" b="b"/>
              <a:pathLst>
                <a:path w="297"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4"/>
            <p:cNvSpPr/>
            <p:nvPr/>
          </p:nvSpPr>
          <p:spPr>
            <a:xfrm>
              <a:off x="1233227" y="3754876"/>
              <a:ext cx="53871" cy="91545"/>
            </a:xfrm>
            <a:custGeom>
              <a:avLst/>
              <a:gdLst/>
              <a:ahLst/>
              <a:cxnLst/>
              <a:rect l="l" t="t" r="r" b="b"/>
              <a:pathLst>
                <a:path w="296" h="503" extrusionOk="0">
                  <a:moveTo>
                    <a:pt x="0" y="1"/>
                  </a:moveTo>
                  <a:lnTo>
                    <a:pt x="0" y="502"/>
                  </a:lnTo>
                  <a:lnTo>
                    <a:pt x="295" y="502"/>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4"/>
            <p:cNvSpPr/>
            <p:nvPr/>
          </p:nvSpPr>
          <p:spPr>
            <a:xfrm>
              <a:off x="1140045" y="3754876"/>
              <a:ext cx="53871" cy="91545"/>
            </a:xfrm>
            <a:custGeom>
              <a:avLst/>
              <a:gdLst/>
              <a:ahLst/>
              <a:cxnLst/>
              <a:rect l="l" t="t" r="r" b="b"/>
              <a:pathLst>
                <a:path w="296" h="503" extrusionOk="0">
                  <a:moveTo>
                    <a:pt x="0" y="1"/>
                  </a:moveTo>
                  <a:lnTo>
                    <a:pt x="0"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4"/>
            <p:cNvSpPr/>
            <p:nvPr/>
          </p:nvSpPr>
          <p:spPr>
            <a:xfrm>
              <a:off x="1046862" y="3754876"/>
              <a:ext cx="53871" cy="91545"/>
            </a:xfrm>
            <a:custGeom>
              <a:avLst/>
              <a:gdLst/>
              <a:ahLst/>
              <a:cxnLst/>
              <a:rect l="l" t="t" r="r" b="b"/>
              <a:pathLst>
                <a:path w="296" h="503" extrusionOk="0">
                  <a:moveTo>
                    <a:pt x="1" y="1"/>
                  </a:moveTo>
                  <a:lnTo>
                    <a:pt x="1" y="502"/>
                  </a:lnTo>
                  <a:lnTo>
                    <a:pt x="296" y="502"/>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4"/>
            <p:cNvSpPr/>
            <p:nvPr/>
          </p:nvSpPr>
          <p:spPr>
            <a:xfrm>
              <a:off x="1419410" y="3866077"/>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4"/>
            <p:cNvSpPr/>
            <p:nvPr/>
          </p:nvSpPr>
          <p:spPr>
            <a:xfrm>
              <a:off x="1326228" y="3866077"/>
              <a:ext cx="54053" cy="91363"/>
            </a:xfrm>
            <a:custGeom>
              <a:avLst/>
              <a:gdLst/>
              <a:ahLst/>
              <a:cxnLst/>
              <a:rect l="l" t="t" r="r" b="b"/>
              <a:pathLst>
                <a:path w="297"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4"/>
            <p:cNvSpPr/>
            <p:nvPr/>
          </p:nvSpPr>
          <p:spPr>
            <a:xfrm>
              <a:off x="1233227" y="3866077"/>
              <a:ext cx="53871" cy="91363"/>
            </a:xfrm>
            <a:custGeom>
              <a:avLst/>
              <a:gdLst/>
              <a:ahLst/>
              <a:cxnLst/>
              <a:rect l="l" t="t" r="r" b="b"/>
              <a:pathLst>
                <a:path w="296" h="502" extrusionOk="0">
                  <a:moveTo>
                    <a:pt x="0" y="0"/>
                  </a:moveTo>
                  <a:lnTo>
                    <a:pt x="0" y="502"/>
                  </a:lnTo>
                  <a:lnTo>
                    <a:pt x="295" y="502"/>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4"/>
            <p:cNvSpPr/>
            <p:nvPr/>
          </p:nvSpPr>
          <p:spPr>
            <a:xfrm>
              <a:off x="1140045" y="3866077"/>
              <a:ext cx="53871" cy="91363"/>
            </a:xfrm>
            <a:custGeom>
              <a:avLst/>
              <a:gdLst/>
              <a:ahLst/>
              <a:cxnLst/>
              <a:rect l="l" t="t" r="r" b="b"/>
              <a:pathLst>
                <a:path w="296" h="502" extrusionOk="0">
                  <a:moveTo>
                    <a:pt x="0" y="0"/>
                  </a:moveTo>
                  <a:lnTo>
                    <a:pt x="0"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4"/>
            <p:cNvSpPr/>
            <p:nvPr/>
          </p:nvSpPr>
          <p:spPr>
            <a:xfrm>
              <a:off x="1046862" y="3866077"/>
              <a:ext cx="53871" cy="91363"/>
            </a:xfrm>
            <a:custGeom>
              <a:avLst/>
              <a:gdLst/>
              <a:ahLst/>
              <a:cxnLst/>
              <a:rect l="l" t="t" r="r" b="b"/>
              <a:pathLst>
                <a:path w="296" h="502" extrusionOk="0">
                  <a:moveTo>
                    <a:pt x="1" y="0"/>
                  </a:moveTo>
                  <a:lnTo>
                    <a:pt x="1" y="502"/>
                  </a:lnTo>
                  <a:lnTo>
                    <a:pt x="296" y="502"/>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4"/>
            <p:cNvSpPr/>
            <p:nvPr/>
          </p:nvSpPr>
          <p:spPr>
            <a:xfrm>
              <a:off x="1419410" y="3978733"/>
              <a:ext cx="53871" cy="91545"/>
            </a:xfrm>
            <a:custGeom>
              <a:avLst/>
              <a:gdLst/>
              <a:ahLst/>
              <a:cxnLst/>
              <a:rect l="l" t="t" r="r" b="b"/>
              <a:pathLst>
                <a:path w="296"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4"/>
            <p:cNvSpPr/>
            <p:nvPr/>
          </p:nvSpPr>
          <p:spPr>
            <a:xfrm>
              <a:off x="1326228" y="3978733"/>
              <a:ext cx="54053" cy="91545"/>
            </a:xfrm>
            <a:custGeom>
              <a:avLst/>
              <a:gdLst/>
              <a:ahLst/>
              <a:cxnLst/>
              <a:rect l="l" t="t" r="r" b="b"/>
              <a:pathLst>
                <a:path w="297"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4"/>
            <p:cNvSpPr/>
            <p:nvPr/>
          </p:nvSpPr>
          <p:spPr>
            <a:xfrm>
              <a:off x="1233227" y="3978733"/>
              <a:ext cx="53871" cy="91545"/>
            </a:xfrm>
            <a:custGeom>
              <a:avLst/>
              <a:gdLst/>
              <a:ahLst/>
              <a:cxnLst/>
              <a:rect l="l" t="t" r="r" b="b"/>
              <a:pathLst>
                <a:path w="296" h="503"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4"/>
            <p:cNvSpPr/>
            <p:nvPr/>
          </p:nvSpPr>
          <p:spPr>
            <a:xfrm>
              <a:off x="1140045" y="3978733"/>
              <a:ext cx="53871" cy="91545"/>
            </a:xfrm>
            <a:custGeom>
              <a:avLst/>
              <a:gdLst/>
              <a:ahLst/>
              <a:cxnLst/>
              <a:rect l="l" t="t" r="r" b="b"/>
              <a:pathLst>
                <a:path w="296" h="503"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4"/>
            <p:cNvSpPr/>
            <p:nvPr/>
          </p:nvSpPr>
          <p:spPr>
            <a:xfrm>
              <a:off x="1046862" y="3978733"/>
              <a:ext cx="53871" cy="91545"/>
            </a:xfrm>
            <a:custGeom>
              <a:avLst/>
              <a:gdLst/>
              <a:ahLst/>
              <a:cxnLst/>
              <a:rect l="l" t="t" r="r" b="b"/>
              <a:pathLst>
                <a:path w="296" h="503"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4"/>
            <p:cNvSpPr/>
            <p:nvPr/>
          </p:nvSpPr>
          <p:spPr>
            <a:xfrm>
              <a:off x="1419410" y="4089752"/>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4"/>
            <p:cNvSpPr/>
            <p:nvPr/>
          </p:nvSpPr>
          <p:spPr>
            <a:xfrm>
              <a:off x="1326228" y="4089752"/>
              <a:ext cx="54053" cy="91727"/>
            </a:xfrm>
            <a:custGeom>
              <a:avLst/>
              <a:gdLst/>
              <a:ahLst/>
              <a:cxnLst/>
              <a:rect l="l" t="t" r="r" b="b"/>
              <a:pathLst>
                <a:path w="297"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4"/>
            <p:cNvSpPr/>
            <p:nvPr/>
          </p:nvSpPr>
          <p:spPr>
            <a:xfrm>
              <a:off x="1233227" y="4089752"/>
              <a:ext cx="53871" cy="91727"/>
            </a:xfrm>
            <a:custGeom>
              <a:avLst/>
              <a:gdLst/>
              <a:ahLst/>
              <a:cxnLst/>
              <a:rect l="l" t="t" r="r" b="b"/>
              <a:pathLst>
                <a:path w="296" h="504" extrusionOk="0">
                  <a:moveTo>
                    <a:pt x="0" y="1"/>
                  </a:moveTo>
                  <a:lnTo>
                    <a:pt x="0" y="503"/>
                  </a:lnTo>
                  <a:lnTo>
                    <a:pt x="295" y="503"/>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4"/>
            <p:cNvSpPr/>
            <p:nvPr/>
          </p:nvSpPr>
          <p:spPr>
            <a:xfrm>
              <a:off x="1140045" y="4089752"/>
              <a:ext cx="53871" cy="91727"/>
            </a:xfrm>
            <a:custGeom>
              <a:avLst/>
              <a:gdLst/>
              <a:ahLst/>
              <a:cxnLst/>
              <a:rect l="l" t="t" r="r" b="b"/>
              <a:pathLst>
                <a:path w="296" h="504" extrusionOk="0">
                  <a:moveTo>
                    <a:pt x="0" y="1"/>
                  </a:moveTo>
                  <a:lnTo>
                    <a:pt x="0"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4"/>
            <p:cNvSpPr/>
            <p:nvPr/>
          </p:nvSpPr>
          <p:spPr>
            <a:xfrm>
              <a:off x="1046862" y="4089752"/>
              <a:ext cx="53871" cy="91727"/>
            </a:xfrm>
            <a:custGeom>
              <a:avLst/>
              <a:gdLst/>
              <a:ahLst/>
              <a:cxnLst/>
              <a:rect l="l" t="t" r="r" b="b"/>
              <a:pathLst>
                <a:path w="296" h="504" extrusionOk="0">
                  <a:moveTo>
                    <a:pt x="1" y="1"/>
                  </a:moveTo>
                  <a:lnTo>
                    <a:pt x="1" y="503"/>
                  </a:lnTo>
                  <a:lnTo>
                    <a:pt x="296" y="503"/>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4"/>
            <p:cNvSpPr/>
            <p:nvPr/>
          </p:nvSpPr>
          <p:spPr>
            <a:xfrm>
              <a:off x="2571088" y="2227189"/>
              <a:ext cx="496307" cy="2101161"/>
            </a:xfrm>
            <a:custGeom>
              <a:avLst/>
              <a:gdLst/>
              <a:ahLst/>
              <a:cxnLst/>
              <a:rect l="l" t="t" r="r" b="b"/>
              <a:pathLst>
                <a:path w="2727" h="11545" extrusionOk="0">
                  <a:moveTo>
                    <a:pt x="0" y="0"/>
                  </a:moveTo>
                  <a:lnTo>
                    <a:pt x="0" y="11544"/>
                  </a:lnTo>
                  <a:lnTo>
                    <a:pt x="2726" y="11544"/>
                  </a:lnTo>
                  <a:lnTo>
                    <a:pt x="272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4"/>
            <p:cNvSpPr/>
            <p:nvPr/>
          </p:nvSpPr>
          <p:spPr>
            <a:xfrm>
              <a:off x="2963292"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4"/>
            <p:cNvSpPr/>
            <p:nvPr/>
          </p:nvSpPr>
          <p:spPr>
            <a:xfrm>
              <a:off x="2848634"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4"/>
            <p:cNvSpPr/>
            <p:nvPr/>
          </p:nvSpPr>
          <p:spPr>
            <a:xfrm>
              <a:off x="2735796" y="2320190"/>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4"/>
            <p:cNvSpPr/>
            <p:nvPr/>
          </p:nvSpPr>
          <p:spPr>
            <a:xfrm>
              <a:off x="2621138" y="2320190"/>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4"/>
            <p:cNvSpPr/>
            <p:nvPr/>
          </p:nvSpPr>
          <p:spPr>
            <a:xfrm>
              <a:off x="2963292"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4"/>
            <p:cNvSpPr/>
            <p:nvPr/>
          </p:nvSpPr>
          <p:spPr>
            <a:xfrm>
              <a:off x="2848634"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4"/>
            <p:cNvSpPr/>
            <p:nvPr/>
          </p:nvSpPr>
          <p:spPr>
            <a:xfrm>
              <a:off x="2735796" y="2467062"/>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4"/>
            <p:cNvSpPr/>
            <p:nvPr/>
          </p:nvSpPr>
          <p:spPr>
            <a:xfrm>
              <a:off x="2621138" y="2467062"/>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4"/>
            <p:cNvSpPr/>
            <p:nvPr/>
          </p:nvSpPr>
          <p:spPr>
            <a:xfrm>
              <a:off x="2963292"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4"/>
            <p:cNvSpPr/>
            <p:nvPr/>
          </p:nvSpPr>
          <p:spPr>
            <a:xfrm>
              <a:off x="2848634"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4"/>
            <p:cNvSpPr/>
            <p:nvPr/>
          </p:nvSpPr>
          <p:spPr>
            <a:xfrm>
              <a:off x="2735796" y="2613934"/>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4"/>
            <p:cNvSpPr/>
            <p:nvPr/>
          </p:nvSpPr>
          <p:spPr>
            <a:xfrm>
              <a:off x="2621138" y="2613934"/>
              <a:ext cx="53871" cy="54053"/>
            </a:xfrm>
            <a:custGeom>
              <a:avLst/>
              <a:gdLst/>
              <a:ahLst/>
              <a:cxnLst/>
              <a:rect l="l" t="t" r="r" b="b"/>
              <a:pathLst>
                <a:path w="296"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4"/>
            <p:cNvSpPr/>
            <p:nvPr/>
          </p:nvSpPr>
          <p:spPr>
            <a:xfrm>
              <a:off x="2963292"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4"/>
            <p:cNvSpPr/>
            <p:nvPr/>
          </p:nvSpPr>
          <p:spPr>
            <a:xfrm>
              <a:off x="2848634"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4"/>
            <p:cNvSpPr/>
            <p:nvPr/>
          </p:nvSpPr>
          <p:spPr>
            <a:xfrm>
              <a:off x="2735796" y="2760806"/>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4"/>
            <p:cNvSpPr/>
            <p:nvPr/>
          </p:nvSpPr>
          <p:spPr>
            <a:xfrm>
              <a:off x="2621138" y="2760806"/>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4"/>
            <p:cNvSpPr/>
            <p:nvPr/>
          </p:nvSpPr>
          <p:spPr>
            <a:xfrm>
              <a:off x="2963292"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4"/>
            <p:cNvSpPr/>
            <p:nvPr/>
          </p:nvSpPr>
          <p:spPr>
            <a:xfrm>
              <a:off x="2848634"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4"/>
            <p:cNvSpPr/>
            <p:nvPr/>
          </p:nvSpPr>
          <p:spPr>
            <a:xfrm>
              <a:off x="2735796" y="2907678"/>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4"/>
            <p:cNvSpPr/>
            <p:nvPr/>
          </p:nvSpPr>
          <p:spPr>
            <a:xfrm>
              <a:off x="2621138" y="2907678"/>
              <a:ext cx="53871" cy="53871"/>
            </a:xfrm>
            <a:custGeom>
              <a:avLst/>
              <a:gdLst/>
              <a:ahLst/>
              <a:cxnLst/>
              <a:rect l="l" t="t" r="r" b="b"/>
              <a:pathLst>
                <a:path w="296"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4"/>
            <p:cNvSpPr/>
            <p:nvPr/>
          </p:nvSpPr>
          <p:spPr>
            <a:xfrm>
              <a:off x="2963292"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4"/>
            <p:cNvSpPr/>
            <p:nvPr/>
          </p:nvSpPr>
          <p:spPr>
            <a:xfrm>
              <a:off x="2848634"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4"/>
            <p:cNvSpPr/>
            <p:nvPr/>
          </p:nvSpPr>
          <p:spPr>
            <a:xfrm>
              <a:off x="2735796" y="3052912"/>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4"/>
            <p:cNvSpPr/>
            <p:nvPr/>
          </p:nvSpPr>
          <p:spPr>
            <a:xfrm>
              <a:off x="2621138" y="3052912"/>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4"/>
            <p:cNvSpPr/>
            <p:nvPr/>
          </p:nvSpPr>
          <p:spPr>
            <a:xfrm>
              <a:off x="2963292"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4"/>
            <p:cNvSpPr/>
            <p:nvPr/>
          </p:nvSpPr>
          <p:spPr>
            <a:xfrm>
              <a:off x="2848634"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4"/>
            <p:cNvSpPr/>
            <p:nvPr/>
          </p:nvSpPr>
          <p:spPr>
            <a:xfrm>
              <a:off x="2735796" y="3199784"/>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4"/>
            <p:cNvSpPr/>
            <p:nvPr/>
          </p:nvSpPr>
          <p:spPr>
            <a:xfrm>
              <a:off x="2621138" y="3199784"/>
              <a:ext cx="53871" cy="55509"/>
            </a:xfrm>
            <a:custGeom>
              <a:avLst/>
              <a:gdLst/>
              <a:ahLst/>
              <a:cxnLst/>
              <a:rect l="l" t="t" r="r" b="b"/>
              <a:pathLst>
                <a:path w="296"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4"/>
            <p:cNvSpPr/>
            <p:nvPr/>
          </p:nvSpPr>
          <p:spPr>
            <a:xfrm>
              <a:off x="2963292"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4"/>
            <p:cNvSpPr/>
            <p:nvPr/>
          </p:nvSpPr>
          <p:spPr>
            <a:xfrm>
              <a:off x="2848634"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4"/>
            <p:cNvSpPr/>
            <p:nvPr/>
          </p:nvSpPr>
          <p:spPr>
            <a:xfrm>
              <a:off x="2735796" y="3346656"/>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4"/>
            <p:cNvSpPr/>
            <p:nvPr/>
          </p:nvSpPr>
          <p:spPr>
            <a:xfrm>
              <a:off x="2621138" y="3346656"/>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4"/>
            <p:cNvSpPr/>
            <p:nvPr/>
          </p:nvSpPr>
          <p:spPr>
            <a:xfrm>
              <a:off x="2963292"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4"/>
            <p:cNvSpPr/>
            <p:nvPr/>
          </p:nvSpPr>
          <p:spPr>
            <a:xfrm>
              <a:off x="2848634"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4"/>
            <p:cNvSpPr/>
            <p:nvPr/>
          </p:nvSpPr>
          <p:spPr>
            <a:xfrm>
              <a:off x="2735796" y="3493528"/>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4"/>
            <p:cNvSpPr/>
            <p:nvPr/>
          </p:nvSpPr>
          <p:spPr>
            <a:xfrm>
              <a:off x="2621138" y="3493528"/>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4"/>
            <p:cNvSpPr/>
            <p:nvPr/>
          </p:nvSpPr>
          <p:spPr>
            <a:xfrm>
              <a:off x="2963292"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4"/>
            <p:cNvSpPr/>
            <p:nvPr/>
          </p:nvSpPr>
          <p:spPr>
            <a:xfrm>
              <a:off x="2848634"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4"/>
            <p:cNvSpPr/>
            <p:nvPr/>
          </p:nvSpPr>
          <p:spPr>
            <a:xfrm>
              <a:off x="2735796" y="3640400"/>
              <a:ext cx="53871" cy="53871"/>
            </a:xfrm>
            <a:custGeom>
              <a:avLst/>
              <a:gdLst/>
              <a:ahLst/>
              <a:cxnLst/>
              <a:rect l="l" t="t" r="r" b="b"/>
              <a:pathLst>
                <a:path w="296" h="296" extrusionOk="0">
                  <a:moveTo>
                    <a:pt x="0" y="0"/>
                  </a:moveTo>
                  <a:lnTo>
                    <a:pt x="0"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4"/>
            <p:cNvSpPr/>
            <p:nvPr/>
          </p:nvSpPr>
          <p:spPr>
            <a:xfrm>
              <a:off x="2621138" y="3640400"/>
              <a:ext cx="53871" cy="53871"/>
            </a:xfrm>
            <a:custGeom>
              <a:avLst/>
              <a:gdLst/>
              <a:ahLst/>
              <a:cxnLst/>
              <a:rect l="l" t="t" r="r" b="b"/>
              <a:pathLst>
                <a:path w="296"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4"/>
            <p:cNvSpPr/>
            <p:nvPr/>
          </p:nvSpPr>
          <p:spPr>
            <a:xfrm>
              <a:off x="-2121527" y="3015238"/>
              <a:ext cx="1562085" cy="1313112"/>
            </a:xfrm>
            <a:custGeom>
              <a:avLst/>
              <a:gdLst/>
              <a:ahLst/>
              <a:cxnLst/>
              <a:rect l="l" t="t" r="r" b="b"/>
              <a:pathLst>
                <a:path w="8583" h="7215" extrusionOk="0">
                  <a:moveTo>
                    <a:pt x="1" y="0"/>
                  </a:moveTo>
                  <a:lnTo>
                    <a:pt x="1" y="7214"/>
                  </a:lnTo>
                  <a:lnTo>
                    <a:pt x="8582" y="7214"/>
                  </a:lnTo>
                  <a:lnTo>
                    <a:pt x="8582"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4"/>
            <p:cNvSpPr/>
            <p:nvPr/>
          </p:nvSpPr>
          <p:spPr>
            <a:xfrm>
              <a:off x="-1055751" y="2014070"/>
              <a:ext cx="496307" cy="2314280"/>
            </a:xfrm>
            <a:custGeom>
              <a:avLst/>
              <a:gdLst/>
              <a:ahLst/>
              <a:cxnLst/>
              <a:rect l="l" t="t" r="r" b="b"/>
              <a:pathLst>
                <a:path w="2727" h="12716" extrusionOk="0">
                  <a:moveTo>
                    <a:pt x="0" y="0"/>
                  </a:moveTo>
                  <a:lnTo>
                    <a:pt x="0" y="12715"/>
                  </a:lnTo>
                  <a:lnTo>
                    <a:pt x="2726" y="12715"/>
                  </a:lnTo>
                  <a:lnTo>
                    <a:pt x="272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4"/>
            <p:cNvSpPr/>
            <p:nvPr/>
          </p:nvSpPr>
          <p:spPr>
            <a:xfrm>
              <a:off x="-663547" y="2135826"/>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4"/>
            <p:cNvSpPr/>
            <p:nvPr/>
          </p:nvSpPr>
          <p:spPr>
            <a:xfrm>
              <a:off x="-778206" y="2135826"/>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4"/>
            <p:cNvSpPr/>
            <p:nvPr/>
          </p:nvSpPr>
          <p:spPr>
            <a:xfrm>
              <a:off x="-891044" y="2135826"/>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4"/>
            <p:cNvSpPr/>
            <p:nvPr/>
          </p:nvSpPr>
          <p:spPr>
            <a:xfrm>
              <a:off x="-1005520" y="2135826"/>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4"/>
            <p:cNvSpPr/>
            <p:nvPr/>
          </p:nvSpPr>
          <p:spPr>
            <a:xfrm>
              <a:off x="-663547" y="2282698"/>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4"/>
            <p:cNvSpPr/>
            <p:nvPr/>
          </p:nvSpPr>
          <p:spPr>
            <a:xfrm>
              <a:off x="-778206" y="2282698"/>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4"/>
            <p:cNvSpPr/>
            <p:nvPr/>
          </p:nvSpPr>
          <p:spPr>
            <a:xfrm>
              <a:off x="-891044" y="2282698"/>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4"/>
            <p:cNvSpPr/>
            <p:nvPr/>
          </p:nvSpPr>
          <p:spPr>
            <a:xfrm>
              <a:off x="-1005520" y="2282698"/>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4"/>
            <p:cNvSpPr/>
            <p:nvPr/>
          </p:nvSpPr>
          <p:spPr>
            <a:xfrm>
              <a:off x="-663547" y="2429570"/>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4"/>
            <p:cNvSpPr/>
            <p:nvPr/>
          </p:nvSpPr>
          <p:spPr>
            <a:xfrm>
              <a:off x="-778206" y="2429570"/>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4"/>
            <p:cNvSpPr/>
            <p:nvPr/>
          </p:nvSpPr>
          <p:spPr>
            <a:xfrm>
              <a:off x="-891044" y="2429570"/>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4"/>
            <p:cNvSpPr/>
            <p:nvPr/>
          </p:nvSpPr>
          <p:spPr>
            <a:xfrm>
              <a:off x="-1005520" y="2429570"/>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4"/>
            <p:cNvSpPr/>
            <p:nvPr/>
          </p:nvSpPr>
          <p:spPr>
            <a:xfrm>
              <a:off x="-663547" y="2574622"/>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4"/>
            <p:cNvSpPr/>
            <p:nvPr/>
          </p:nvSpPr>
          <p:spPr>
            <a:xfrm>
              <a:off x="-778206" y="2574622"/>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4"/>
            <p:cNvSpPr/>
            <p:nvPr/>
          </p:nvSpPr>
          <p:spPr>
            <a:xfrm>
              <a:off x="-891044" y="2574622"/>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4"/>
            <p:cNvSpPr/>
            <p:nvPr/>
          </p:nvSpPr>
          <p:spPr>
            <a:xfrm>
              <a:off x="-1005520" y="2574622"/>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4"/>
            <p:cNvSpPr/>
            <p:nvPr/>
          </p:nvSpPr>
          <p:spPr>
            <a:xfrm>
              <a:off x="-663547" y="2721494"/>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4"/>
            <p:cNvSpPr/>
            <p:nvPr/>
          </p:nvSpPr>
          <p:spPr>
            <a:xfrm>
              <a:off x="-778206" y="2721494"/>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4"/>
            <p:cNvSpPr/>
            <p:nvPr/>
          </p:nvSpPr>
          <p:spPr>
            <a:xfrm>
              <a:off x="-891044" y="2721494"/>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4"/>
            <p:cNvSpPr/>
            <p:nvPr/>
          </p:nvSpPr>
          <p:spPr>
            <a:xfrm>
              <a:off x="-1005520" y="2721494"/>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4"/>
            <p:cNvSpPr/>
            <p:nvPr/>
          </p:nvSpPr>
          <p:spPr>
            <a:xfrm>
              <a:off x="-663547" y="2868366"/>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4"/>
            <p:cNvSpPr/>
            <p:nvPr/>
          </p:nvSpPr>
          <p:spPr>
            <a:xfrm>
              <a:off x="-778206" y="2868366"/>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4"/>
            <p:cNvSpPr/>
            <p:nvPr/>
          </p:nvSpPr>
          <p:spPr>
            <a:xfrm>
              <a:off x="-891044" y="2868366"/>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4"/>
            <p:cNvSpPr/>
            <p:nvPr/>
          </p:nvSpPr>
          <p:spPr>
            <a:xfrm>
              <a:off x="-1005520" y="2868366"/>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4"/>
            <p:cNvSpPr/>
            <p:nvPr/>
          </p:nvSpPr>
          <p:spPr>
            <a:xfrm>
              <a:off x="-663547" y="3015238"/>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4"/>
            <p:cNvSpPr/>
            <p:nvPr/>
          </p:nvSpPr>
          <p:spPr>
            <a:xfrm>
              <a:off x="-778206" y="3015238"/>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4"/>
            <p:cNvSpPr/>
            <p:nvPr/>
          </p:nvSpPr>
          <p:spPr>
            <a:xfrm>
              <a:off x="-891044" y="3015238"/>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4"/>
            <p:cNvSpPr/>
            <p:nvPr/>
          </p:nvSpPr>
          <p:spPr>
            <a:xfrm>
              <a:off x="-1005520" y="3015238"/>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4"/>
            <p:cNvSpPr/>
            <p:nvPr/>
          </p:nvSpPr>
          <p:spPr>
            <a:xfrm>
              <a:off x="-663547" y="3162110"/>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4"/>
            <p:cNvSpPr/>
            <p:nvPr/>
          </p:nvSpPr>
          <p:spPr>
            <a:xfrm>
              <a:off x="-778206" y="3162110"/>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4"/>
            <p:cNvSpPr/>
            <p:nvPr/>
          </p:nvSpPr>
          <p:spPr>
            <a:xfrm>
              <a:off x="-891044" y="3162110"/>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4"/>
            <p:cNvSpPr/>
            <p:nvPr/>
          </p:nvSpPr>
          <p:spPr>
            <a:xfrm>
              <a:off x="-1005520" y="3162110"/>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4"/>
            <p:cNvSpPr/>
            <p:nvPr/>
          </p:nvSpPr>
          <p:spPr>
            <a:xfrm>
              <a:off x="-663547" y="3308982"/>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4"/>
            <p:cNvSpPr/>
            <p:nvPr/>
          </p:nvSpPr>
          <p:spPr>
            <a:xfrm>
              <a:off x="-778206" y="3308982"/>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4"/>
            <p:cNvSpPr/>
            <p:nvPr/>
          </p:nvSpPr>
          <p:spPr>
            <a:xfrm>
              <a:off x="-891044" y="3308982"/>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4"/>
            <p:cNvSpPr/>
            <p:nvPr/>
          </p:nvSpPr>
          <p:spPr>
            <a:xfrm>
              <a:off x="-1005520" y="3308982"/>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4"/>
            <p:cNvSpPr/>
            <p:nvPr/>
          </p:nvSpPr>
          <p:spPr>
            <a:xfrm>
              <a:off x="-663547" y="3455854"/>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4"/>
            <p:cNvSpPr/>
            <p:nvPr/>
          </p:nvSpPr>
          <p:spPr>
            <a:xfrm>
              <a:off x="-778206" y="3455854"/>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4"/>
            <p:cNvSpPr/>
            <p:nvPr/>
          </p:nvSpPr>
          <p:spPr>
            <a:xfrm>
              <a:off x="-891044" y="3455854"/>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4"/>
            <p:cNvSpPr/>
            <p:nvPr/>
          </p:nvSpPr>
          <p:spPr>
            <a:xfrm>
              <a:off x="-1005520" y="3455854"/>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4"/>
            <p:cNvSpPr/>
            <p:nvPr/>
          </p:nvSpPr>
          <p:spPr>
            <a:xfrm>
              <a:off x="-663547" y="3602726"/>
              <a:ext cx="53871" cy="53871"/>
            </a:xfrm>
            <a:custGeom>
              <a:avLst/>
              <a:gdLst/>
              <a:ahLst/>
              <a:cxnLst/>
              <a:rect l="l" t="t" r="r" b="b"/>
              <a:pathLst>
                <a:path w="296" h="296" extrusionOk="0">
                  <a:moveTo>
                    <a:pt x="0" y="0"/>
                  </a:moveTo>
                  <a:lnTo>
                    <a:pt x="0" y="295"/>
                  </a:lnTo>
                  <a:lnTo>
                    <a:pt x="295" y="29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4"/>
            <p:cNvSpPr/>
            <p:nvPr/>
          </p:nvSpPr>
          <p:spPr>
            <a:xfrm>
              <a:off x="-778206" y="3602726"/>
              <a:ext cx="55691" cy="53871"/>
            </a:xfrm>
            <a:custGeom>
              <a:avLst/>
              <a:gdLst/>
              <a:ahLst/>
              <a:cxnLst/>
              <a:rect l="l" t="t" r="r" b="b"/>
              <a:pathLst>
                <a:path w="306" h="296" extrusionOk="0">
                  <a:moveTo>
                    <a:pt x="0" y="0"/>
                  </a:moveTo>
                  <a:lnTo>
                    <a:pt x="0" y="295"/>
                  </a:lnTo>
                  <a:lnTo>
                    <a:pt x="306" y="295"/>
                  </a:lnTo>
                  <a:lnTo>
                    <a:pt x="30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4"/>
            <p:cNvSpPr/>
            <p:nvPr/>
          </p:nvSpPr>
          <p:spPr>
            <a:xfrm>
              <a:off x="-891044" y="3602726"/>
              <a:ext cx="54053" cy="53871"/>
            </a:xfrm>
            <a:custGeom>
              <a:avLst/>
              <a:gdLst/>
              <a:ahLst/>
              <a:cxnLst/>
              <a:rect l="l" t="t" r="r" b="b"/>
              <a:pathLst>
                <a:path w="297" h="296" extrusionOk="0">
                  <a:moveTo>
                    <a:pt x="1" y="0"/>
                  </a:moveTo>
                  <a:lnTo>
                    <a:pt x="1" y="295"/>
                  </a:lnTo>
                  <a:lnTo>
                    <a:pt x="296" y="29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4"/>
            <p:cNvSpPr/>
            <p:nvPr/>
          </p:nvSpPr>
          <p:spPr>
            <a:xfrm>
              <a:off x="-1005520" y="3602726"/>
              <a:ext cx="55509" cy="53871"/>
            </a:xfrm>
            <a:custGeom>
              <a:avLst/>
              <a:gdLst/>
              <a:ahLst/>
              <a:cxnLst/>
              <a:rect l="l" t="t" r="r" b="b"/>
              <a:pathLst>
                <a:path w="305" h="296" extrusionOk="0">
                  <a:moveTo>
                    <a:pt x="0" y="0"/>
                  </a:moveTo>
                  <a:lnTo>
                    <a:pt x="0" y="295"/>
                  </a:lnTo>
                  <a:lnTo>
                    <a:pt x="305" y="29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4"/>
            <p:cNvSpPr/>
            <p:nvPr/>
          </p:nvSpPr>
          <p:spPr>
            <a:xfrm>
              <a:off x="-663547" y="3747778"/>
              <a:ext cx="53871" cy="55691"/>
            </a:xfrm>
            <a:custGeom>
              <a:avLst/>
              <a:gdLst/>
              <a:ahLst/>
              <a:cxnLst/>
              <a:rect l="l" t="t" r="r" b="b"/>
              <a:pathLst>
                <a:path w="296" h="306" extrusionOk="0">
                  <a:moveTo>
                    <a:pt x="0" y="1"/>
                  </a:moveTo>
                  <a:lnTo>
                    <a:pt x="0" y="305"/>
                  </a:lnTo>
                  <a:lnTo>
                    <a:pt x="295" y="305"/>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4"/>
            <p:cNvSpPr/>
            <p:nvPr/>
          </p:nvSpPr>
          <p:spPr>
            <a:xfrm>
              <a:off x="-778206" y="3747778"/>
              <a:ext cx="55691" cy="55691"/>
            </a:xfrm>
            <a:custGeom>
              <a:avLst/>
              <a:gdLst/>
              <a:ahLst/>
              <a:cxnLst/>
              <a:rect l="l" t="t" r="r" b="b"/>
              <a:pathLst>
                <a:path w="306" h="306" extrusionOk="0">
                  <a:moveTo>
                    <a:pt x="0" y="1"/>
                  </a:moveTo>
                  <a:lnTo>
                    <a:pt x="0" y="305"/>
                  </a:lnTo>
                  <a:lnTo>
                    <a:pt x="306" y="305"/>
                  </a:lnTo>
                  <a:lnTo>
                    <a:pt x="30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4"/>
            <p:cNvSpPr/>
            <p:nvPr/>
          </p:nvSpPr>
          <p:spPr>
            <a:xfrm>
              <a:off x="-891044" y="3747778"/>
              <a:ext cx="54053" cy="55691"/>
            </a:xfrm>
            <a:custGeom>
              <a:avLst/>
              <a:gdLst/>
              <a:ahLst/>
              <a:cxnLst/>
              <a:rect l="l" t="t" r="r" b="b"/>
              <a:pathLst>
                <a:path w="297" h="306" extrusionOk="0">
                  <a:moveTo>
                    <a:pt x="1" y="1"/>
                  </a:moveTo>
                  <a:lnTo>
                    <a:pt x="1" y="305"/>
                  </a:lnTo>
                  <a:lnTo>
                    <a:pt x="296" y="305"/>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4"/>
            <p:cNvSpPr/>
            <p:nvPr/>
          </p:nvSpPr>
          <p:spPr>
            <a:xfrm>
              <a:off x="-1005520" y="3747778"/>
              <a:ext cx="55509" cy="55691"/>
            </a:xfrm>
            <a:custGeom>
              <a:avLst/>
              <a:gdLst/>
              <a:ahLst/>
              <a:cxnLst/>
              <a:rect l="l" t="t" r="r" b="b"/>
              <a:pathLst>
                <a:path w="305" h="306" extrusionOk="0">
                  <a:moveTo>
                    <a:pt x="0" y="1"/>
                  </a:moveTo>
                  <a:lnTo>
                    <a:pt x="0" y="305"/>
                  </a:lnTo>
                  <a:lnTo>
                    <a:pt x="305" y="305"/>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4"/>
            <p:cNvSpPr/>
            <p:nvPr/>
          </p:nvSpPr>
          <p:spPr>
            <a:xfrm>
              <a:off x="-507758" y="2737692"/>
              <a:ext cx="1026466" cy="1590658"/>
            </a:xfrm>
            <a:custGeom>
              <a:avLst/>
              <a:gdLst/>
              <a:ahLst/>
              <a:cxnLst/>
              <a:rect l="l" t="t" r="r" b="b"/>
              <a:pathLst>
                <a:path w="5640" h="8740" extrusionOk="0">
                  <a:moveTo>
                    <a:pt x="1" y="0"/>
                  </a:moveTo>
                  <a:lnTo>
                    <a:pt x="1" y="8739"/>
                  </a:lnTo>
                  <a:lnTo>
                    <a:pt x="5639" y="8739"/>
                  </a:lnTo>
                  <a:lnTo>
                    <a:pt x="563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4"/>
            <p:cNvSpPr/>
            <p:nvPr/>
          </p:nvSpPr>
          <p:spPr>
            <a:xfrm>
              <a:off x="-423675" y="2945351"/>
              <a:ext cx="852840" cy="68249"/>
            </a:xfrm>
            <a:custGeom>
              <a:avLst/>
              <a:gdLst/>
              <a:ahLst/>
              <a:cxnLst/>
              <a:rect l="l" t="t" r="r" b="b"/>
              <a:pathLst>
                <a:path w="4686" h="375" extrusionOk="0">
                  <a:moveTo>
                    <a:pt x="1" y="1"/>
                  </a:moveTo>
                  <a:lnTo>
                    <a:pt x="1" y="375"/>
                  </a:lnTo>
                  <a:lnTo>
                    <a:pt x="4685" y="375"/>
                  </a:lnTo>
                  <a:lnTo>
                    <a:pt x="468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4"/>
            <p:cNvSpPr/>
            <p:nvPr/>
          </p:nvSpPr>
          <p:spPr>
            <a:xfrm>
              <a:off x="-423675" y="3111879"/>
              <a:ext cx="852840" cy="66611"/>
            </a:xfrm>
            <a:custGeom>
              <a:avLst/>
              <a:gdLst/>
              <a:ahLst/>
              <a:cxnLst/>
              <a:rect l="l" t="t" r="r" b="b"/>
              <a:pathLst>
                <a:path w="4686" h="366" extrusionOk="0">
                  <a:moveTo>
                    <a:pt x="1" y="1"/>
                  </a:moveTo>
                  <a:lnTo>
                    <a:pt x="1" y="365"/>
                  </a:lnTo>
                  <a:lnTo>
                    <a:pt x="4685" y="365"/>
                  </a:lnTo>
                  <a:lnTo>
                    <a:pt x="468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4"/>
            <p:cNvSpPr/>
            <p:nvPr/>
          </p:nvSpPr>
          <p:spPr>
            <a:xfrm>
              <a:off x="-423675" y="3278589"/>
              <a:ext cx="852840" cy="66247"/>
            </a:xfrm>
            <a:custGeom>
              <a:avLst/>
              <a:gdLst/>
              <a:ahLst/>
              <a:cxnLst/>
              <a:rect l="l" t="t" r="r" b="b"/>
              <a:pathLst>
                <a:path w="4686" h="364" extrusionOk="0">
                  <a:moveTo>
                    <a:pt x="1" y="0"/>
                  </a:moveTo>
                  <a:lnTo>
                    <a:pt x="1" y="364"/>
                  </a:lnTo>
                  <a:lnTo>
                    <a:pt x="4685" y="364"/>
                  </a:lnTo>
                  <a:lnTo>
                    <a:pt x="468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4"/>
            <p:cNvSpPr/>
            <p:nvPr/>
          </p:nvSpPr>
          <p:spPr>
            <a:xfrm>
              <a:off x="-423675" y="3445117"/>
              <a:ext cx="852840" cy="66429"/>
            </a:xfrm>
            <a:custGeom>
              <a:avLst/>
              <a:gdLst/>
              <a:ahLst/>
              <a:cxnLst/>
              <a:rect l="l" t="t" r="r" b="b"/>
              <a:pathLst>
                <a:path w="4686" h="365" extrusionOk="0">
                  <a:moveTo>
                    <a:pt x="1" y="0"/>
                  </a:moveTo>
                  <a:lnTo>
                    <a:pt x="1" y="365"/>
                  </a:lnTo>
                  <a:lnTo>
                    <a:pt x="4685" y="365"/>
                  </a:lnTo>
                  <a:lnTo>
                    <a:pt x="468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4"/>
            <p:cNvSpPr/>
            <p:nvPr/>
          </p:nvSpPr>
          <p:spPr>
            <a:xfrm>
              <a:off x="3591911" y="2760806"/>
              <a:ext cx="437158" cy="1567544"/>
            </a:xfrm>
            <a:custGeom>
              <a:avLst/>
              <a:gdLst/>
              <a:ahLst/>
              <a:cxnLst/>
              <a:rect l="l" t="t" r="r" b="b"/>
              <a:pathLst>
                <a:path w="2402" h="8613" extrusionOk="0">
                  <a:moveTo>
                    <a:pt x="0" y="1"/>
                  </a:moveTo>
                  <a:lnTo>
                    <a:pt x="0" y="8612"/>
                  </a:lnTo>
                  <a:lnTo>
                    <a:pt x="2402" y="8612"/>
                  </a:lnTo>
                  <a:lnTo>
                    <a:pt x="240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4"/>
            <p:cNvSpPr/>
            <p:nvPr/>
          </p:nvSpPr>
          <p:spPr>
            <a:xfrm>
              <a:off x="-1481989" y="3719205"/>
              <a:ext cx="14560" cy="609146"/>
            </a:xfrm>
            <a:custGeom>
              <a:avLst/>
              <a:gdLst/>
              <a:ahLst/>
              <a:cxnLst/>
              <a:rect l="l" t="t" r="r" b="b"/>
              <a:pathLst>
                <a:path w="80" h="3347" extrusionOk="0">
                  <a:moveTo>
                    <a:pt x="0" y="0"/>
                  </a:moveTo>
                  <a:lnTo>
                    <a:pt x="0" y="3346"/>
                  </a:lnTo>
                  <a:lnTo>
                    <a:pt x="79" y="3346"/>
                  </a:lnTo>
                  <a:lnTo>
                    <a:pt x="79" y="0"/>
                  </a:lnTo>
                  <a:close/>
                </a:path>
              </a:pathLst>
            </a:custGeom>
            <a:solidFill>
              <a:srgbClr val="006B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4"/>
            <p:cNvSpPr/>
            <p:nvPr/>
          </p:nvSpPr>
          <p:spPr>
            <a:xfrm>
              <a:off x="-1566253" y="3939422"/>
              <a:ext cx="182907" cy="388929"/>
            </a:xfrm>
            <a:custGeom>
              <a:avLst/>
              <a:gdLst/>
              <a:ahLst/>
              <a:cxnLst/>
              <a:rect l="l" t="t" r="r" b="b"/>
              <a:pathLst>
                <a:path w="1005" h="2137" extrusionOk="0">
                  <a:moveTo>
                    <a:pt x="0" y="0"/>
                  </a:moveTo>
                  <a:lnTo>
                    <a:pt x="0" y="2136"/>
                  </a:lnTo>
                  <a:lnTo>
                    <a:pt x="1004" y="2136"/>
                  </a:lnTo>
                  <a:lnTo>
                    <a:pt x="1004"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4"/>
            <p:cNvSpPr/>
            <p:nvPr/>
          </p:nvSpPr>
          <p:spPr>
            <a:xfrm>
              <a:off x="-1917326" y="2469064"/>
              <a:ext cx="594768" cy="1859286"/>
            </a:xfrm>
            <a:custGeom>
              <a:avLst/>
              <a:gdLst/>
              <a:ahLst/>
              <a:cxnLst/>
              <a:rect l="l" t="t" r="r" b="b"/>
              <a:pathLst>
                <a:path w="3268" h="10216" extrusionOk="0">
                  <a:moveTo>
                    <a:pt x="1" y="0"/>
                  </a:moveTo>
                  <a:lnTo>
                    <a:pt x="1" y="10215"/>
                  </a:lnTo>
                  <a:lnTo>
                    <a:pt x="3268" y="10215"/>
                  </a:lnTo>
                  <a:lnTo>
                    <a:pt x="3268"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4"/>
            <p:cNvSpPr/>
            <p:nvPr/>
          </p:nvSpPr>
          <p:spPr>
            <a:xfrm>
              <a:off x="513246" y="2040823"/>
              <a:ext cx="501585" cy="2287527"/>
            </a:xfrm>
            <a:custGeom>
              <a:avLst/>
              <a:gdLst/>
              <a:ahLst/>
              <a:cxnLst/>
              <a:rect l="l" t="t" r="r" b="b"/>
              <a:pathLst>
                <a:path w="2756" h="12569" extrusionOk="0">
                  <a:moveTo>
                    <a:pt x="0" y="1"/>
                  </a:moveTo>
                  <a:lnTo>
                    <a:pt x="0" y="12568"/>
                  </a:lnTo>
                  <a:lnTo>
                    <a:pt x="2756" y="12568"/>
                  </a:lnTo>
                  <a:lnTo>
                    <a:pt x="2756"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4"/>
            <p:cNvSpPr/>
            <p:nvPr/>
          </p:nvSpPr>
          <p:spPr>
            <a:xfrm>
              <a:off x="-1476711" y="2538769"/>
              <a:ext cx="53871" cy="53871"/>
            </a:xfrm>
            <a:custGeom>
              <a:avLst/>
              <a:gdLst/>
              <a:ahLst/>
              <a:cxnLst/>
              <a:rect l="l" t="t" r="r" b="b"/>
              <a:pathLst>
                <a:path w="296" h="296" extrusionOk="0">
                  <a:moveTo>
                    <a:pt x="0" y="0"/>
                  </a:moveTo>
                  <a:lnTo>
                    <a:pt x="0" y="296"/>
                  </a:lnTo>
                  <a:lnTo>
                    <a:pt x="296" y="29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4"/>
            <p:cNvSpPr/>
            <p:nvPr/>
          </p:nvSpPr>
          <p:spPr>
            <a:xfrm>
              <a:off x="-1589549" y="2538769"/>
              <a:ext cx="54053" cy="53871"/>
            </a:xfrm>
            <a:custGeom>
              <a:avLst/>
              <a:gdLst/>
              <a:ahLst/>
              <a:cxnLst/>
              <a:rect l="l" t="t" r="r" b="b"/>
              <a:pathLst>
                <a:path w="297" h="296" extrusionOk="0">
                  <a:moveTo>
                    <a:pt x="1" y="0"/>
                  </a:moveTo>
                  <a:lnTo>
                    <a:pt x="1" y="296"/>
                  </a:lnTo>
                  <a:lnTo>
                    <a:pt x="296" y="29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4"/>
            <p:cNvSpPr/>
            <p:nvPr/>
          </p:nvSpPr>
          <p:spPr>
            <a:xfrm>
              <a:off x="-1704025" y="2538769"/>
              <a:ext cx="53871" cy="53871"/>
            </a:xfrm>
            <a:custGeom>
              <a:avLst/>
              <a:gdLst/>
              <a:ahLst/>
              <a:cxnLst/>
              <a:rect l="l" t="t" r="r" b="b"/>
              <a:pathLst>
                <a:path w="296" h="296" extrusionOk="0">
                  <a:moveTo>
                    <a:pt x="0" y="0"/>
                  </a:moveTo>
                  <a:lnTo>
                    <a:pt x="0" y="296"/>
                  </a:lnTo>
                  <a:lnTo>
                    <a:pt x="295" y="29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4"/>
            <p:cNvSpPr/>
            <p:nvPr/>
          </p:nvSpPr>
          <p:spPr>
            <a:xfrm>
              <a:off x="-1818683" y="2538769"/>
              <a:ext cx="55509" cy="53871"/>
            </a:xfrm>
            <a:custGeom>
              <a:avLst/>
              <a:gdLst/>
              <a:ahLst/>
              <a:cxnLst/>
              <a:rect l="l" t="t" r="r" b="b"/>
              <a:pathLst>
                <a:path w="305" h="296" extrusionOk="0">
                  <a:moveTo>
                    <a:pt x="0" y="0"/>
                  </a:moveTo>
                  <a:lnTo>
                    <a:pt x="0" y="296"/>
                  </a:lnTo>
                  <a:lnTo>
                    <a:pt x="305" y="29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4"/>
            <p:cNvSpPr/>
            <p:nvPr/>
          </p:nvSpPr>
          <p:spPr>
            <a:xfrm>
              <a:off x="-1476711" y="2684003"/>
              <a:ext cx="53871" cy="55509"/>
            </a:xfrm>
            <a:custGeom>
              <a:avLst/>
              <a:gdLst/>
              <a:ahLst/>
              <a:cxnLst/>
              <a:rect l="l" t="t" r="r" b="b"/>
              <a:pathLst>
                <a:path w="296" h="305" extrusionOk="0">
                  <a:moveTo>
                    <a:pt x="0" y="0"/>
                  </a:moveTo>
                  <a:lnTo>
                    <a:pt x="0"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4"/>
            <p:cNvSpPr/>
            <p:nvPr/>
          </p:nvSpPr>
          <p:spPr>
            <a:xfrm>
              <a:off x="-1589549" y="2684003"/>
              <a:ext cx="54053" cy="55509"/>
            </a:xfrm>
            <a:custGeom>
              <a:avLst/>
              <a:gdLst/>
              <a:ahLst/>
              <a:cxnLst/>
              <a:rect l="l" t="t" r="r" b="b"/>
              <a:pathLst>
                <a:path w="297" h="305" extrusionOk="0">
                  <a:moveTo>
                    <a:pt x="1" y="0"/>
                  </a:moveTo>
                  <a:lnTo>
                    <a:pt x="1" y="305"/>
                  </a:lnTo>
                  <a:lnTo>
                    <a:pt x="296" y="305"/>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4"/>
            <p:cNvSpPr/>
            <p:nvPr/>
          </p:nvSpPr>
          <p:spPr>
            <a:xfrm>
              <a:off x="-1704025" y="2684003"/>
              <a:ext cx="53871" cy="55509"/>
            </a:xfrm>
            <a:custGeom>
              <a:avLst/>
              <a:gdLst/>
              <a:ahLst/>
              <a:cxnLst/>
              <a:rect l="l" t="t" r="r" b="b"/>
              <a:pathLst>
                <a:path w="296" h="305" extrusionOk="0">
                  <a:moveTo>
                    <a:pt x="0" y="0"/>
                  </a:moveTo>
                  <a:lnTo>
                    <a:pt x="0" y="305"/>
                  </a:lnTo>
                  <a:lnTo>
                    <a:pt x="295" y="305"/>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4"/>
            <p:cNvSpPr/>
            <p:nvPr/>
          </p:nvSpPr>
          <p:spPr>
            <a:xfrm>
              <a:off x="-1818683" y="2684003"/>
              <a:ext cx="55509" cy="55509"/>
            </a:xfrm>
            <a:custGeom>
              <a:avLst/>
              <a:gdLst/>
              <a:ahLst/>
              <a:cxnLst/>
              <a:rect l="l" t="t" r="r" b="b"/>
              <a:pathLst>
                <a:path w="305" h="305" extrusionOk="0">
                  <a:moveTo>
                    <a:pt x="0" y="0"/>
                  </a:moveTo>
                  <a:lnTo>
                    <a:pt x="0" y="305"/>
                  </a:lnTo>
                  <a:lnTo>
                    <a:pt x="305" y="305"/>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4"/>
            <p:cNvSpPr/>
            <p:nvPr/>
          </p:nvSpPr>
          <p:spPr>
            <a:xfrm>
              <a:off x="-1476711" y="2830693"/>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4"/>
            <p:cNvSpPr/>
            <p:nvPr/>
          </p:nvSpPr>
          <p:spPr>
            <a:xfrm>
              <a:off x="-1589549" y="2830693"/>
              <a:ext cx="54053" cy="55691"/>
            </a:xfrm>
            <a:custGeom>
              <a:avLst/>
              <a:gdLst/>
              <a:ahLst/>
              <a:cxnLst/>
              <a:rect l="l" t="t" r="r" b="b"/>
              <a:pathLst>
                <a:path w="297" h="306" extrusionOk="0">
                  <a:moveTo>
                    <a:pt x="1" y="1"/>
                  </a:moveTo>
                  <a:lnTo>
                    <a:pt x="1"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4"/>
            <p:cNvSpPr/>
            <p:nvPr/>
          </p:nvSpPr>
          <p:spPr>
            <a:xfrm>
              <a:off x="-1704025" y="2830693"/>
              <a:ext cx="53871" cy="55691"/>
            </a:xfrm>
            <a:custGeom>
              <a:avLst/>
              <a:gdLst/>
              <a:ahLst/>
              <a:cxnLst/>
              <a:rect l="l" t="t" r="r" b="b"/>
              <a:pathLst>
                <a:path w="296" h="306" extrusionOk="0">
                  <a:moveTo>
                    <a:pt x="0" y="1"/>
                  </a:moveTo>
                  <a:lnTo>
                    <a:pt x="0" y="306"/>
                  </a:lnTo>
                  <a:lnTo>
                    <a:pt x="295" y="30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4"/>
            <p:cNvSpPr/>
            <p:nvPr/>
          </p:nvSpPr>
          <p:spPr>
            <a:xfrm>
              <a:off x="-1818683" y="2830693"/>
              <a:ext cx="55509" cy="55691"/>
            </a:xfrm>
            <a:custGeom>
              <a:avLst/>
              <a:gdLst/>
              <a:ahLst/>
              <a:cxnLst/>
              <a:rect l="l" t="t" r="r" b="b"/>
              <a:pathLst>
                <a:path w="305" h="306" extrusionOk="0">
                  <a:moveTo>
                    <a:pt x="0" y="1"/>
                  </a:moveTo>
                  <a:lnTo>
                    <a:pt x="0" y="306"/>
                  </a:lnTo>
                  <a:lnTo>
                    <a:pt x="305" y="30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4"/>
            <p:cNvSpPr/>
            <p:nvPr/>
          </p:nvSpPr>
          <p:spPr>
            <a:xfrm>
              <a:off x="-1476711" y="2977565"/>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4"/>
            <p:cNvSpPr/>
            <p:nvPr/>
          </p:nvSpPr>
          <p:spPr>
            <a:xfrm>
              <a:off x="-1589549" y="2977565"/>
              <a:ext cx="54053" cy="55691"/>
            </a:xfrm>
            <a:custGeom>
              <a:avLst/>
              <a:gdLst/>
              <a:ahLst/>
              <a:cxnLst/>
              <a:rect l="l" t="t" r="r" b="b"/>
              <a:pathLst>
                <a:path w="297" h="306" extrusionOk="0">
                  <a:moveTo>
                    <a:pt x="1" y="1"/>
                  </a:moveTo>
                  <a:lnTo>
                    <a:pt x="1" y="306"/>
                  </a:lnTo>
                  <a:lnTo>
                    <a:pt x="296" y="30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4"/>
            <p:cNvSpPr/>
            <p:nvPr/>
          </p:nvSpPr>
          <p:spPr>
            <a:xfrm>
              <a:off x="-1704025" y="2977565"/>
              <a:ext cx="53871" cy="55691"/>
            </a:xfrm>
            <a:custGeom>
              <a:avLst/>
              <a:gdLst/>
              <a:ahLst/>
              <a:cxnLst/>
              <a:rect l="l" t="t" r="r" b="b"/>
              <a:pathLst>
                <a:path w="296" h="306" extrusionOk="0">
                  <a:moveTo>
                    <a:pt x="0" y="1"/>
                  </a:moveTo>
                  <a:lnTo>
                    <a:pt x="0" y="306"/>
                  </a:lnTo>
                  <a:lnTo>
                    <a:pt x="295" y="30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4"/>
            <p:cNvSpPr/>
            <p:nvPr/>
          </p:nvSpPr>
          <p:spPr>
            <a:xfrm>
              <a:off x="-1818683" y="2977565"/>
              <a:ext cx="55509" cy="55691"/>
            </a:xfrm>
            <a:custGeom>
              <a:avLst/>
              <a:gdLst/>
              <a:ahLst/>
              <a:cxnLst/>
              <a:rect l="l" t="t" r="r" b="b"/>
              <a:pathLst>
                <a:path w="305" h="306" extrusionOk="0">
                  <a:moveTo>
                    <a:pt x="0" y="1"/>
                  </a:moveTo>
                  <a:lnTo>
                    <a:pt x="0" y="306"/>
                  </a:lnTo>
                  <a:lnTo>
                    <a:pt x="305" y="30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4"/>
            <p:cNvSpPr/>
            <p:nvPr/>
          </p:nvSpPr>
          <p:spPr>
            <a:xfrm>
              <a:off x="-1476711" y="3124437"/>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4"/>
            <p:cNvSpPr/>
            <p:nvPr/>
          </p:nvSpPr>
          <p:spPr>
            <a:xfrm>
              <a:off x="-1589549" y="3124437"/>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4"/>
            <p:cNvSpPr/>
            <p:nvPr/>
          </p:nvSpPr>
          <p:spPr>
            <a:xfrm>
              <a:off x="-1704025" y="3124437"/>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4"/>
            <p:cNvSpPr/>
            <p:nvPr/>
          </p:nvSpPr>
          <p:spPr>
            <a:xfrm>
              <a:off x="-1818683" y="3124437"/>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4"/>
            <p:cNvSpPr/>
            <p:nvPr/>
          </p:nvSpPr>
          <p:spPr>
            <a:xfrm>
              <a:off x="-1476711" y="3271309"/>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4"/>
            <p:cNvSpPr/>
            <p:nvPr/>
          </p:nvSpPr>
          <p:spPr>
            <a:xfrm>
              <a:off x="-1589549" y="3271309"/>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4"/>
            <p:cNvSpPr/>
            <p:nvPr/>
          </p:nvSpPr>
          <p:spPr>
            <a:xfrm>
              <a:off x="-1704025" y="3271309"/>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4"/>
            <p:cNvSpPr/>
            <p:nvPr/>
          </p:nvSpPr>
          <p:spPr>
            <a:xfrm>
              <a:off x="-1818683" y="3271309"/>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4"/>
            <p:cNvSpPr/>
            <p:nvPr/>
          </p:nvSpPr>
          <p:spPr>
            <a:xfrm>
              <a:off x="-1476711" y="3418181"/>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4"/>
            <p:cNvSpPr/>
            <p:nvPr/>
          </p:nvSpPr>
          <p:spPr>
            <a:xfrm>
              <a:off x="-1589549" y="3418181"/>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4"/>
            <p:cNvSpPr/>
            <p:nvPr/>
          </p:nvSpPr>
          <p:spPr>
            <a:xfrm>
              <a:off x="-1704025" y="3418181"/>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4"/>
            <p:cNvSpPr/>
            <p:nvPr/>
          </p:nvSpPr>
          <p:spPr>
            <a:xfrm>
              <a:off x="-1818683" y="3418181"/>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4"/>
            <p:cNvSpPr/>
            <p:nvPr/>
          </p:nvSpPr>
          <p:spPr>
            <a:xfrm>
              <a:off x="-1476711" y="3565053"/>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4"/>
            <p:cNvSpPr/>
            <p:nvPr/>
          </p:nvSpPr>
          <p:spPr>
            <a:xfrm>
              <a:off x="-1589549" y="3565053"/>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4"/>
            <p:cNvSpPr/>
            <p:nvPr/>
          </p:nvSpPr>
          <p:spPr>
            <a:xfrm>
              <a:off x="-1704025" y="3565053"/>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4"/>
            <p:cNvSpPr/>
            <p:nvPr/>
          </p:nvSpPr>
          <p:spPr>
            <a:xfrm>
              <a:off x="-1818683" y="3565053"/>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4"/>
            <p:cNvSpPr/>
            <p:nvPr/>
          </p:nvSpPr>
          <p:spPr>
            <a:xfrm>
              <a:off x="-1476711" y="3711925"/>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4"/>
            <p:cNvSpPr/>
            <p:nvPr/>
          </p:nvSpPr>
          <p:spPr>
            <a:xfrm>
              <a:off x="-1589549" y="3711925"/>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4"/>
            <p:cNvSpPr/>
            <p:nvPr/>
          </p:nvSpPr>
          <p:spPr>
            <a:xfrm>
              <a:off x="-1704025" y="3711925"/>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4"/>
            <p:cNvSpPr/>
            <p:nvPr/>
          </p:nvSpPr>
          <p:spPr>
            <a:xfrm>
              <a:off x="-1818683" y="3711925"/>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4"/>
            <p:cNvSpPr/>
            <p:nvPr/>
          </p:nvSpPr>
          <p:spPr>
            <a:xfrm>
              <a:off x="-1476711" y="3858797"/>
              <a:ext cx="53871" cy="53871"/>
            </a:xfrm>
            <a:custGeom>
              <a:avLst/>
              <a:gdLst/>
              <a:ahLst/>
              <a:cxnLst/>
              <a:rect l="l" t="t" r="r" b="b"/>
              <a:pathLst>
                <a:path w="296" h="296" extrusionOk="0">
                  <a:moveTo>
                    <a:pt x="0" y="1"/>
                  </a:moveTo>
                  <a:lnTo>
                    <a:pt x="0"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4"/>
            <p:cNvSpPr/>
            <p:nvPr/>
          </p:nvSpPr>
          <p:spPr>
            <a:xfrm>
              <a:off x="-1589549" y="3858797"/>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4"/>
            <p:cNvSpPr/>
            <p:nvPr/>
          </p:nvSpPr>
          <p:spPr>
            <a:xfrm>
              <a:off x="-1704025" y="3858797"/>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4"/>
            <p:cNvSpPr/>
            <p:nvPr/>
          </p:nvSpPr>
          <p:spPr>
            <a:xfrm>
              <a:off x="-1818683" y="3858797"/>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4"/>
            <p:cNvSpPr/>
            <p:nvPr/>
          </p:nvSpPr>
          <p:spPr>
            <a:xfrm>
              <a:off x="-1476711" y="4003849"/>
              <a:ext cx="53871" cy="55691"/>
            </a:xfrm>
            <a:custGeom>
              <a:avLst/>
              <a:gdLst/>
              <a:ahLst/>
              <a:cxnLst/>
              <a:rect l="l" t="t" r="r" b="b"/>
              <a:pathLst>
                <a:path w="296" h="306" extrusionOk="0">
                  <a:moveTo>
                    <a:pt x="0" y="0"/>
                  </a:moveTo>
                  <a:lnTo>
                    <a:pt x="0"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4"/>
            <p:cNvSpPr/>
            <p:nvPr/>
          </p:nvSpPr>
          <p:spPr>
            <a:xfrm>
              <a:off x="-1589549" y="4003849"/>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4"/>
            <p:cNvSpPr/>
            <p:nvPr/>
          </p:nvSpPr>
          <p:spPr>
            <a:xfrm>
              <a:off x="-1704025" y="4003849"/>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4"/>
            <p:cNvSpPr/>
            <p:nvPr/>
          </p:nvSpPr>
          <p:spPr>
            <a:xfrm>
              <a:off x="-1818683" y="4003849"/>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4"/>
            <p:cNvSpPr/>
            <p:nvPr/>
          </p:nvSpPr>
          <p:spPr>
            <a:xfrm>
              <a:off x="-1476711" y="4150721"/>
              <a:ext cx="53871" cy="55691"/>
            </a:xfrm>
            <a:custGeom>
              <a:avLst/>
              <a:gdLst/>
              <a:ahLst/>
              <a:cxnLst/>
              <a:rect l="l" t="t" r="r" b="b"/>
              <a:pathLst>
                <a:path w="296" h="306" extrusionOk="0">
                  <a:moveTo>
                    <a:pt x="0" y="0"/>
                  </a:moveTo>
                  <a:lnTo>
                    <a:pt x="0"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4"/>
            <p:cNvSpPr/>
            <p:nvPr/>
          </p:nvSpPr>
          <p:spPr>
            <a:xfrm>
              <a:off x="-1589549" y="4150721"/>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4"/>
            <p:cNvSpPr/>
            <p:nvPr/>
          </p:nvSpPr>
          <p:spPr>
            <a:xfrm>
              <a:off x="-1704025" y="4150721"/>
              <a:ext cx="53871" cy="55691"/>
            </a:xfrm>
            <a:custGeom>
              <a:avLst/>
              <a:gdLst/>
              <a:ahLst/>
              <a:cxnLst/>
              <a:rect l="l" t="t" r="r" b="b"/>
              <a:pathLst>
                <a:path w="296" h="306" extrusionOk="0">
                  <a:moveTo>
                    <a:pt x="0" y="0"/>
                  </a:moveTo>
                  <a:lnTo>
                    <a:pt x="0" y="306"/>
                  </a:lnTo>
                  <a:lnTo>
                    <a:pt x="295" y="306"/>
                  </a:lnTo>
                  <a:lnTo>
                    <a:pt x="29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4"/>
            <p:cNvSpPr/>
            <p:nvPr/>
          </p:nvSpPr>
          <p:spPr>
            <a:xfrm>
              <a:off x="-1818683" y="4150721"/>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4"/>
            <p:cNvSpPr/>
            <p:nvPr/>
          </p:nvSpPr>
          <p:spPr>
            <a:xfrm>
              <a:off x="-4818725" y="3898290"/>
              <a:ext cx="7183987" cy="317040"/>
            </a:xfrm>
            <a:custGeom>
              <a:avLst/>
              <a:gdLst/>
              <a:ahLst/>
              <a:cxnLst/>
              <a:rect l="l" t="t" r="r" b="b"/>
              <a:pathLst>
                <a:path w="39473" h="1742" extrusionOk="0">
                  <a:moveTo>
                    <a:pt x="19732" y="0"/>
                  </a:moveTo>
                  <a:cubicBezTo>
                    <a:pt x="3602" y="0"/>
                    <a:pt x="0" y="1742"/>
                    <a:pt x="0" y="1742"/>
                  </a:cubicBezTo>
                  <a:lnTo>
                    <a:pt x="39473" y="1742"/>
                  </a:lnTo>
                  <a:cubicBezTo>
                    <a:pt x="39473" y="1742"/>
                    <a:pt x="35871" y="0"/>
                    <a:pt x="1973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4"/>
            <p:cNvSpPr/>
            <p:nvPr/>
          </p:nvSpPr>
          <p:spPr>
            <a:xfrm>
              <a:off x="68991" y="2064301"/>
              <a:ext cx="97005" cy="813165"/>
            </a:xfrm>
            <a:custGeom>
              <a:avLst/>
              <a:gdLst/>
              <a:ahLst/>
              <a:cxnLst/>
              <a:rect l="l" t="t" r="r" b="b"/>
              <a:pathLst>
                <a:path w="533" h="4468" extrusionOk="0">
                  <a:moveTo>
                    <a:pt x="1" y="0"/>
                  </a:moveTo>
                  <a:lnTo>
                    <a:pt x="1"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4"/>
            <p:cNvSpPr/>
            <p:nvPr/>
          </p:nvSpPr>
          <p:spPr>
            <a:xfrm>
              <a:off x="794250" y="2064301"/>
              <a:ext cx="97005" cy="813165"/>
            </a:xfrm>
            <a:custGeom>
              <a:avLst/>
              <a:gdLst/>
              <a:ahLst/>
              <a:cxnLst/>
              <a:rect l="l" t="t" r="r" b="b"/>
              <a:pathLst>
                <a:path w="533" h="4468" extrusionOk="0">
                  <a:moveTo>
                    <a:pt x="1" y="0"/>
                  </a:moveTo>
                  <a:lnTo>
                    <a:pt x="1"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4"/>
            <p:cNvSpPr/>
            <p:nvPr/>
          </p:nvSpPr>
          <p:spPr>
            <a:xfrm>
              <a:off x="-497020" y="2408094"/>
              <a:ext cx="1916616" cy="2015076"/>
            </a:xfrm>
            <a:custGeom>
              <a:avLst/>
              <a:gdLst/>
              <a:ahLst/>
              <a:cxnLst/>
              <a:rect l="l" t="t" r="r" b="b"/>
              <a:pathLst>
                <a:path w="10531" h="11072" extrusionOk="0">
                  <a:moveTo>
                    <a:pt x="335" y="0"/>
                  </a:moveTo>
                  <a:cubicBezTo>
                    <a:pt x="148" y="0"/>
                    <a:pt x="1" y="148"/>
                    <a:pt x="1" y="335"/>
                  </a:cubicBezTo>
                  <a:lnTo>
                    <a:pt x="1" y="11071"/>
                  </a:lnTo>
                  <a:lnTo>
                    <a:pt x="10531" y="11071"/>
                  </a:lnTo>
                  <a:lnTo>
                    <a:pt x="10531" y="335"/>
                  </a:lnTo>
                  <a:cubicBezTo>
                    <a:pt x="10531" y="148"/>
                    <a:pt x="10383" y="0"/>
                    <a:pt x="10196"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4"/>
            <p:cNvSpPr/>
            <p:nvPr/>
          </p:nvSpPr>
          <p:spPr>
            <a:xfrm>
              <a:off x="-235490" y="1539420"/>
              <a:ext cx="1393555" cy="773853"/>
            </a:xfrm>
            <a:custGeom>
              <a:avLst/>
              <a:gdLst/>
              <a:ahLst/>
              <a:cxnLst/>
              <a:rect l="l" t="t" r="r" b="b"/>
              <a:pathLst>
                <a:path w="7657" h="4252" extrusionOk="0">
                  <a:moveTo>
                    <a:pt x="286" y="0"/>
                  </a:moveTo>
                  <a:cubicBezTo>
                    <a:pt x="128" y="0"/>
                    <a:pt x="1" y="129"/>
                    <a:pt x="1" y="286"/>
                  </a:cubicBezTo>
                  <a:lnTo>
                    <a:pt x="1" y="4252"/>
                  </a:lnTo>
                  <a:lnTo>
                    <a:pt x="7657" y="4252"/>
                  </a:lnTo>
                  <a:lnTo>
                    <a:pt x="7657" y="286"/>
                  </a:lnTo>
                  <a:cubicBezTo>
                    <a:pt x="7657" y="129"/>
                    <a:pt x="7529" y="0"/>
                    <a:pt x="7371"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4"/>
            <p:cNvSpPr/>
            <p:nvPr/>
          </p:nvSpPr>
          <p:spPr>
            <a:xfrm>
              <a:off x="1308392" y="1311013"/>
              <a:ext cx="1339866" cy="1198454"/>
            </a:xfrm>
            <a:custGeom>
              <a:avLst/>
              <a:gdLst/>
              <a:ahLst/>
              <a:cxnLst/>
              <a:rect l="l" t="t" r="r" b="b"/>
              <a:pathLst>
                <a:path w="7362" h="6585" extrusionOk="0">
                  <a:moveTo>
                    <a:pt x="3025" y="1"/>
                  </a:moveTo>
                  <a:cubicBezTo>
                    <a:pt x="2817" y="1"/>
                    <a:pt x="2608" y="18"/>
                    <a:pt x="2402" y="55"/>
                  </a:cubicBezTo>
                  <a:cubicBezTo>
                    <a:pt x="1575" y="203"/>
                    <a:pt x="788" y="714"/>
                    <a:pt x="404" y="1491"/>
                  </a:cubicBezTo>
                  <a:cubicBezTo>
                    <a:pt x="1" y="2328"/>
                    <a:pt x="99" y="3352"/>
                    <a:pt x="473" y="4188"/>
                  </a:cubicBezTo>
                  <a:cubicBezTo>
                    <a:pt x="935" y="5241"/>
                    <a:pt x="1781" y="6147"/>
                    <a:pt x="2805" y="6481"/>
                  </a:cubicBezTo>
                  <a:cubicBezTo>
                    <a:pt x="3021" y="6552"/>
                    <a:pt x="3244" y="6584"/>
                    <a:pt x="3467" y="6584"/>
                  </a:cubicBezTo>
                  <a:cubicBezTo>
                    <a:pt x="3866" y="6584"/>
                    <a:pt x="4266" y="6481"/>
                    <a:pt x="4626" y="6304"/>
                  </a:cubicBezTo>
                  <a:cubicBezTo>
                    <a:pt x="5186" y="6018"/>
                    <a:pt x="5659" y="5576"/>
                    <a:pt x="6072" y="5093"/>
                  </a:cubicBezTo>
                  <a:cubicBezTo>
                    <a:pt x="6564" y="4533"/>
                    <a:pt x="6988" y="3883"/>
                    <a:pt x="7174" y="3145"/>
                  </a:cubicBezTo>
                  <a:cubicBezTo>
                    <a:pt x="7362" y="2416"/>
                    <a:pt x="7283" y="1580"/>
                    <a:pt x="6840" y="970"/>
                  </a:cubicBezTo>
                  <a:cubicBezTo>
                    <a:pt x="6524" y="535"/>
                    <a:pt x="6007" y="260"/>
                    <a:pt x="5486" y="260"/>
                  </a:cubicBezTo>
                  <a:cubicBezTo>
                    <a:pt x="5278" y="260"/>
                    <a:pt x="5068" y="304"/>
                    <a:pt x="4871" y="399"/>
                  </a:cubicBezTo>
                  <a:cubicBezTo>
                    <a:pt x="4281" y="156"/>
                    <a:pt x="3652" y="1"/>
                    <a:pt x="3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4"/>
            <p:cNvSpPr/>
            <p:nvPr/>
          </p:nvSpPr>
          <p:spPr>
            <a:xfrm>
              <a:off x="2133931" y="2717854"/>
              <a:ext cx="1801957" cy="526883"/>
            </a:xfrm>
            <a:custGeom>
              <a:avLst/>
              <a:gdLst/>
              <a:ahLst/>
              <a:cxnLst/>
              <a:rect l="l" t="t" r="r" b="b"/>
              <a:pathLst>
                <a:path w="9901" h="2895" extrusionOk="0">
                  <a:moveTo>
                    <a:pt x="1" y="1"/>
                  </a:moveTo>
                  <a:lnTo>
                    <a:pt x="346" y="2825"/>
                  </a:lnTo>
                  <a:lnTo>
                    <a:pt x="7963" y="2865"/>
                  </a:lnTo>
                  <a:lnTo>
                    <a:pt x="8317" y="2894"/>
                  </a:lnTo>
                  <a:cubicBezTo>
                    <a:pt x="8325" y="2894"/>
                    <a:pt x="8333" y="2894"/>
                    <a:pt x="8340" y="2894"/>
                  </a:cubicBezTo>
                  <a:cubicBezTo>
                    <a:pt x="8785" y="2894"/>
                    <a:pt x="9237" y="2611"/>
                    <a:pt x="9517" y="2196"/>
                  </a:cubicBezTo>
                  <a:cubicBezTo>
                    <a:pt x="9645" y="2008"/>
                    <a:pt x="9734" y="1792"/>
                    <a:pt x="9773" y="1555"/>
                  </a:cubicBezTo>
                  <a:cubicBezTo>
                    <a:pt x="9901" y="857"/>
                    <a:pt x="9507" y="286"/>
                    <a:pt x="8877" y="256"/>
                  </a:cubicBezTo>
                  <a:lnTo>
                    <a:pt x="1"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4"/>
            <p:cNvSpPr/>
            <p:nvPr/>
          </p:nvSpPr>
          <p:spPr>
            <a:xfrm>
              <a:off x="3419923" y="1623685"/>
              <a:ext cx="634261" cy="1623964"/>
            </a:xfrm>
            <a:custGeom>
              <a:avLst/>
              <a:gdLst/>
              <a:ahLst/>
              <a:cxnLst/>
              <a:rect l="l" t="t" r="r" b="b"/>
              <a:pathLst>
                <a:path w="3485" h="8923" extrusionOk="0">
                  <a:moveTo>
                    <a:pt x="1280" y="0"/>
                  </a:moveTo>
                  <a:lnTo>
                    <a:pt x="31" y="7390"/>
                  </a:lnTo>
                  <a:cubicBezTo>
                    <a:pt x="1" y="7528"/>
                    <a:pt x="31" y="7725"/>
                    <a:pt x="99" y="7941"/>
                  </a:cubicBezTo>
                  <a:cubicBezTo>
                    <a:pt x="298" y="8589"/>
                    <a:pt x="853" y="8922"/>
                    <a:pt x="1404" y="8922"/>
                  </a:cubicBezTo>
                  <a:cubicBezTo>
                    <a:pt x="1916" y="8922"/>
                    <a:pt x="2425" y="8633"/>
                    <a:pt x="2638" y="8040"/>
                  </a:cubicBezTo>
                  <a:cubicBezTo>
                    <a:pt x="2658" y="7981"/>
                    <a:pt x="2677" y="7922"/>
                    <a:pt x="2688" y="7873"/>
                  </a:cubicBezTo>
                  <a:lnTo>
                    <a:pt x="3484" y="374"/>
                  </a:lnTo>
                  <a:lnTo>
                    <a:pt x="1280"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4"/>
            <p:cNvSpPr/>
            <p:nvPr/>
          </p:nvSpPr>
          <p:spPr>
            <a:xfrm>
              <a:off x="3457233" y="917534"/>
              <a:ext cx="828089" cy="886146"/>
            </a:xfrm>
            <a:custGeom>
              <a:avLst/>
              <a:gdLst/>
              <a:ahLst/>
              <a:cxnLst/>
              <a:rect l="l" t="t" r="r" b="b"/>
              <a:pathLst>
                <a:path w="4550" h="4869" extrusionOk="0">
                  <a:moveTo>
                    <a:pt x="3526" y="1"/>
                  </a:moveTo>
                  <a:cubicBezTo>
                    <a:pt x="3488" y="1"/>
                    <a:pt x="3448" y="13"/>
                    <a:pt x="3408" y="42"/>
                  </a:cubicBezTo>
                  <a:cubicBezTo>
                    <a:pt x="3240" y="160"/>
                    <a:pt x="3152" y="396"/>
                    <a:pt x="3082" y="574"/>
                  </a:cubicBezTo>
                  <a:cubicBezTo>
                    <a:pt x="2807" y="1311"/>
                    <a:pt x="2768" y="1390"/>
                    <a:pt x="2542" y="2148"/>
                  </a:cubicBezTo>
                  <a:cubicBezTo>
                    <a:pt x="2502" y="2059"/>
                    <a:pt x="2630" y="1735"/>
                    <a:pt x="2649" y="1626"/>
                  </a:cubicBezTo>
                  <a:cubicBezTo>
                    <a:pt x="2679" y="1488"/>
                    <a:pt x="2709" y="1341"/>
                    <a:pt x="2728" y="1193"/>
                  </a:cubicBezTo>
                  <a:cubicBezTo>
                    <a:pt x="2748" y="996"/>
                    <a:pt x="2758" y="810"/>
                    <a:pt x="2748" y="613"/>
                  </a:cubicBezTo>
                  <a:cubicBezTo>
                    <a:pt x="2748" y="465"/>
                    <a:pt x="2778" y="189"/>
                    <a:pt x="2669" y="71"/>
                  </a:cubicBezTo>
                  <a:cubicBezTo>
                    <a:pt x="2638" y="29"/>
                    <a:pt x="2583" y="10"/>
                    <a:pt x="2528" y="10"/>
                  </a:cubicBezTo>
                  <a:cubicBezTo>
                    <a:pt x="2479" y="10"/>
                    <a:pt x="2430" y="24"/>
                    <a:pt x="2394" y="52"/>
                  </a:cubicBezTo>
                  <a:cubicBezTo>
                    <a:pt x="2227" y="170"/>
                    <a:pt x="2276" y="406"/>
                    <a:pt x="2227" y="583"/>
                  </a:cubicBezTo>
                  <a:cubicBezTo>
                    <a:pt x="2187" y="770"/>
                    <a:pt x="2148" y="957"/>
                    <a:pt x="2098" y="1144"/>
                  </a:cubicBezTo>
                  <a:cubicBezTo>
                    <a:pt x="2000" y="1558"/>
                    <a:pt x="1882" y="2020"/>
                    <a:pt x="1636" y="2374"/>
                  </a:cubicBezTo>
                  <a:cubicBezTo>
                    <a:pt x="1542" y="2500"/>
                    <a:pt x="1355" y="2593"/>
                    <a:pt x="1197" y="2593"/>
                  </a:cubicBezTo>
                  <a:cubicBezTo>
                    <a:pt x="1107" y="2593"/>
                    <a:pt x="1026" y="2563"/>
                    <a:pt x="977" y="2492"/>
                  </a:cubicBezTo>
                  <a:cubicBezTo>
                    <a:pt x="810" y="2247"/>
                    <a:pt x="642" y="1873"/>
                    <a:pt x="357" y="1735"/>
                  </a:cubicBezTo>
                  <a:cubicBezTo>
                    <a:pt x="326" y="1719"/>
                    <a:pt x="286" y="1711"/>
                    <a:pt x="244" y="1711"/>
                  </a:cubicBezTo>
                  <a:cubicBezTo>
                    <a:pt x="128" y="1711"/>
                    <a:pt x="0" y="1774"/>
                    <a:pt x="22" y="1912"/>
                  </a:cubicBezTo>
                  <a:cubicBezTo>
                    <a:pt x="101" y="2433"/>
                    <a:pt x="455" y="2965"/>
                    <a:pt x="692" y="3417"/>
                  </a:cubicBezTo>
                  <a:cubicBezTo>
                    <a:pt x="849" y="3732"/>
                    <a:pt x="1006" y="4106"/>
                    <a:pt x="1213" y="4382"/>
                  </a:cubicBezTo>
                  <a:cubicBezTo>
                    <a:pt x="1370" y="4589"/>
                    <a:pt x="1587" y="4736"/>
                    <a:pt x="1813" y="4815"/>
                  </a:cubicBezTo>
                  <a:cubicBezTo>
                    <a:pt x="1931" y="4851"/>
                    <a:pt x="2054" y="4869"/>
                    <a:pt x="2177" y="4869"/>
                  </a:cubicBezTo>
                  <a:cubicBezTo>
                    <a:pt x="2516" y="4869"/>
                    <a:pt x="2863" y="4739"/>
                    <a:pt x="3152" y="4530"/>
                  </a:cubicBezTo>
                  <a:cubicBezTo>
                    <a:pt x="3506" y="4274"/>
                    <a:pt x="3791" y="3929"/>
                    <a:pt x="4008" y="3546"/>
                  </a:cubicBezTo>
                  <a:cubicBezTo>
                    <a:pt x="4106" y="3378"/>
                    <a:pt x="4549" y="2571"/>
                    <a:pt x="4263" y="2424"/>
                  </a:cubicBezTo>
                  <a:cubicBezTo>
                    <a:pt x="4253" y="2420"/>
                    <a:pt x="4241" y="2418"/>
                    <a:pt x="4230" y="2418"/>
                  </a:cubicBezTo>
                  <a:cubicBezTo>
                    <a:pt x="4180" y="2418"/>
                    <a:pt x="4129" y="2451"/>
                    <a:pt x="4096" y="2483"/>
                  </a:cubicBezTo>
                  <a:cubicBezTo>
                    <a:pt x="4018" y="2571"/>
                    <a:pt x="3968" y="2680"/>
                    <a:pt x="3909" y="2778"/>
                  </a:cubicBezTo>
                  <a:cubicBezTo>
                    <a:pt x="3850" y="2876"/>
                    <a:pt x="3762" y="2984"/>
                    <a:pt x="3644" y="3014"/>
                  </a:cubicBezTo>
                  <a:cubicBezTo>
                    <a:pt x="3693" y="2748"/>
                    <a:pt x="3850" y="2463"/>
                    <a:pt x="3959" y="2217"/>
                  </a:cubicBezTo>
                  <a:cubicBezTo>
                    <a:pt x="4067" y="1980"/>
                    <a:pt x="4204" y="1764"/>
                    <a:pt x="4293" y="1518"/>
                  </a:cubicBezTo>
                  <a:cubicBezTo>
                    <a:pt x="4342" y="1370"/>
                    <a:pt x="4401" y="1203"/>
                    <a:pt x="4333" y="1055"/>
                  </a:cubicBezTo>
                  <a:cubicBezTo>
                    <a:pt x="4303" y="987"/>
                    <a:pt x="4263" y="957"/>
                    <a:pt x="4224" y="948"/>
                  </a:cubicBezTo>
                  <a:cubicBezTo>
                    <a:pt x="4216" y="946"/>
                    <a:pt x="4208" y="946"/>
                    <a:pt x="4200" y="946"/>
                  </a:cubicBezTo>
                  <a:cubicBezTo>
                    <a:pt x="4078" y="946"/>
                    <a:pt x="3935" y="1081"/>
                    <a:pt x="3880" y="1173"/>
                  </a:cubicBezTo>
                  <a:cubicBezTo>
                    <a:pt x="3653" y="1567"/>
                    <a:pt x="3408" y="1961"/>
                    <a:pt x="3191" y="2365"/>
                  </a:cubicBezTo>
                  <a:cubicBezTo>
                    <a:pt x="3378" y="1774"/>
                    <a:pt x="3545" y="1164"/>
                    <a:pt x="3683" y="554"/>
                  </a:cubicBezTo>
                  <a:cubicBezTo>
                    <a:pt x="3712" y="436"/>
                    <a:pt x="3742" y="298"/>
                    <a:pt x="3712" y="180"/>
                  </a:cubicBezTo>
                  <a:cubicBezTo>
                    <a:pt x="3692" y="75"/>
                    <a:pt x="3617" y="1"/>
                    <a:pt x="3526"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4"/>
            <p:cNvSpPr/>
            <p:nvPr/>
          </p:nvSpPr>
          <p:spPr>
            <a:xfrm>
              <a:off x="3641960" y="1398008"/>
              <a:ext cx="249337" cy="190005"/>
            </a:xfrm>
            <a:custGeom>
              <a:avLst/>
              <a:gdLst/>
              <a:ahLst/>
              <a:cxnLst/>
              <a:rect l="l" t="t" r="r" b="b"/>
              <a:pathLst>
                <a:path w="1370" h="1044" extrusionOk="0">
                  <a:moveTo>
                    <a:pt x="50" y="0"/>
                  </a:moveTo>
                  <a:cubicBezTo>
                    <a:pt x="21" y="0"/>
                    <a:pt x="1" y="29"/>
                    <a:pt x="1" y="59"/>
                  </a:cubicBezTo>
                  <a:cubicBezTo>
                    <a:pt x="1" y="79"/>
                    <a:pt x="21" y="99"/>
                    <a:pt x="50" y="108"/>
                  </a:cubicBezTo>
                  <a:cubicBezTo>
                    <a:pt x="51" y="107"/>
                    <a:pt x="59" y="106"/>
                    <a:pt x="72" y="106"/>
                  </a:cubicBezTo>
                  <a:cubicBezTo>
                    <a:pt x="204" y="106"/>
                    <a:pt x="895" y="183"/>
                    <a:pt x="1261" y="1013"/>
                  </a:cubicBezTo>
                  <a:cubicBezTo>
                    <a:pt x="1271" y="1033"/>
                    <a:pt x="1290" y="1043"/>
                    <a:pt x="1310" y="1043"/>
                  </a:cubicBezTo>
                  <a:lnTo>
                    <a:pt x="1330" y="1043"/>
                  </a:lnTo>
                  <a:cubicBezTo>
                    <a:pt x="1359" y="1033"/>
                    <a:pt x="1369" y="994"/>
                    <a:pt x="1359" y="974"/>
                  </a:cubicBezTo>
                  <a:cubicBezTo>
                    <a:pt x="926" y="0"/>
                    <a:pt x="60"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4"/>
            <p:cNvSpPr/>
            <p:nvPr/>
          </p:nvSpPr>
          <p:spPr>
            <a:xfrm>
              <a:off x="3928605" y="1468623"/>
              <a:ext cx="182907" cy="94275"/>
            </a:xfrm>
            <a:custGeom>
              <a:avLst/>
              <a:gdLst/>
              <a:ahLst/>
              <a:cxnLst/>
              <a:rect l="l" t="t" r="r" b="b"/>
              <a:pathLst>
                <a:path w="1005" h="518" extrusionOk="0">
                  <a:moveTo>
                    <a:pt x="778" y="1"/>
                  </a:moveTo>
                  <a:cubicBezTo>
                    <a:pt x="229" y="1"/>
                    <a:pt x="11" y="439"/>
                    <a:pt x="11" y="439"/>
                  </a:cubicBezTo>
                  <a:cubicBezTo>
                    <a:pt x="0" y="468"/>
                    <a:pt x="11" y="498"/>
                    <a:pt x="30" y="507"/>
                  </a:cubicBezTo>
                  <a:cubicBezTo>
                    <a:pt x="40" y="518"/>
                    <a:pt x="50" y="518"/>
                    <a:pt x="50" y="518"/>
                  </a:cubicBezTo>
                  <a:cubicBezTo>
                    <a:pt x="70" y="518"/>
                    <a:pt x="89" y="507"/>
                    <a:pt x="99" y="488"/>
                  </a:cubicBezTo>
                  <a:cubicBezTo>
                    <a:pt x="99" y="479"/>
                    <a:pt x="292" y="100"/>
                    <a:pt x="780" y="100"/>
                  </a:cubicBezTo>
                  <a:cubicBezTo>
                    <a:pt x="831" y="100"/>
                    <a:pt x="887" y="104"/>
                    <a:pt x="945" y="114"/>
                  </a:cubicBezTo>
                  <a:cubicBezTo>
                    <a:pt x="975" y="114"/>
                    <a:pt x="995" y="94"/>
                    <a:pt x="1004" y="74"/>
                  </a:cubicBezTo>
                  <a:cubicBezTo>
                    <a:pt x="1004" y="45"/>
                    <a:pt x="985" y="15"/>
                    <a:pt x="955" y="15"/>
                  </a:cubicBezTo>
                  <a:cubicBezTo>
                    <a:pt x="893" y="5"/>
                    <a:pt x="834" y="1"/>
                    <a:pt x="7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4"/>
            <p:cNvSpPr/>
            <p:nvPr/>
          </p:nvSpPr>
          <p:spPr>
            <a:xfrm>
              <a:off x="3837243" y="1339041"/>
              <a:ext cx="254615" cy="107379"/>
            </a:xfrm>
            <a:custGeom>
              <a:avLst/>
              <a:gdLst/>
              <a:ahLst/>
              <a:cxnLst/>
              <a:rect l="l" t="t" r="r" b="b"/>
              <a:pathLst>
                <a:path w="1399" h="590" extrusionOk="0">
                  <a:moveTo>
                    <a:pt x="326" y="0"/>
                  </a:moveTo>
                  <a:cubicBezTo>
                    <a:pt x="174" y="0"/>
                    <a:pt x="65" y="16"/>
                    <a:pt x="50" y="19"/>
                  </a:cubicBezTo>
                  <a:cubicBezTo>
                    <a:pt x="21" y="19"/>
                    <a:pt x="1" y="49"/>
                    <a:pt x="10" y="68"/>
                  </a:cubicBezTo>
                  <a:cubicBezTo>
                    <a:pt x="10" y="97"/>
                    <a:pt x="40" y="117"/>
                    <a:pt x="69" y="117"/>
                  </a:cubicBezTo>
                  <a:cubicBezTo>
                    <a:pt x="73" y="117"/>
                    <a:pt x="175" y="103"/>
                    <a:pt x="320" y="103"/>
                  </a:cubicBezTo>
                  <a:cubicBezTo>
                    <a:pt x="627" y="103"/>
                    <a:pt x="1126" y="166"/>
                    <a:pt x="1300" y="560"/>
                  </a:cubicBezTo>
                  <a:cubicBezTo>
                    <a:pt x="1309" y="580"/>
                    <a:pt x="1329" y="589"/>
                    <a:pt x="1349" y="589"/>
                  </a:cubicBezTo>
                  <a:cubicBezTo>
                    <a:pt x="1349" y="589"/>
                    <a:pt x="1359" y="589"/>
                    <a:pt x="1368" y="580"/>
                  </a:cubicBezTo>
                  <a:cubicBezTo>
                    <a:pt x="1388" y="570"/>
                    <a:pt x="1398" y="541"/>
                    <a:pt x="1388" y="521"/>
                  </a:cubicBezTo>
                  <a:cubicBezTo>
                    <a:pt x="1192" y="75"/>
                    <a:pt x="658" y="0"/>
                    <a:pt x="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4"/>
            <p:cNvSpPr/>
            <p:nvPr/>
          </p:nvSpPr>
          <p:spPr>
            <a:xfrm>
              <a:off x="1637989" y="2400996"/>
              <a:ext cx="315402" cy="444256"/>
            </a:xfrm>
            <a:custGeom>
              <a:avLst/>
              <a:gdLst/>
              <a:ahLst/>
              <a:cxnLst/>
              <a:rect l="l" t="t" r="r" b="b"/>
              <a:pathLst>
                <a:path w="1733" h="2441" extrusionOk="0">
                  <a:moveTo>
                    <a:pt x="0" y="0"/>
                  </a:moveTo>
                  <a:lnTo>
                    <a:pt x="0" y="1575"/>
                  </a:lnTo>
                  <a:cubicBezTo>
                    <a:pt x="0" y="1604"/>
                    <a:pt x="10" y="1624"/>
                    <a:pt x="10" y="1643"/>
                  </a:cubicBezTo>
                  <a:cubicBezTo>
                    <a:pt x="40" y="2096"/>
                    <a:pt x="414" y="2441"/>
                    <a:pt x="866" y="2441"/>
                  </a:cubicBezTo>
                  <a:cubicBezTo>
                    <a:pt x="1328" y="2441"/>
                    <a:pt x="1693" y="2096"/>
                    <a:pt x="1732" y="1643"/>
                  </a:cubicBezTo>
                  <a:lnTo>
                    <a:pt x="1732" y="1575"/>
                  </a:lnTo>
                  <a:lnTo>
                    <a:pt x="1732"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4"/>
            <p:cNvSpPr/>
            <p:nvPr/>
          </p:nvSpPr>
          <p:spPr>
            <a:xfrm>
              <a:off x="1637989" y="2587180"/>
              <a:ext cx="315402" cy="113020"/>
            </a:xfrm>
            <a:custGeom>
              <a:avLst/>
              <a:gdLst/>
              <a:ahLst/>
              <a:cxnLst/>
              <a:rect l="l" t="t" r="r" b="b"/>
              <a:pathLst>
                <a:path w="1733" h="621" extrusionOk="0">
                  <a:moveTo>
                    <a:pt x="0" y="1"/>
                  </a:moveTo>
                  <a:lnTo>
                    <a:pt x="0" y="552"/>
                  </a:lnTo>
                  <a:cubicBezTo>
                    <a:pt x="0" y="581"/>
                    <a:pt x="10" y="601"/>
                    <a:pt x="10" y="620"/>
                  </a:cubicBezTo>
                  <a:lnTo>
                    <a:pt x="1732" y="620"/>
                  </a:lnTo>
                  <a:lnTo>
                    <a:pt x="1732" y="552"/>
                  </a:lnTo>
                  <a:lnTo>
                    <a:pt x="1732"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4"/>
            <p:cNvSpPr/>
            <p:nvPr/>
          </p:nvSpPr>
          <p:spPr>
            <a:xfrm>
              <a:off x="1637989" y="2400996"/>
              <a:ext cx="315402" cy="142322"/>
            </a:xfrm>
            <a:custGeom>
              <a:avLst/>
              <a:gdLst/>
              <a:ahLst/>
              <a:cxnLst/>
              <a:rect l="l" t="t" r="r" b="b"/>
              <a:pathLst>
                <a:path w="1733" h="782" extrusionOk="0">
                  <a:moveTo>
                    <a:pt x="0" y="0"/>
                  </a:moveTo>
                  <a:lnTo>
                    <a:pt x="0" y="728"/>
                  </a:lnTo>
                  <a:cubicBezTo>
                    <a:pt x="204" y="764"/>
                    <a:pt x="414" y="781"/>
                    <a:pt x="625" y="781"/>
                  </a:cubicBezTo>
                  <a:cubicBezTo>
                    <a:pt x="1004" y="781"/>
                    <a:pt x="1384" y="724"/>
                    <a:pt x="1732" y="610"/>
                  </a:cubicBezTo>
                  <a:lnTo>
                    <a:pt x="17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4"/>
            <p:cNvSpPr/>
            <p:nvPr/>
          </p:nvSpPr>
          <p:spPr>
            <a:xfrm>
              <a:off x="1370999" y="1331215"/>
              <a:ext cx="997892" cy="1203003"/>
            </a:xfrm>
            <a:custGeom>
              <a:avLst/>
              <a:gdLst/>
              <a:ahLst/>
              <a:cxnLst/>
              <a:rect l="l" t="t" r="r" b="b"/>
              <a:pathLst>
                <a:path w="5483" h="6610" extrusionOk="0">
                  <a:moveTo>
                    <a:pt x="2704" y="0"/>
                  </a:moveTo>
                  <a:cubicBezTo>
                    <a:pt x="2630" y="0"/>
                    <a:pt x="2555" y="4"/>
                    <a:pt x="2480" y="13"/>
                  </a:cubicBezTo>
                  <a:cubicBezTo>
                    <a:pt x="1910" y="72"/>
                    <a:pt x="1389" y="377"/>
                    <a:pt x="1015" y="810"/>
                  </a:cubicBezTo>
                  <a:cubicBezTo>
                    <a:pt x="630" y="1233"/>
                    <a:pt x="404" y="1774"/>
                    <a:pt x="286" y="2335"/>
                  </a:cubicBezTo>
                  <a:cubicBezTo>
                    <a:pt x="109" y="3329"/>
                    <a:pt x="1" y="4559"/>
                    <a:pt x="630" y="5504"/>
                  </a:cubicBezTo>
                  <a:cubicBezTo>
                    <a:pt x="1111" y="6217"/>
                    <a:pt x="1976" y="6610"/>
                    <a:pt x="2833" y="6610"/>
                  </a:cubicBezTo>
                  <a:cubicBezTo>
                    <a:pt x="3030" y="6610"/>
                    <a:pt x="3225" y="6589"/>
                    <a:pt x="3416" y="6547"/>
                  </a:cubicBezTo>
                  <a:cubicBezTo>
                    <a:pt x="3720" y="6488"/>
                    <a:pt x="4026" y="6370"/>
                    <a:pt x="4262" y="6173"/>
                  </a:cubicBezTo>
                  <a:cubicBezTo>
                    <a:pt x="4577" y="5927"/>
                    <a:pt x="4794" y="5573"/>
                    <a:pt x="4960" y="5218"/>
                  </a:cubicBezTo>
                  <a:cubicBezTo>
                    <a:pt x="5345" y="4411"/>
                    <a:pt x="5443" y="3703"/>
                    <a:pt x="5463" y="2817"/>
                  </a:cubicBezTo>
                  <a:cubicBezTo>
                    <a:pt x="5482" y="2060"/>
                    <a:pt x="5167" y="1095"/>
                    <a:pt x="4538" y="613"/>
                  </a:cubicBezTo>
                  <a:cubicBezTo>
                    <a:pt x="4232" y="377"/>
                    <a:pt x="3878" y="229"/>
                    <a:pt x="3504" y="121"/>
                  </a:cubicBezTo>
                  <a:cubicBezTo>
                    <a:pt x="3242" y="52"/>
                    <a:pt x="2974" y="0"/>
                    <a:pt x="2704"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4"/>
            <p:cNvSpPr/>
            <p:nvPr/>
          </p:nvSpPr>
          <p:spPr>
            <a:xfrm>
              <a:off x="1953208" y="2086687"/>
              <a:ext cx="302662" cy="265534"/>
            </a:xfrm>
            <a:custGeom>
              <a:avLst/>
              <a:gdLst/>
              <a:ahLst/>
              <a:cxnLst/>
              <a:rect l="l" t="t" r="r" b="b"/>
              <a:pathLst>
                <a:path w="1663" h="1459" extrusionOk="0">
                  <a:moveTo>
                    <a:pt x="829" y="0"/>
                  </a:moveTo>
                  <a:cubicBezTo>
                    <a:pt x="715" y="0"/>
                    <a:pt x="600" y="27"/>
                    <a:pt x="492" y="83"/>
                  </a:cubicBezTo>
                  <a:cubicBezTo>
                    <a:pt x="138" y="280"/>
                    <a:pt x="0" y="723"/>
                    <a:pt x="197" y="1078"/>
                  </a:cubicBezTo>
                  <a:cubicBezTo>
                    <a:pt x="326" y="1322"/>
                    <a:pt x="576" y="1458"/>
                    <a:pt x="836" y="1458"/>
                  </a:cubicBezTo>
                  <a:cubicBezTo>
                    <a:pt x="953" y="1458"/>
                    <a:pt x="1071" y="1431"/>
                    <a:pt x="1181" y="1373"/>
                  </a:cubicBezTo>
                  <a:cubicBezTo>
                    <a:pt x="1535" y="1185"/>
                    <a:pt x="1663" y="743"/>
                    <a:pt x="1476" y="389"/>
                  </a:cubicBezTo>
                  <a:cubicBezTo>
                    <a:pt x="1346" y="142"/>
                    <a:pt x="1091" y="0"/>
                    <a:pt x="829" y="0"/>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4"/>
            <p:cNvSpPr/>
            <p:nvPr/>
          </p:nvSpPr>
          <p:spPr>
            <a:xfrm>
              <a:off x="1471280" y="2020258"/>
              <a:ext cx="303026" cy="265352"/>
            </a:xfrm>
            <a:custGeom>
              <a:avLst/>
              <a:gdLst/>
              <a:ahLst/>
              <a:cxnLst/>
              <a:rect l="l" t="t" r="r" b="b"/>
              <a:pathLst>
                <a:path w="1665" h="1458" extrusionOk="0">
                  <a:moveTo>
                    <a:pt x="830" y="1"/>
                  </a:moveTo>
                  <a:cubicBezTo>
                    <a:pt x="716" y="1"/>
                    <a:pt x="600" y="28"/>
                    <a:pt x="493" y="85"/>
                  </a:cubicBezTo>
                  <a:cubicBezTo>
                    <a:pt x="138" y="281"/>
                    <a:pt x="1" y="714"/>
                    <a:pt x="197" y="1069"/>
                  </a:cubicBezTo>
                  <a:cubicBezTo>
                    <a:pt x="328" y="1315"/>
                    <a:pt x="582" y="1457"/>
                    <a:pt x="844" y="1457"/>
                  </a:cubicBezTo>
                  <a:cubicBezTo>
                    <a:pt x="958" y="1457"/>
                    <a:pt x="1074" y="1430"/>
                    <a:pt x="1182" y="1373"/>
                  </a:cubicBezTo>
                  <a:cubicBezTo>
                    <a:pt x="1536" y="1177"/>
                    <a:pt x="1664" y="734"/>
                    <a:pt x="1477" y="389"/>
                  </a:cubicBezTo>
                  <a:cubicBezTo>
                    <a:pt x="1347" y="143"/>
                    <a:pt x="1092" y="1"/>
                    <a:pt x="830"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4"/>
            <p:cNvSpPr/>
            <p:nvPr/>
          </p:nvSpPr>
          <p:spPr>
            <a:xfrm>
              <a:off x="1982874" y="1983494"/>
              <a:ext cx="84083" cy="59513"/>
            </a:xfrm>
            <a:custGeom>
              <a:avLst/>
              <a:gdLst/>
              <a:ahLst/>
              <a:cxnLst/>
              <a:rect l="l" t="t" r="r" b="b"/>
              <a:pathLst>
                <a:path w="462" h="327" extrusionOk="0">
                  <a:moveTo>
                    <a:pt x="229" y="0"/>
                  </a:moveTo>
                  <a:cubicBezTo>
                    <a:pt x="205" y="0"/>
                    <a:pt x="179" y="6"/>
                    <a:pt x="152" y="20"/>
                  </a:cubicBezTo>
                  <a:cubicBezTo>
                    <a:pt x="0" y="105"/>
                    <a:pt x="87" y="327"/>
                    <a:pt x="232" y="327"/>
                  </a:cubicBezTo>
                  <a:cubicBezTo>
                    <a:pt x="257" y="327"/>
                    <a:pt x="283" y="320"/>
                    <a:pt x="310" y="306"/>
                  </a:cubicBezTo>
                  <a:cubicBezTo>
                    <a:pt x="461" y="222"/>
                    <a:pt x="375"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4"/>
            <p:cNvSpPr/>
            <p:nvPr/>
          </p:nvSpPr>
          <p:spPr>
            <a:xfrm>
              <a:off x="1633621" y="1935083"/>
              <a:ext cx="83719" cy="59513"/>
            </a:xfrm>
            <a:custGeom>
              <a:avLst/>
              <a:gdLst/>
              <a:ahLst/>
              <a:cxnLst/>
              <a:rect l="l" t="t" r="r" b="b"/>
              <a:pathLst>
                <a:path w="460" h="327" extrusionOk="0">
                  <a:moveTo>
                    <a:pt x="226" y="1"/>
                  </a:moveTo>
                  <a:cubicBezTo>
                    <a:pt x="202" y="1"/>
                    <a:pt x="177" y="7"/>
                    <a:pt x="152" y="21"/>
                  </a:cubicBezTo>
                  <a:cubicBezTo>
                    <a:pt x="0" y="105"/>
                    <a:pt x="87" y="327"/>
                    <a:pt x="226" y="327"/>
                  </a:cubicBezTo>
                  <a:cubicBezTo>
                    <a:pt x="250" y="327"/>
                    <a:pt x="274" y="320"/>
                    <a:pt x="300" y="306"/>
                  </a:cubicBezTo>
                  <a:cubicBezTo>
                    <a:pt x="460" y="222"/>
                    <a:pt x="367" y="1"/>
                    <a:pt x="2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4"/>
            <p:cNvSpPr/>
            <p:nvPr/>
          </p:nvSpPr>
          <p:spPr>
            <a:xfrm>
              <a:off x="2003257" y="1847906"/>
              <a:ext cx="125578" cy="76257"/>
            </a:xfrm>
            <a:custGeom>
              <a:avLst/>
              <a:gdLst/>
              <a:ahLst/>
              <a:cxnLst/>
              <a:rect l="l" t="t" r="r" b="b"/>
              <a:pathLst>
                <a:path w="690" h="419" extrusionOk="0">
                  <a:moveTo>
                    <a:pt x="314" y="0"/>
                  </a:moveTo>
                  <a:cubicBezTo>
                    <a:pt x="283" y="0"/>
                    <a:pt x="250" y="6"/>
                    <a:pt x="217" y="18"/>
                  </a:cubicBezTo>
                  <a:cubicBezTo>
                    <a:pt x="80" y="67"/>
                    <a:pt x="1" y="225"/>
                    <a:pt x="119" y="323"/>
                  </a:cubicBezTo>
                  <a:cubicBezTo>
                    <a:pt x="207" y="392"/>
                    <a:pt x="345" y="382"/>
                    <a:pt x="463" y="402"/>
                  </a:cubicBezTo>
                  <a:cubicBezTo>
                    <a:pt x="492" y="412"/>
                    <a:pt x="524" y="419"/>
                    <a:pt x="555" y="419"/>
                  </a:cubicBezTo>
                  <a:cubicBezTo>
                    <a:pt x="586" y="419"/>
                    <a:pt x="616" y="411"/>
                    <a:pt x="640" y="392"/>
                  </a:cubicBezTo>
                  <a:cubicBezTo>
                    <a:pt x="690" y="352"/>
                    <a:pt x="679" y="273"/>
                    <a:pt x="650" y="225"/>
                  </a:cubicBezTo>
                  <a:cubicBezTo>
                    <a:pt x="593" y="119"/>
                    <a:pt x="463" y="0"/>
                    <a:pt x="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4"/>
            <p:cNvSpPr/>
            <p:nvPr/>
          </p:nvSpPr>
          <p:spPr>
            <a:xfrm>
              <a:off x="1663105" y="1802407"/>
              <a:ext cx="111200" cy="60969"/>
            </a:xfrm>
            <a:custGeom>
              <a:avLst/>
              <a:gdLst/>
              <a:ahLst/>
              <a:cxnLst/>
              <a:rect l="l" t="t" r="r" b="b"/>
              <a:pathLst>
                <a:path w="611" h="335" extrusionOk="0">
                  <a:moveTo>
                    <a:pt x="392" y="1"/>
                  </a:moveTo>
                  <a:cubicBezTo>
                    <a:pt x="289" y="1"/>
                    <a:pt x="168" y="54"/>
                    <a:pt x="88" y="120"/>
                  </a:cubicBezTo>
                  <a:cubicBezTo>
                    <a:pt x="39" y="160"/>
                    <a:pt x="0" y="209"/>
                    <a:pt x="20" y="258"/>
                  </a:cubicBezTo>
                  <a:cubicBezTo>
                    <a:pt x="39" y="297"/>
                    <a:pt x="98" y="307"/>
                    <a:pt x="147" y="307"/>
                  </a:cubicBezTo>
                  <a:cubicBezTo>
                    <a:pt x="214" y="314"/>
                    <a:pt x="286" y="334"/>
                    <a:pt x="356" y="334"/>
                  </a:cubicBezTo>
                  <a:cubicBezTo>
                    <a:pt x="389" y="334"/>
                    <a:pt x="421" y="330"/>
                    <a:pt x="453" y="317"/>
                  </a:cubicBezTo>
                  <a:cubicBezTo>
                    <a:pt x="590" y="268"/>
                    <a:pt x="610" y="120"/>
                    <a:pt x="521" y="42"/>
                  </a:cubicBezTo>
                  <a:cubicBezTo>
                    <a:pt x="486" y="13"/>
                    <a:pt x="441" y="1"/>
                    <a:pt x="3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4"/>
            <p:cNvSpPr/>
            <p:nvPr/>
          </p:nvSpPr>
          <p:spPr>
            <a:xfrm>
              <a:off x="1842190" y="2209171"/>
              <a:ext cx="112838" cy="64791"/>
            </a:xfrm>
            <a:custGeom>
              <a:avLst/>
              <a:gdLst/>
              <a:ahLst/>
              <a:cxnLst/>
              <a:rect l="l" t="t" r="r" b="b"/>
              <a:pathLst>
                <a:path w="620" h="356" extrusionOk="0">
                  <a:moveTo>
                    <a:pt x="550" y="1"/>
                  </a:moveTo>
                  <a:cubicBezTo>
                    <a:pt x="532" y="1"/>
                    <a:pt x="518" y="11"/>
                    <a:pt x="512" y="31"/>
                  </a:cubicBezTo>
                  <a:cubicBezTo>
                    <a:pt x="445" y="165"/>
                    <a:pt x="292" y="256"/>
                    <a:pt x="145" y="256"/>
                  </a:cubicBezTo>
                  <a:cubicBezTo>
                    <a:pt x="119" y="256"/>
                    <a:pt x="94" y="253"/>
                    <a:pt x="69" y="247"/>
                  </a:cubicBezTo>
                  <a:cubicBezTo>
                    <a:pt x="63" y="245"/>
                    <a:pt x="58" y="244"/>
                    <a:pt x="54" y="244"/>
                  </a:cubicBezTo>
                  <a:cubicBezTo>
                    <a:pt x="33" y="244"/>
                    <a:pt x="18" y="262"/>
                    <a:pt x="10" y="287"/>
                  </a:cubicBezTo>
                  <a:cubicBezTo>
                    <a:pt x="0" y="316"/>
                    <a:pt x="20" y="346"/>
                    <a:pt x="49" y="346"/>
                  </a:cubicBezTo>
                  <a:cubicBezTo>
                    <a:pt x="79" y="355"/>
                    <a:pt x="108" y="355"/>
                    <a:pt x="147" y="355"/>
                  </a:cubicBezTo>
                  <a:cubicBezTo>
                    <a:pt x="335" y="355"/>
                    <a:pt x="521" y="247"/>
                    <a:pt x="600" y="79"/>
                  </a:cubicBezTo>
                  <a:cubicBezTo>
                    <a:pt x="620" y="50"/>
                    <a:pt x="610" y="20"/>
                    <a:pt x="580" y="11"/>
                  </a:cubicBezTo>
                  <a:cubicBezTo>
                    <a:pt x="570" y="4"/>
                    <a:pt x="559" y="1"/>
                    <a:pt x="5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4"/>
            <p:cNvSpPr/>
            <p:nvPr/>
          </p:nvSpPr>
          <p:spPr>
            <a:xfrm>
              <a:off x="1784861" y="1918703"/>
              <a:ext cx="89725" cy="219125"/>
            </a:xfrm>
            <a:custGeom>
              <a:avLst/>
              <a:gdLst/>
              <a:ahLst/>
              <a:cxnLst/>
              <a:rect l="l" t="t" r="r" b="b"/>
              <a:pathLst>
                <a:path w="493" h="1204" extrusionOk="0">
                  <a:moveTo>
                    <a:pt x="409" y="0"/>
                  </a:moveTo>
                  <a:cubicBezTo>
                    <a:pt x="404" y="0"/>
                    <a:pt x="399" y="1"/>
                    <a:pt x="394" y="3"/>
                  </a:cubicBezTo>
                  <a:cubicBezTo>
                    <a:pt x="374" y="3"/>
                    <a:pt x="354" y="32"/>
                    <a:pt x="354" y="52"/>
                  </a:cubicBezTo>
                  <a:cubicBezTo>
                    <a:pt x="384" y="288"/>
                    <a:pt x="305" y="534"/>
                    <a:pt x="147" y="702"/>
                  </a:cubicBezTo>
                  <a:lnTo>
                    <a:pt x="128" y="721"/>
                  </a:lnTo>
                  <a:cubicBezTo>
                    <a:pt x="79" y="770"/>
                    <a:pt x="29" y="820"/>
                    <a:pt x="20" y="888"/>
                  </a:cubicBezTo>
                  <a:cubicBezTo>
                    <a:pt x="0" y="997"/>
                    <a:pt x="79" y="1105"/>
                    <a:pt x="246" y="1194"/>
                  </a:cubicBezTo>
                  <a:cubicBezTo>
                    <a:pt x="246" y="1203"/>
                    <a:pt x="256" y="1203"/>
                    <a:pt x="266" y="1203"/>
                  </a:cubicBezTo>
                  <a:cubicBezTo>
                    <a:pt x="285" y="1203"/>
                    <a:pt x="305" y="1194"/>
                    <a:pt x="315" y="1174"/>
                  </a:cubicBezTo>
                  <a:cubicBezTo>
                    <a:pt x="325" y="1154"/>
                    <a:pt x="315" y="1115"/>
                    <a:pt x="295" y="1105"/>
                  </a:cubicBezTo>
                  <a:cubicBezTo>
                    <a:pt x="167" y="1036"/>
                    <a:pt x="108" y="967"/>
                    <a:pt x="118" y="908"/>
                  </a:cubicBezTo>
                  <a:cubicBezTo>
                    <a:pt x="128" y="869"/>
                    <a:pt x="158" y="829"/>
                    <a:pt x="197" y="790"/>
                  </a:cubicBezTo>
                  <a:lnTo>
                    <a:pt x="217" y="770"/>
                  </a:lnTo>
                  <a:cubicBezTo>
                    <a:pt x="403" y="584"/>
                    <a:pt x="492" y="308"/>
                    <a:pt x="453" y="42"/>
                  </a:cubicBezTo>
                  <a:cubicBezTo>
                    <a:pt x="453" y="18"/>
                    <a:pt x="432" y="0"/>
                    <a:pt x="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4"/>
            <p:cNvSpPr/>
            <p:nvPr/>
          </p:nvSpPr>
          <p:spPr>
            <a:xfrm>
              <a:off x="2259327" y="1983494"/>
              <a:ext cx="283188" cy="284644"/>
            </a:xfrm>
            <a:custGeom>
              <a:avLst/>
              <a:gdLst/>
              <a:ahLst/>
              <a:cxnLst/>
              <a:rect l="l" t="t" r="r" b="b"/>
              <a:pathLst>
                <a:path w="1556" h="1564" extrusionOk="0">
                  <a:moveTo>
                    <a:pt x="916" y="1"/>
                  </a:moveTo>
                  <a:cubicBezTo>
                    <a:pt x="709" y="1"/>
                    <a:pt x="523" y="109"/>
                    <a:pt x="385" y="257"/>
                  </a:cubicBezTo>
                  <a:cubicBezTo>
                    <a:pt x="247" y="405"/>
                    <a:pt x="168" y="591"/>
                    <a:pt x="99" y="779"/>
                  </a:cubicBezTo>
                  <a:cubicBezTo>
                    <a:pt x="1" y="1064"/>
                    <a:pt x="188" y="1428"/>
                    <a:pt x="453" y="1527"/>
                  </a:cubicBezTo>
                  <a:cubicBezTo>
                    <a:pt x="522" y="1552"/>
                    <a:pt x="592" y="1563"/>
                    <a:pt x="662" y="1563"/>
                  </a:cubicBezTo>
                  <a:cubicBezTo>
                    <a:pt x="865" y="1563"/>
                    <a:pt x="1068" y="1466"/>
                    <a:pt x="1221" y="1319"/>
                  </a:cubicBezTo>
                  <a:cubicBezTo>
                    <a:pt x="1428" y="1123"/>
                    <a:pt x="1556" y="827"/>
                    <a:pt x="1507" y="542"/>
                  </a:cubicBezTo>
                  <a:cubicBezTo>
                    <a:pt x="1448" y="257"/>
                    <a:pt x="1201" y="11"/>
                    <a:pt x="916"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4"/>
            <p:cNvSpPr/>
            <p:nvPr/>
          </p:nvSpPr>
          <p:spPr>
            <a:xfrm>
              <a:off x="2298821" y="2047375"/>
              <a:ext cx="118298" cy="138864"/>
            </a:xfrm>
            <a:custGeom>
              <a:avLst/>
              <a:gdLst/>
              <a:ahLst/>
              <a:cxnLst/>
              <a:rect l="l" t="t" r="r" b="b"/>
              <a:pathLst>
                <a:path w="650" h="763" extrusionOk="0">
                  <a:moveTo>
                    <a:pt x="593" y="1"/>
                  </a:moveTo>
                  <a:cubicBezTo>
                    <a:pt x="586" y="1"/>
                    <a:pt x="578" y="2"/>
                    <a:pt x="571" y="4"/>
                  </a:cubicBezTo>
                  <a:cubicBezTo>
                    <a:pt x="562" y="4"/>
                    <a:pt x="227" y="142"/>
                    <a:pt x="177" y="369"/>
                  </a:cubicBezTo>
                  <a:cubicBezTo>
                    <a:pt x="177" y="388"/>
                    <a:pt x="188" y="408"/>
                    <a:pt x="207" y="417"/>
                  </a:cubicBezTo>
                  <a:cubicBezTo>
                    <a:pt x="236" y="437"/>
                    <a:pt x="315" y="496"/>
                    <a:pt x="295" y="555"/>
                  </a:cubicBezTo>
                  <a:cubicBezTo>
                    <a:pt x="295" y="585"/>
                    <a:pt x="266" y="614"/>
                    <a:pt x="227" y="634"/>
                  </a:cubicBezTo>
                  <a:cubicBezTo>
                    <a:pt x="202" y="653"/>
                    <a:pt x="169" y="660"/>
                    <a:pt x="134" y="660"/>
                  </a:cubicBezTo>
                  <a:cubicBezTo>
                    <a:pt x="113" y="660"/>
                    <a:pt x="91" y="657"/>
                    <a:pt x="69" y="654"/>
                  </a:cubicBezTo>
                  <a:cubicBezTo>
                    <a:pt x="40" y="654"/>
                    <a:pt x="10" y="664"/>
                    <a:pt x="10" y="693"/>
                  </a:cubicBezTo>
                  <a:cubicBezTo>
                    <a:pt x="0" y="723"/>
                    <a:pt x="20" y="752"/>
                    <a:pt x="50" y="752"/>
                  </a:cubicBezTo>
                  <a:cubicBezTo>
                    <a:pt x="79" y="762"/>
                    <a:pt x="99" y="762"/>
                    <a:pt x="129" y="762"/>
                  </a:cubicBezTo>
                  <a:cubicBezTo>
                    <a:pt x="177" y="762"/>
                    <a:pt x="227" y="752"/>
                    <a:pt x="276" y="732"/>
                  </a:cubicBezTo>
                  <a:cubicBezTo>
                    <a:pt x="345" y="693"/>
                    <a:pt x="384" y="644"/>
                    <a:pt x="404" y="575"/>
                  </a:cubicBezTo>
                  <a:cubicBezTo>
                    <a:pt x="424" y="476"/>
                    <a:pt x="335" y="388"/>
                    <a:pt x="286" y="349"/>
                  </a:cubicBezTo>
                  <a:cubicBezTo>
                    <a:pt x="335" y="231"/>
                    <a:pt x="532" y="132"/>
                    <a:pt x="610" y="102"/>
                  </a:cubicBezTo>
                  <a:cubicBezTo>
                    <a:pt x="630" y="93"/>
                    <a:pt x="650" y="63"/>
                    <a:pt x="640" y="34"/>
                  </a:cubicBezTo>
                  <a:cubicBezTo>
                    <a:pt x="633" y="11"/>
                    <a:pt x="614"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4"/>
            <p:cNvSpPr/>
            <p:nvPr/>
          </p:nvSpPr>
          <p:spPr>
            <a:xfrm>
              <a:off x="1197374" y="1803498"/>
              <a:ext cx="272450" cy="289922"/>
            </a:xfrm>
            <a:custGeom>
              <a:avLst/>
              <a:gdLst/>
              <a:ahLst/>
              <a:cxnLst/>
              <a:rect l="l" t="t" r="r" b="b"/>
              <a:pathLst>
                <a:path w="1497" h="1593" extrusionOk="0">
                  <a:moveTo>
                    <a:pt x="687" y="1"/>
                  </a:moveTo>
                  <a:cubicBezTo>
                    <a:pt x="427" y="1"/>
                    <a:pt x="180" y="196"/>
                    <a:pt x="99" y="449"/>
                  </a:cubicBezTo>
                  <a:cubicBezTo>
                    <a:pt x="0" y="724"/>
                    <a:pt x="79" y="1039"/>
                    <a:pt x="256" y="1265"/>
                  </a:cubicBezTo>
                  <a:cubicBezTo>
                    <a:pt x="399" y="1451"/>
                    <a:pt x="629" y="1593"/>
                    <a:pt x="865" y="1593"/>
                  </a:cubicBezTo>
                  <a:cubicBezTo>
                    <a:pt x="905" y="1593"/>
                    <a:pt x="945" y="1589"/>
                    <a:pt x="984" y="1580"/>
                  </a:cubicBezTo>
                  <a:cubicBezTo>
                    <a:pt x="1250" y="1531"/>
                    <a:pt x="1496" y="1197"/>
                    <a:pt x="1447" y="902"/>
                  </a:cubicBezTo>
                  <a:cubicBezTo>
                    <a:pt x="1407" y="705"/>
                    <a:pt x="1358" y="508"/>
                    <a:pt x="1240" y="340"/>
                  </a:cubicBezTo>
                  <a:cubicBezTo>
                    <a:pt x="1132" y="173"/>
                    <a:pt x="965" y="36"/>
                    <a:pt x="758" y="6"/>
                  </a:cubicBezTo>
                  <a:cubicBezTo>
                    <a:pt x="734" y="2"/>
                    <a:pt x="711" y="1"/>
                    <a:pt x="68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4"/>
            <p:cNvSpPr/>
            <p:nvPr/>
          </p:nvSpPr>
          <p:spPr>
            <a:xfrm>
              <a:off x="1333508" y="1870110"/>
              <a:ext cx="96823" cy="151240"/>
            </a:xfrm>
            <a:custGeom>
              <a:avLst/>
              <a:gdLst/>
              <a:ahLst/>
              <a:cxnLst/>
              <a:rect l="l" t="t" r="r" b="b"/>
              <a:pathLst>
                <a:path w="532" h="831" extrusionOk="0">
                  <a:moveTo>
                    <a:pt x="61" y="0"/>
                  </a:moveTo>
                  <a:cubicBezTo>
                    <a:pt x="44" y="0"/>
                    <a:pt x="24" y="10"/>
                    <a:pt x="10" y="24"/>
                  </a:cubicBezTo>
                  <a:cubicBezTo>
                    <a:pt x="0" y="53"/>
                    <a:pt x="10" y="83"/>
                    <a:pt x="29" y="92"/>
                  </a:cubicBezTo>
                  <a:cubicBezTo>
                    <a:pt x="99" y="132"/>
                    <a:pt x="276" y="260"/>
                    <a:pt x="305" y="398"/>
                  </a:cubicBezTo>
                  <a:cubicBezTo>
                    <a:pt x="256" y="427"/>
                    <a:pt x="158" y="496"/>
                    <a:pt x="167" y="595"/>
                  </a:cubicBezTo>
                  <a:cubicBezTo>
                    <a:pt x="167" y="732"/>
                    <a:pt x="296" y="831"/>
                    <a:pt x="473" y="831"/>
                  </a:cubicBezTo>
                  <a:lnTo>
                    <a:pt x="482" y="831"/>
                  </a:lnTo>
                  <a:cubicBezTo>
                    <a:pt x="512" y="831"/>
                    <a:pt x="532" y="801"/>
                    <a:pt x="532" y="781"/>
                  </a:cubicBezTo>
                  <a:cubicBezTo>
                    <a:pt x="532" y="752"/>
                    <a:pt x="512" y="732"/>
                    <a:pt x="482" y="732"/>
                  </a:cubicBezTo>
                  <a:cubicBezTo>
                    <a:pt x="364" y="732"/>
                    <a:pt x="266" y="673"/>
                    <a:pt x="266" y="595"/>
                  </a:cubicBezTo>
                  <a:cubicBezTo>
                    <a:pt x="266" y="536"/>
                    <a:pt x="355" y="486"/>
                    <a:pt x="384" y="477"/>
                  </a:cubicBezTo>
                  <a:cubicBezTo>
                    <a:pt x="403" y="466"/>
                    <a:pt x="414" y="447"/>
                    <a:pt x="414" y="427"/>
                  </a:cubicBezTo>
                  <a:cubicBezTo>
                    <a:pt x="403" y="201"/>
                    <a:pt x="99" y="14"/>
                    <a:pt x="79" y="4"/>
                  </a:cubicBezTo>
                  <a:cubicBezTo>
                    <a:pt x="74" y="1"/>
                    <a:pt x="68"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4"/>
            <p:cNvSpPr/>
            <p:nvPr/>
          </p:nvSpPr>
          <p:spPr>
            <a:xfrm>
              <a:off x="1693316" y="2590820"/>
              <a:ext cx="20020" cy="105741"/>
            </a:xfrm>
            <a:custGeom>
              <a:avLst/>
              <a:gdLst/>
              <a:ahLst/>
              <a:cxnLst/>
              <a:rect l="l" t="t" r="r" b="b"/>
              <a:pathLst>
                <a:path w="110" h="581" extrusionOk="0">
                  <a:moveTo>
                    <a:pt x="60" y="0"/>
                  </a:moveTo>
                  <a:cubicBezTo>
                    <a:pt x="31" y="0"/>
                    <a:pt x="1" y="20"/>
                    <a:pt x="1" y="49"/>
                  </a:cubicBezTo>
                  <a:lnTo>
                    <a:pt x="1" y="532"/>
                  </a:lnTo>
                  <a:cubicBezTo>
                    <a:pt x="1" y="561"/>
                    <a:pt x="31" y="581"/>
                    <a:pt x="60" y="581"/>
                  </a:cubicBezTo>
                  <a:cubicBezTo>
                    <a:pt x="80" y="581"/>
                    <a:pt x="110" y="561"/>
                    <a:pt x="110" y="532"/>
                  </a:cubicBezTo>
                  <a:lnTo>
                    <a:pt x="110" y="49"/>
                  </a:lnTo>
                  <a:cubicBezTo>
                    <a:pt x="110" y="20"/>
                    <a:pt x="80" y="0"/>
                    <a:pt x="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4"/>
            <p:cNvSpPr/>
            <p:nvPr/>
          </p:nvSpPr>
          <p:spPr>
            <a:xfrm>
              <a:off x="1754285" y="2590820"/>
              <a:ext cx="18018" cy="105741"/>
            </a:xfrm>
            <a:custGeom>
              <a:avLst/>
              <a:gdLst/>
              <a:ahLst/>
              <a:cxnLst/>
              <a:rect l="l" t="t" r="r" b="b"/>
              <a:pathLst>
                <a:path w="99" h="581" extrusionOk="0">
                  <a:moveTo>
                    <a:pt x="50" y="0"/>
                  </a:moveTo>
                  <a:cubicBezTo>
                    <a:pt x="20" y="0"/>
                    <a:pt x="1" y="20"/>
                    <a:pt x="1" y="49"/>
                  </a:cubicBezTo>
                  <a:lnTo>
                    <a:pt x="1" y="532"/>
                  </a:lnTo>
                  <a:cubicBezTo>
                    <a:pt x="1" y="561"/>
                    <a:pt x="20" y="581"/>
                    <a:pt x="50" y="581"/>
                  </a:cubicBezTo>
                  <a:cubicBezTo>
                    <a:pt x="79" y="581"/>
                    <a:pt x="99" y="561"/>
                    <a:pt x="99" y="532"/>
                  </a:cubicBezTo>
                  <a:lnTo>
                    <a:pt x="99" y="49"/>
                  </a:lnTo>
                  <a:cubicBezTo>
                    <a:pt x="99" y="20"/>
                    <a:pt x="7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4"/>
            <p:cNvSpPr/>
            <p:nvPr/>
          </p:nvSpPr>
          <p:spPr>
            <a:xfrm>
              <a:off x="1813434" y="2590820"/>
              <a:ext cx="18200" cy="105741"/>
            </a:xfrm>
            <a:custGeom>
              <a:avLst/>
              <a:gdLst/>
              <a:ahLst/>
              <a:cxnLst/>
              <a:rect l="l" t="t" r="r" b="b"/>
              <a:pathLst>
                <a:path w="100" h="581" extrusionOk="0">
                  <a:moveTo>
                    <a:pt x="49" y="0"/>
                  </a:moveTo>
                  <a:cubicBezTo>
                    <a:pt x="20" y="0"/>
                    <a:pt x="1" y="20"/>
                    <a:pt x="1" y="49"/>
                  </a:cubicBezTo>
                  <a:lnTo>
                    <a:pt x="1" y="532"/>
                  </a:lnTo>
                  <a:cubicBezTo>
                    <a:pt x="1" y="561"/>
                    <a:pt x="20" y="581"/>
                    <a:pt x="49" y="581"/>
                  </a:cubicBezTo>
                  <a:cubicBezTo>
                    <a:pt x="79" y="581"/>
                    <a:pt x="99" y="561"/>
                    <a:pt x="99" y="532"/>
                  </a:cubicBezTo>
                  <a:lnTo>
                    <a:pt x="99" y="49"/>
                  </a:lnTo>
                  <a:cubicBezTo>
                    <a:pt x="99" y="20"/>
                    <a:pt x="79" y="0"/>
                    <a:pt x="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4"/>
            <p:cNvSpPr/>
            <p:nvPr/>
          </p:nvSpPr>
          <p:spPr>
            <a:xfrm>
              <a:off x="1872583" y="2590820"/>
              <a:ext cx="18018" cy="105741"/>
            </a:xfrm>
            <a:custGeom>
              <a:avLst/>
              <a:gdLst/>
              <a:ahLst/>
              <a:cxnLst/>
              <a:rect l="l" t="t" r="r" b="b"/>
              <a:pathLst>
                <a:path w="99" h="581" extrusionOk="0">
                  <a:moveTo>
                    <a:pt x="50" y="0"/>
                  </a:moveTo>
                  <a:cubicBezTo>
                    <a:pt x="20" y="0"/>
                    <a:pt x="0" y="20"/>
                    <a:pt x="0" y="49"/>
                  </a:cubicBezTo>
                  <a:lnTo>
                    <a:pt x="0" y="532"/>
                  </a:lnTo>
                  <a:cubicBezTo>
                    <a:pt x="0" y="561"/>
                    <a:pt x="20" y="581"/>
                    <a:pt x="50" y="581"/>
                  </a:cubicBezTo>
                  <a:cubicBezTo>
                    <a:pt x="79" y="581"/>
                    <a:pt x="98" y="561"/>
                    <a:pt x="98" y="532"/>
                  </a:cubicBezTo>
                  <a:lnTo>
                    <a:pt x="98" y="49"/>
                  </a:lnTo>
                  <a:cubicBezTo>
                    <a:pt x="98" y="20"/>
                    <a:pt x="7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4"/>
            <p:cNvSpPr/>
            <p:nvPr/>
          </p:nvSpPr>
          <p:spPr>
            <a:xfrm>
              <a:off x="2133931" y="2717854"/>
              <a:ext cx="874316" cy="517965"/>
            </a:xfrm>
            <a:custGeom>
              <a:avLst/>
              <a:gdLst/>
              <a:ahLst/>
              <a:cxnLst/>
              <a:rect l="l" t="t" r="r" b="b"/>
              <a:pathLst>
                <a:path w="4804" h="2846" extrusionOk="0">
                  <a:moveTo>
                    <a:pt x="1" y="1"/>
                  </a:moveTo>
                  <a:lnTo>
                    <a:pt x="346" y="2825"/>
                  </a:lnTo>
                  <a:lnTo>
                    <a:pt x="4803" y="2845"/>
                  </a:lnTo>
                  <a:lnTo>
                    <a:pt x="4803" y="138"/>
                  </a:lnTo>
                  <a:lnTo>
                    <a:pt x="1"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4"/>
            <p:cNvSpPr/>
            <p:nvPr/>
          </p:nvSpPr>
          <p:spPr>
            <a:xfrm>
              <a:off x="24220" y="2611022"/>
              <a:ext cx="1513673" cy="1252689"/>
            </a:xfrm>
            <a:custGeom>
              <a:avLst/>
              <a:gdLst/>
              <a:ahLst/>
              <a:cxnLst/>
              <a:rect l="l" t="t" r="r" b="b"/>
              <a:pathLst>
                <a:path w="8317" h="6883" extrusionOk="0">
                  <a:moveTo>
                    <a:pt x="6807" y="1"/>
                  </a:moveTo>
                  <a:cubicBezTo>
                    <a:pt x="6515" y="1"/>
                    <a:pt x="6221" y="96"/>
                    <a:pt x="5974" y="292"/>
                  </a:cubicBezTo>
                  <a:lnTo>
                    <a:pt x="680" y="4495"/>
                  </a:lnTo>
                  <a:cubicBezTo>
                    <a:pt x="89" y="4948"/>
                    <a:pt x="0" y="5794"/>
                    <a:pt x="453" y="6374"/>
                  </a:cubicBezTo>
                  <a:cubicBezTo>
                    <a:pt x="719" y="6708"/>
                    <a:pt x="1112" y="6883"/>
                    <a:pt x="1508" y="6883"/>
                  </a:cubicBezTo>
                  <a:cubicBezTo>
                    <a:pt x="1801" y="6883"/>
                    <a:pt x="2096" y="6787"/>
                    <a:pt x="2342" y="6591"/>
                  </a:cubicBezTo>
                  <a:lnTo>
                    <a:pt x="7637" y="2389"/>
                  </a:lnTo>
                  <a:cubicBezTo>
                    <a:pt x="8218" y="1936"/>
                    <a:pt x="8316" y="1090"/>
                    <a:pt x="7853" y="509"/>
                  </a:cubicBezTo>
                  <a:cubicBezTo>
                    <a:pt x="7593" y="175"/>
                    <a:pt x="7202" y="1"/>
                    <a:pt x="680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4"/>
            <p:cNvSpPr/>
            <p:nvPr/>
          </p:nvSpPr>
          <p:spPr>
            <a:xfrm>
              <a:off x="683232" y="2611022"/>
              <a:ext cx="854660" cy="739274"/>
            </a:xfrm>
            <a:custGeom>
              <a:avLst/>
              <a:gdLst/>
              <a:ahLst/>
              <a:cxnLst/>
              <a:rect l="l" t="t" r="r" b="b"/>
              <a:pathLst>
                <a:path w="4696" h="4062" extrusionOk="0">
                  <a:moveTo>
                    <a:pt x="3186" y="1"/>
                  </a:moveTo>
                  <a:cubicBezTo>
                    <a:pt x="2894" y="1"/>
                    <a:pt x="2600" y="96"/>
                    <a:pt x="2353" y="292"/>
                  </a:cubicBezTo>
                  <a:lnTo>
                    <a:pt x="1" y="2153"/>
                  </a:lnTo>
                  <a:cubicBezTo>
                    <a:pt x="424" y="2586"/>
                    <a:pt x="857" y="3008"/>
                    <a:pt x="1290" y="3441"/>
                  </a:cubicBezTo>
                  <a:cubicBezTo>
                    <a:pt x="1496" y="3649"/>
                    <a:pt x="1704" y="3855"/>
                    <a:pt x="1920" y="4062"/>
                  </a:cubicBezTo>
                  <a:lnTo>
                    <a:pt x="4016" y="2389"/>
                  </a:lnTo>
                  <a:cubicBezTo>
                    <a:pt x="4597" y="1936"/>
                    <a:pt x="4695" y="1090"/>
                    <a:pt x="4232" y="509"/>
                  </a:cubicBezTo>
                  <a:cubicBezTo>
                    <a:pt x="3972" y="175"/>
                    <a:pt x="3581" y="1"/>
                    <a:pt x="3186" y="1"/>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4"/>
            <p:cNvSpPr/>
            <p:nvPr/>
          </p:nvSpPr>
          <p:spPr>
            <a:xfrm>
              <a:off x="683232" y="2691101"/>
              <a:ext cx="1812695" cy="1787579"/>
            </a:xfrm>
            <a:custGeom>
              <a:avLst/>
              <a:gdLst/>
              <a:ahLst/>
              <a:cxnLst/>
              <a:rect l="l" t="t" r="r" b="b"/>
              <a:pathLst>
                <a:path w="9960" h="9822" extrusionOk="0">
                  <a:moveTo>
                    <a:pt x="4803" y="0"/>
                  </a:moveTo>
                  <a:cubicBezTo>
                    <a:pt x="3317" y="0"/>
                    <a:pt x="2117" y="1201"/>
                    <a:pt x="2117" y="2687"/>
                  </a:cubicBezTo>
                  <a:lnTo>
                    <a:pt x="1" y="9822"/>
                  </a:lnTo>
                  <a:lnTo>
                    <a:pt x="8612" y="9822"/>
                  </a:lnTo>
                  <a:lnTo>
                    <a:pt x="9960" y="2687"/>
                  </a:lnTo>
                  <a:cubicBezTo>
                    <a:pt x="9960" y="1201"/>
                    <a:pt x="8759" y="0"/>
                    <a:pt x="7274"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4"/>
            <p:cNvSpPr/>
            <p:nvPr/>
          </p:nvSpPr>
          <p:spPr>
            <a:xfrm>
              <a:off x="683232" y="2691101"/>
              <a:ext cx="1771564" cy="1787579"/>
            </a:xfrm>
            <a:custGeom>
              <a:avLst/>
              <a:gdLst/>
              <a:ahLst/>
              <a:cxnLst/>
              <a:rect l="l" t="t" r="r" b="b"/>
              <a:pathLst>
                <a:path w="9734" h="9822" extrusionOk="0">
                  <a:moveTo>
                    <a:pt x="4803" y="0"/>
                  </a:moveTo>
                  <a:cubicBezTo>
                    <a:pt x="4636" y="0"/>
                    <a:pt x="4459" y="10"/>
                    <a:pt x="4291" y="49"/>
                  </a:cubicBezTo>
                  <a:cubicBezTo>
                    <a:pt x="4016" y="856"/>
                    <a:pt x="3298" y="2539"/>
                    <a:pt x="1920" y="3366"/>
                  </a:cubicBezTo>
                  <a:lnTo>
                    <a:pt x="1" y="9822"/>
                  </a:lnTo>
                  <a:lnTo>
                    <a:pt x="8612" y="9822"/>
                  </a:lnTo>
                  <a:lnTo>
                    <a:pt x="9734" y="3927"/>
                  </a:lnTo>
                  <a:cubicBezTo>
                    <a:pt x="8376" y="3001"/>
                    <a:pt x="8070" y="955"/>
                    <a:pt x="7991" y="99"/>
                  </a:cubicBezTo>
                  <a:cubicBezTo>
                    <a:pt x="7766" y="30"/>
                    <a:pt x="7519" y="0"/>
                    <a:pt x="7274" y="0"/>
                  </a:cubicBezTo>
                  <a:cubicBezTo>
                    <a:pt x="6692" y="2175"/>
                    <a:pt x="5797" y="2618"/>
                    <a:pt x="5797" y="2618"/>
                  </a:cubicBezTo>
                  <a:cubicBezTo>
                    <a:pt x="4705" y="2076"/>
                    <a:pt x="4980" y="0"/>
                    <a:pt x="4980" y="0"/>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4"/>
            <p:cNvSpPr/>
            <p:nvPr/>
          </p:nvSpPr>
          <p:spPr>
            <a:xfrm>
              <a:off x="926926" y="3609824"/>
              <a:ext cx="1320210" cy="18018"/>
            </a:xfrm>
            <a:custGeom>
              <a:avLst/>
              <a:gdLst/>
              <a:ahLst/>
              <a:cxnLst/>
              <a:rect l="l" t="t" r="r" b="b"/>
              <a:pathLst>
                <a:path w="7254" h="99" extrusionOk="0">
                  <a:moveTo>
                    <a:pt x="59" y="0"/>
                  </a:moveTo>
                  <a:cubicBezTo>
                    <a:pt x="30" y="0"/>
                    <a:pt x="0" y="20"/>
                    <a:pt x="0" y="50"/>
                  </a:cubicBezTo>
                  <a:cubicBezTo>
                    <a:pt x="0" y="79"/>
                    <a:pt x="30" y="99"/>
                    <a:pt x="59" y="99"/>
                  </a:cubicBezTo>
                  <a:lnTo>
                    <a:pt x="7204" y="99"/>
                  </a:lnTo>
                  <a:cubicBezTo>
                    <a:pt x="7234" y="99"/>
                    <a:pt x="7253" y="79"/>
                    <a:pt x="7253" y="50"/>
                  </a:cubicBezTo>
                  <a:cubicBezTo>
                    <a:pt x="7253" y="20"/>
                    <a:pt x="7234" y="0"/>
                    <a:pt x="7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4"/>
            <p:cNvSpPr/>
            <p:nvPr/>
          </p:nvSpPr>
          <p:spPr>
            <a:xfrm>
              <a:off x="848121" y="3950160"/>
              <a:ext cx="1318208" cy="19838"/>
            </a:xfrm>
            <a:custGeom>
              <a:avLst/>
              <a:gdLst/>
              <a:ahLst/>
              <a:cxnLst/>
              <a:rect l="l" t="t" r="r" b="b"/>
              <a:pathLst>
                <a:path w="7243" h="109" extrusionOk="0">
                  <a:moveTo>
                    <a:pt x="50" y="0"/>
                  </a:moveTo>
                  <a:cubicBezTo>
                    <a:pt x="20" y="0"/>
                    <a:pt x="0" y="30"/>
                    <a:pt x="0" y="50"/>
                  </a:cubicBezTo>
                  <a:cubicBezTo>
                    <a:pt x="0" y="79"/>
                    <a:pt x="20" y="109"/>
                    <a:pt x="50" y="109"/>
                  </a:cubicBezTo>
                  <a:lnTo>
                    <a:pt x="7194" y="109"/>
                  </a:lnTo>
                  <a:cubicBezTo>
                    <a:pt x="7223" y="109"/>
                    <a:pt x="7243" y="79"/>
                    <a:pt x="7243" y="50"/>
                  </a:cubicBezTo>
                  <a:cubicBezTo>
                    <a:pt x="7243" y="30"/>
                    <a:pt x="7223" y="0"/>
                    <a:pt x="7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4"/>
            <p:cNvSpPr/>
            <p:nvPr/>
          </p:nvSpPr>
          <p:spPr>
            <a:xfrm>
              <a:off x="738923" y="4290313"/>
              <a:ext cx="1320028" cy="20020"/>
            </a:xfrm>
            <a:custGeom>
              <a:avLst/>
              <a:gdLst/>
              <a:ahLst/>
              <a:cxnLst/>
              <a:rect l="l" t="t" r="r" b="b"/>
              <a:pathLst>
                <a:path w="7253" h="110" extrusionOk="0">
                  <a:moveTo>
                    <a:pt x="49" y="1"/>
                  </a:moveTo>
                  <a:cubicBezTo>
                    <a:pt x="20" y="1"/>
                    <a:pt x="0" y="31"/>
                    <a:pt x="0" y="60"/>
                  </a:cubicBezTo>
                  <a:cubicBezTo>
                    <a:pt x="0" y="90"/>
                    <a:pt x="20" y="110"/>
                    <a:pt x="49" y="110"/>
                  </a:cubicBezTo>
                  <a:lnTo>
                    <a:pt x="7193" y="110"/>
                  </a:lnTo>
                  <a:cubicBezTo>
                    <a:pt x="7223" y="110"/>
                    <a:pt x="7252" y="90"/>
                    <a:pt x="7252" y="60"/>
                  </a:cubicBezTo>
                  <a:cubicBezTo>
                    <a:pt x="7252" y="31"/>
                    <a:pt x="7223" y="1"/>
                    <a:pt x="7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4"/>
            <p:cNvSpPr/>
            <p:nvPr/>
          </p:nvSpPr>
          <p:spPr>
            <a:xfrm>
              <a:off x="1220487" y="929546"/>
              <a:ext cx="1266521" cy="1066869"/>
            </a:xfrm>
            <a:custGeom>
              <a:avLst/>
              <a:gdLst/>
              <a:ahLst/>
              <a:cxnLst/>
              <a:rect l="l" t="t" r="r" b="b"/>
              <a:pathLst>
                <a:path w="6959" h="5862" extrusionOk="0">
                  <a:moveTo>
                    <a:pt x="2255" y="1"/>
                  </a:moveTo>
                  <a:cubicBezTo>
                    <a:pt x="2215" y="1"/>
                    <a:pt x="2176" y="8"/>
                    <a:pt x="2137" y="25"/>
                  </a:cubicBezTo>
                  <a:cubicBezTo>
                    <a:pt x="2019" y="84"/>
                    <a:pt x="1949" y="222"/>
                    <a:pt x="1910" y="360"/>
                  </a:cubicBezTo>
                  <a:cubicBezTo>
                    <a:pt x="1816" y="708"/>
                    <a:pt x="1857" y="1091"/>
                    <a:pt x="2023" y="1416"/>
                  </a:cubicBezTo>
                  <a:lnTo>
                    <a:pt x="2023" y="1416"/>
                  </a:lnTo>
                  <a:cubicBezTo>
                    <a:pt x="1852" y="1097"/>
                    <a:pt x="1654" y="789"/>
                    <a:pt x="1428" y="508"/>
                  </a:cubicBezTo>
                  <a:cubicBezTo>
                    <a:pt x="1350" y="419"/>
                    <a:pt x="1261" y="320"/>
                    <a:pt x="1142" y="320"/>
                  </a:cubicBezTo>
                  <a:cubicBezTo>
                    <a:pt x="976" y="330"/>
                    <a:pt x="887" y="527"/>
                    <a:pt x="867" y="685"/>
                  </a:cubicBezTo>
                  <a:cubicBezTo>
                    <a:pt x="830" y="998"/>
                    <a:pt x="900" y="1322"/>
                    <a:pt x="1052" y="1594"/>
                  </a:cubicBezTo>
                  <a:lnTo>
                    <a:pt x="1052" y="1594"/>
                  </a:lnTo>
                  <a:cubicBezTo>
                    <a:pt x="985" y="1511"/>
                    <a:pt x="909" y="1434"/>
                    <a:pt x="818" y="1374"/>
                  </a:cubicBezTo>
                  <a:cubicBezTo>
                    <a:pt x="727" y="1315"/>
                    <a:pt x="614" y="1279"/>
                    <a:pt x="504" y="1279"/>
                  </a:cubicBezTo>
                  <a:cubicBezTo>
                    <a:pt x="410" y="1279"/>
                    <a:pt x="320" y="1305"/>
                    <a:pt x="247" y="1363"/>
                  </a:cubicBezTo>
                  <a:cubicBezTo>
                    <a:pt x="110" y="1472"/>
                    <a:pt x="70" y="1649"/>
                    <a:pt x="60" y="1826"/>
                  </a:cubicBezTo>
                  <a:cubicBezTo>
                    <a:pt x="1" y="2653"/>
                    <a:pt x="591" y="3489"/>
                    <a:pt x="1438" y="3765"/>
                  </a:cubicBezTo>
                  <a:cubicBezTo>
                    <a:pt x="2340" y="4170"/>
                    <a:pt x="3333" y="4371"/>
                    <a:pt x="4340" y="4371"/>
                  </a:cubicBezTo>
                  <a:cubicBezTo>
                    <a:pt x="4849" y="4371"/>
                    <a:pt x="5361" y="4320"/>
                    <a:pt x="5866" y="4217"/>
                  </a:cubicBezTo>
                  <a:cubicBezTo>
                    <a:pt x="6004" y="4779"/>
                    <a:pt x="6142" y="5339"/>
                    <a:pt x="6220" y="5861"/>
                  </a:cubicBezTo>
                  <a:cubicBezTo>
                    <a:pt x="6555" y="5153"/>
                    <a:pt x="6900" y="4414"/>
                    <a:pt x="6929" y="3627"/>
                  </a:cubicBezTo>
                  <a:cubicBezTo>
                    <a:pt x="6959" y="2839"/>
                    <a:pt x="6585" y="1984"/>
                    <a:pt x="5857" y="1698"/>
                  </a:cubicBezTo>
                  <a:cubicBezTo>
                    <a:pt x="5600" y="1592"/>
                    <a:pt x="5325" y="1567"/>
                    <a:pt x="5046" y="1567"/>
                  </a:cubicBezTo>
                  <a:cubicBezTo>
                    <a:pt x="4781" y="1567"/>
                    <a:pt x="4512" y="1590"/>
                    <a:pt x="4252" y="1590"/>
                  </a:cubicBezTo>
                  <a:cubicBezTo>
                    <a:pt x="3711" y="1590"/>
                    <a:pt x="3091" y="1422"/>
                    <a:pt x="2865" y="930"/>
                  </a:cubicBezTo>
                  <a:cubicBezTo>
                    <a:pt x="2776" y="734"/>
                    <a:pt x="2756" y="497"/>
                    <a:pt x="2668" y="301"/>
                  </a:cubicBezTo>
                  <a:cubicBezTo>
                    <a:pt x="2588" y="141"/>
                    <a:pt x="2424" y="1"/>
                    <a:pt x="2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4"/>
            <p:cNvSpPr/>
            <p:nvPr/>
          </p:nvSpPr>
          <p:spPr>
            <a:xfrm>
              <a:off x="2456430" y="2914594"/>
              <a:ext cx="39493" cy="328323"/>
            </a:xfrm>
            <a:custGeom>
              <a:avLst/>
              <a:gdLst/>
              <a:ahLst/>
              <a:cxnLst/>
              <a:rect l="l" t="t" r="r" b="b"/>
              <a:pathLst>
                <a:path w="217" h="1804" extrusionOk="0">
                  <a:moveTo>
                    <a:pt x="61" y="0"/>
                  </a:moveTo>
                  <a:cubicBezTo>
                    <a:pt x="57" y="0"/>
                    <a:pt x="54" y="1"/>
                    <a:pt x="50" y="2"/>
                  </a:cubicBezTo>
                  <a:cubicBezTo>
                    <a:pt x="20" y="2"/>
                    <a:pt x="0" y="22"/>
                    <a:pt x="0" y="52"/>
                  </a:cubicBezTo>
                  <a:lnTo>
                    <a:pt x="118" y="1754"/>
                  </a:lnTo>
                  <a:cubicBezTo>
                    <a:pt x="118" y="1784"/>
                    <a:pt x="138" y="1803"/>
                    <a:pt x="168" y="1803"/>
                  </a:cubicBezTo>
                  <a:cubicBezTo>
                    <a:pt x="197" y="1803"/>
                    <a:pt x="217" y="1773"/>
                    <a:pt x="217" y="1744"/>
                  </a:cubicBezTo>
                  <a:lnTo>
                    <a:pt x="99" y="41"/>
                  </a:lnTo>
                  <a:cubicBezTo>
                    <a:pt x="99" y="24"/>
                    <a:pt x="84" y="0"/>
                    <a:pt x="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4"/>
            <p:cNvSpPr/>
            <p:nvPr/>
          </p:nvSpPr>
          <p:spPr>
            <a:xfrm>
              <a:off x="1005731" y="2994855"/>
              <a:ext cx="168530" cy="371639"/>
            </a:xfrm>
            <a:custGeom>
              <a:avLst/>
              <a:gdLst/>
              <a:ahLst/>
              <a:cxnLst/>
              <a:rect l="l" t="t" r="r" b="b"/>
              <a:pathLst>
                <a:path w="926" h="2042" extrusionOk="0">
                  <a:moveTo>
                    <a:pt x="864" y="0"/>
                  </a:moveTo>
                  <a:cubicBezTo>
                    <a:pt x="843" y="0"/>
                    <a:pt x="824" y="12"/>
                    <a:pt x="817" y="33"/>
                  </a:cubicBezTo>
                  <a:lnTo>
                    <a:pt x="20" y="1973"/>
                  </a:lnTo>
                  <a:cubicBezTo>
                    <a:pt x="0" y="1992"/>
                    <a:pt x="20" y="2021"/>
                    <a:pt x="39" y="2032"/>
                  </a:cubicBezTo>
                  <a:cubicBezTo>
                    <a:pt x="50" y="2041"/>
                    <a:pt x="59" y="2041"/>
                    <a:pt x="59" y="2041"/>
                  </a:cubicBezTo>
                  <a:cubicBezTo>
                    <a:pt x="79" y="2041"/>
                    <a:pt x="98" y="2032"/>
                    <a:pt x="109" y="2012"/>
                  </a:cubicBezTo>
                  <a:lnTo>
                    <a:pt x="916" y="73"/>
                  </a:lnTo>
                  <a:cubicBezTo>
                    <a:pt x="925" y="44"/>
                    <a:pt x="916" y="14"/>
                    <a:pt x="886" y="4"/>
                  </a:cubicBezTo>
                  <a:cubicBezTo>
                    <a:pt x="878" y="2"/>
                    <a:pt x="871" y="0"/>
                    <a:pt x="8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4"/>
            <p:cNvSpPr/>
            <p:nvPr/>
          </p:nvSpPr>
          <p:spPr>
            <a:xfrm>
              <a:off x="1358623" y="3157560"/>
              <a:ext cx="390567" cy="1340776"/>
            </a:xfrm>
            <a:custGeom>
              <a:avLst/>
              <a:gdLst/>
              <a:ahLst/>
              <a:cxnLst/>
              <a:rect l="l" t="t" r="r" b="b"/>
              <a:pathLst>
                <a:path w="2146" h="7367" extrusionOk="0">
                  <a:moveTo>
                    <a:pt x="2091" y="1"/>
                  </a:moveTo>
                  <a:cubicBezTo>
                    <a:pt x="2079" y="1"/>
                    <a:pt x="2066" y="6"/>
                    <a:pt x="2056" y="16"/>
                  </a:cubicBezTo>
                  <a:cubicBezTo>
                    <a:pt x="2017" y="55"/>
                    <a:pt x="1220" y="891"/>
                    <a:pt x="1328" y="2525"/>
                  </a:cubicBezTo>
                  <a:cubicBezTo>
                    <a:pt x="1230" y="2643"/>
                    <a:pt x="679" y="3391"/>
                    <a:pt x="974" y="4375"/>
                  </a:cubicBezTo>
                  <a:cubicBezTo>
                    <a:pt x="827" y="4532"/>
                    <a:pt x="69" y="5359"/>
                    <a:pt x="344" y="6275"/>
                  </a:cubicBezTo>
                  <a:cubicBezTo>
                    <a:pt x="276" y="6373"/>
                    <a:pt x="0" y="6835"/>
                    <a:pt x="88" y="7327"/>
                  </a:cubicBezTo>
                  <a:cubicBezTo>
                    <a:pt x="88" y="7357"/>
                    <a:pt x="118" y="7367"/>
                    <a:pt x="138" y="7367"/>
                  </a:cubicBezTo>
                  <a:lnTo>
                    <a:pt x="147" y="7367"/>
                  </a:lnTo>
                  <a:cubicBezTo>
                    <a:pt x="177" y="7367"/>
                    <a:pt x="197" y="7337"/>
                    <a:pt x="187" y="7307"/>
                  </a:cubicBezTo>
                  <a:cubicBezTo>
                    <a:pt x="98" y="6806"/>
                    <a:pt x="443" y="6314"/>
                    <a:pt x="443" y="6314"/>
                  </a:cubicBezTo>
                  <a:cubicBezTo>
                    <a:pt x="453" y="6294"/>
                    <a:pt x="453" y="6284"/>
                    <a:pt x="453" y="6264"/>
                  </a:cubicBezTo>
                  <a:cubicBezTo>
                    <a:pt x="147" y="5330"/>
                    <a:pt x="1063" y="4434"/>
                    <a:pt x="1072" y="4434"/>
                  </a:cubicBezTo>
                  <a:cubicBezTo>
                    <a:pt x="1083" y="4414"/>
                    <a:pt x="1092" y="4395"/>
                    <a:pt x="1083" y="4375"/>
                  </a:cubicBezTo>
                  <a:cubicBezTo>
                    <a:pt x="748" y="3351"/>
                    <a:pt x="1417" y="2574"/>
                    <a:pt x="1417" y="2574"/>
                  </a:cubicBezTo>
                  <a:cubicBezTo>
                    <a:pt x="1427" y="2564"/>
                    <a:pt x="1437" y="2544"/>
                    <a:pt x="1427" y="2535"/>
                  </a:cubicBezTo>
                  <a:cubicBezTo>
                    <a:pt x="1319" y="941"/>
                    <a:pt x="2115" y="94"/>
                    <a:pt x="2126" y="84"/>
                  </a:cubicBezTo>
                  <a:cubicBezTo>
                    <a:pt x="2145" y="65"/>
                    <a:pt x="2145" y="35"/>
                    <a:pt x="2126" y="16"/>
                  </a:cubicBezTo>
                  <a:cubicBezTo>
                    <a:pt x="2116" y="6"/>
                    <a:pt x="2103" y="1"/>
                    <a:pt x="20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4"/>
            <p:cNvSpPr/>
            <p:nvPr/>
          </p:nvSpPr>
          <p:spPr>
            <a:xfrm>
              <a:off x="239159" y="3638398"/>
              <a:ext cx="1180436" cy="1413393"/>
            </a:xfrm>
            <a:custGeom>
              <a:avLst/>
              <a:gdLst/>
              <a:ahLst/>
              <a:cxnLst/>
              <a:rect l="l" t="t" r="r" b="b"/>
              <a:pathLst>
                <a:path w="6486" h="7766" extrusionOk="0">
                  <a:moveTo>
                    <a:pt x="197" y="1"/>
                  </a:moveTo>
                  <a:lnTo>
                    <a:pt x="0" y="326"/>
                  </a:lnTo>
                  <a:lnTo>
                    <a:pt x="2126" y="2619"/>
                  </a:lnTo>
                  <a:cubicBezTo>
                    <a:pt x="3248" y="3780"/>
                    <a:pt x="2815" y="7628"/>
                    <a:pt x="2815" y="7628"/>
                  </a:cubicBezTo>
                  <a:lnTo>
                    <a:pt x="2982" y="7657"/>
                  </a:lnTo>
                  <a:lnTo>
                    <a:pt x="2972" y="7766"/>
                  </a:lnTo>
                  <a:lnTo>
                    <a:pt x="3238" y="7707"/>
                  </a:lnTo>
                  <a:lnTo>
                    <a:pt x="3503" y="7766"/>
                  </a:lnTo>
                  <a:lnTo>
                    <a:pt x="3494" y="7657"/>
                  </a:lnTo>
                  <a:lnTo>
                    <a:pt x="3661" y="7628"/>
                  </a:lnTo>
                  <a:cubicBezTo>
                    <a:pt x="3661" y="7628"/>
                    <a:pt x="3228" y="3780"/>
                    <a:pt x="4350" y="2619"/>
                  </a:cubicBezTo>
                  <a:lnTo>
                    <a:pt x="6486" y="326"/>
                  </a:lnTo>
                  <a:lnTo>
                    <a:pt x="6279" y="1"/>
                  </a:lnTo>
                  <a:cubicBezTo>
                    <a:pt x="5349" y="581"/>
                    <a:pt x="4294" y="872"/>
                    <a:pt x="3238" y="872"/>
                  </a:cubicBezTo>
                  <a:cubicBezTo>
                    <a:pt x="2183" y="872"/>
                    <a:pt x="1127" y="581"/>
                    <a:pt x="19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4"/>
            <p:cNvSpPr/>
            <p:nvPr/>
          </p:nvSpPr>
          <p:spPr>
            <a:xfrm>
              <a:off x="-40389" y="3380507"/>
              <a:ext cx="1737530" cy="1737530"/>
            </a:xfrm>
            <a:custGeom>
              <a:avLst/>
              <a:gdLst/>
              <a:ahLst/>
              <a:cxnLst/>
              <a:rect l="l" t="t" r="r" b="b"/>
              <a:pathLst>
                <a:path w="9547" h="9547" extrusionOk="0">
                  <a:moveTo>
                    <a:pt x="4774" y="936"/>
                  </a:moveTo>
                  <a:cubicBezTo>
                    <a:pt x="6900" y="936"/>
                    <a:pt x="8612" y="2648"/>
                    <a:pt x="8612" y="4774"/>
                  </a:cubicBezTo>
                  <a:cubicBezTo>
                    <a:pt x="8612" y="6889"/>
                    <a:pt x="6900" y="8612"/>
                    <a:pt x="4774" y="8612"/>
                  </a:cubicBezTo>
                  <a:cubicBezTo>
                    <a:pt x="2658" y="8612"/>
                    <a:pt x="936" y="6889"/>
                    <a:pt x="936" y="4774"/>
                  </a:cubicBezTo>
                  <a:cubicBezTo>
                    <a:pt x="936" y="2648"/>
                    <a:pt x="2658" y="936"/>
                    <a:pt x="4774" y="936"/>
                  </a:cubicBezTo>
                  <a:close/>
                  <a:moveTo>
                    <a:pt x="4774" y="1"/>
                  </a:moveTo>
                  <a:cubicBezTo>
                    <a:pt x="2137" y="1"/>
                    <a:pt x="1" y="2137"/>
                    <a:pt x="1" y="4774"/>
                  </a:cubicBezTo>
                  <a:cubicBezTo>
                    <a:pt x="1" y="7411"/>
                    <a:pt x="2137" y="9547"/>
                    <a:pt x="4774" y="9547"/>
                  </a:cubicBezTo>
                  <a:cubicBezTo>
                    <a:pt x="7412" y="9547"/>
                    <a:pt x="9547" y="7411"/>
                    <a:pt x="9547" y="4774"/>
                  </a:cubicBezTo>
                  <a:cubicBezTo>
                    <a:pt x="9547" y="2137"/>
                    <a:pt x="7412" y="1"/>
                    <a:pt x="4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4"/>
            <p:cNvSpPr/>
            <p:nvPr/>
          </p:nvSpPr>
          <p:spPr>
            <a:xfrm>
              <a:off x="133418" y="3547399"/>
              <a:ext cx="256252" cy="263532"/>
            </a:xfrm>
            <a:custGeom>
              <a:avLst/>
              <a:gdLst/>
              <a:ahLst/>
              <a:cxnLst/>
              <a:rect l="l" t="t" r="r" b="b"/>
              <a:pathLst>
                <a:path w="1408" h="1448" extrusionOk="0">
                  <a:moveTo>
                    <a:pt x="432" y="0"/>
                  </a:moveTo>
                  <a:cubicBezTo>
                    <a:pt x="348" y="0"/>
                    <a:pt x="265" y="29"/>
                    <a:pt x="198" y="88"/>
                  </a:cubicBezTo>
                  <a:cubicBezTo>
                    <a:pt x="30" y="216"/>
                    <a:pt x="1" y="452"/>
                    <a:pt x="139" y="619"/>
                  </a:cubicBezTo>
                  <a:lnTo>
                    <a:pt x="680" y="1308"/>
                  </a:lnTo>
                  <a:cubicBezTo>
                    <a:pt x="754" y="1399"/>
                    <a:pt x="867" y="1447"/>
                    <a:pt x="979" y="1447"/>
                  </a:cubicBezTo>
                  <a:cubicBezTo>
                    <a:pt x="1062" y="1447"/>
                    <a:pt x="1144" y="1421"/>
                    <a:pt x="1211" y="1367"/>
                  </a:cubicBezTo>
                  <a:cubicBezTo>
                    <a:pt x="1379" y="1239"/>
                    <a:pt x="1408" y="1003"/>
                    <a:pt x="1270" y="835"/>
                  </a:cubicBezTo>
                  <a:lnTo>
                    <a:pt x="729" y="147"/>
                  </a:lnTo>
                  <a:cubicBezTo>
                    <a:pt x="656" y="51"/>
                    <a:pt x="544" y="0"/>
                    <a:pt x="432"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4"/>
            <p:cNvSpPr/>
            <p:nvPr/>
          </p:nvSpPr>
          <p:spPr>
            <a:xfrm>
              <a:off x="49154" y="3639490"/>
              <a:ext cx="256434" cy="263350"/>
            </a:xfrm>
            <a:custGeom>
              <a:avLst/>
              <a:gdLst/>
              <a:ahLst/>
              <a:cxnLst/>
              <a:rect l="l" t="t" r="r" b="b"/>
              <a:pathLst>
                <a:path w="1409" h="1447" extrusionOk="0">
                  <a:moveTo>
                    <a:pt x="436" y="0"/>
                  </a:moveTo>
                  <a:cubicBezTo>
                    <a:pt x="351" y="0"/>
                    <a:pt x="266" y="28"/>
                    <a:pt x="198" y="84"/>
                  </a:cubicBezTo>
                  <a:cubicBezTo>
                    <a:pt x="31" y="211"/>
                    <a:pt x="1" y="448"/>
                    <a:pt x="139" y="615"/>
                  </a:cubicBezTo>
                  <a:lnTo>
                    <a:pt x="680" y="1304"/>
                  </a:lnTo>
                  <a:cubicBezTo>
                    <a:pt x="758" y="1399"/>
                    <a:pt x="868" y="1446"/>
                    <a:pt x="977" y="1446"/>
                  </a:cubicBezTo>
                  <a:cubicBezTo>
                    <a:pt x="1061" y="1446"/>
                    <a:pt x="1144" y="1418"/>
                    <a:pt x="1212" y="1363"/>
                  </a:cubicBezTo>
                  <a:cubicBezTo>
                    <a:pt x="1379" y="1235"/>
                    <a:pt x="1409" y="999"/>
                    <a:pt x="1280" y="832"/>
                  </a:cubicBezTo>
                  <a:lnTo>
                    <a:pt x="729" y="143"/>
                  </a:lnTo>
                  <a:cubicBezTo>
                    <a:pt x="657" y="48"/>
                    <a:pt x="547" y="0"/>
                    <a:pt x="436"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4"/>
            <p:cNvSpPr/>
            <p:nvPr/>
          </p:nvSpPr>
          <p:spPr>
            <a:xfrm>
              <a:off x="-34929" y="3755058"/>
              <a:ext cx="286828" cy="230955"/>
            </a:xfrm>
            <a:custGeom>
              <a:avLst/>
              <a:gdLst/>
              <a:ahLst/>
              <a:cxnLst/>
              <a:rect l="l" t="t" r="r" b="b"/>
              <a:pathLst>
                <a:path w="1576" h="1269" extrusionOk="0">
                  <a:moveTo>
                    <a:pt x="435" y="0"/>
                  </a:moveTo>
                  <a:cubicBezTo>
                    <a:pt x="317" y="0"/>
                    <a:pt x="201" y="55"/>
                    <a:pt x="128" y="157"/>
                  </a:cubicBezTo>
                  <a:cubicBezTo>
                    <a:pt x="1" y="324"/>
                    <a:pt x="40" y="560"/>
                    <a:pt x="207" y="689"/>
                  </a:cubicBezTo>
                  <a:lnTo>
                    <a:pt x="926" y="1201"/>
                  </a:lnTo>
                  <a:cubicBezTo>
                    <a:pt x="995" y="1246"/>
                    <a:pt x="1073" y="1269"/>
                    <a:pt x="1149" y="1269"/>
                  </a:cubicBezTo>
                  <a:cubicBezTo>
                    <a:pt x="1269" y="1269"/>
                    <a:pt x="1385" y="1214"/>
                    <a:pt x="1457" y="1112"/>
                  </a:cubicBezTo>
                  <a:cubicBezTo>
                    <a:pt x="1575" y="945"/>
                    <a:pt x="1536" y="708"/>
                    <a:pt x="1368" y="580"/>
                  </a:cubicBezTo>
                  <a:lnTo>
                    <a:pt x="650" y="68"/>
                  </a:lnTo>
                  <a:cubicBezTo>
                    <a:pt x="585" y="22"/>
                    <a:pt x="510" y="0"/>
                    <a:pt x="435"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4"/>
            <p:cNvSpPr/>
            <p:nvPr/>
          </p:nvSpPr>
          <p:spPr>
            <a:xfrm>
              <a:off x="-77880" y="3893377"/>
              <a:ext cx="272450" cy="222401"/>
            </a:xfrm>
            <a:custGeom>
              <a:avLst/>
              <a:gdLst/>
              <a:ahLst/>
              <a:cxnLst/>
              <a:rect l="l" t="t" r="r" b="b"/>
              <a:pathLst>
                <a:path w="1497" h="1222" extrusionOk="0">
                  <a:moveTo>
                    <a:pt x="320" y="1"/>
                  </a:moveTo>
                  <a:cubicBezTo>
                    <a:pt x="312" y="1"/>
                    <a:pt x="305" y="6"/>
                    <a:pt x="305" y="17"/>
                  </a:cubicBezTo>
                  <a:lnTo>
                    <a:pt x="10" y="519"/>
                  </a:lnTo>
                  <a:cubicBezTo>
                    <a:pt x="1" y="529"/>
                    <a:pt x="10" y="548"/>
                    <a:pt x="20" y="548"/>
                  </a:cubicBezTo>
                  <a:lnTo>
                    <a:pt x="1162" y="1218"/>
                  </a:lnTo>
                  <a:cubicBezTo>
                    <a:pt x="1165" y="1221"/>
                    <a:pt x="1168" y="1222"/>
                    <a:pt x="1172" y="1222"/>
                  </a:cubicBezTo>
                  <a:cubicBezTo>
                    <a:pt x="1182" y="1222"/>
                    <a:pt x="1194" y="1215"/>
                    <a:pt x="1201" y="1208"/>
                  </a:cubicBezTo>
                  <a:lnTo>
                    <a:pt x="1486" y="706"/>
                  </a:lnTo>
                  <a:cubicBezTo>
                    <a:pt x="1496" y="696"/>
                    <a:pt x="1496" y="677"/>
                    <a:pt x="1477" y="666"/>
                  </a:cubicBezTo>
                  <a:lnTo>
                    <a:pt x="335" y="8"/>
                  </a:lnTo>
                  <a:cubicBezTo>
                    <a:pt x="331" y="3"/>
                    <a:pt x="325" y="1"/>
                    <a:pt x="320"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4"/>
            <p:cNvSpPr/>
            <p:nvPr/>
          </p:nvSpPr>
          <p:spPr>
            <a:xfrm>
              <a:off x="147796" y="3642948"/>
              <a:ext cx="143414" cy="169440"/>
            </a:xfrm>
            <a:custGeom>
              <a:avLst/>
              <a:gdLst/>
              <a:ahLst/>
              <a:cxnLst/>
              <a:rect l="l" t="t" r="r" b="b"/>
              <a:pathLst>
                <a:path w="788" h="931" extrusionOk="0">
                  <a:moveTo>
                    <a:pt x="63" y="0"/>
                  </a:moveTo>
                  <a:cubicBezTo>
                    <a:pt x="50" y="0"/>
                    <a:pt x="35" y="5"/>
                    <a:pt x="20" y="15"/>
                  </a:cubicBezTo>
                  <a:cubicBezTo>
                    <a:pt x="1" y="25"/>
                    <a:pt x="1" y="65"/>
                    <a:pt x="20" y="85"/>
                  </a:cubicBezTo>
                  <a:lnTo>
                    <a:pt x="699" y="921"/>
                  </a:lnTo>
                  <a:cubicBezTo>
                    <a:pt x="709" y="931"/>
                    <a:pt x="719" y="931"/>
                    <a:pt x="738" y="931"/>
                  </a:cubicBezTo>
                  <a:cubicBezTo>
                    <a:pt x="749" y="931"/>
                    <a:pt x="758" y="931"/>
                    <a:pt x="768" y="921"/>
                  </a:cubicBezTo>
                  <a:cubicBezTo>
                    <a:pt x="788" y="901"/>
                    <a:pt x="788" y="872"/>
                    <a:pt x="778" y="852"/>
                  </a:cubicBezTo>
                  <a:lnTo>
                    <a:pt x="99" y="15"/>
                  </a:lnTo>
                  <a:cubicBezTo>
                    <a:pt x="89" y="5"/>
                    <a:pt x="77" y="0"/>
                    <a:pt x="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4"/>
            <p:cNvSpPr/>
            <p:nvPr/>
          </p:nvSpPr>
          <p:spPr>
            <a:xfrm>
              <a:off x="13482" y="3907936"/>
              <a:ext cx="155972" cy="106833"/>
            </a:xfrm>
            <a:custGeom>
              <a:avLst/>
              <a:gdLst/>
              <a:ahLst/>
              <a:cxnLst/>
              <a:rect l="l" t="t" r="r" b="b"/>
              <a:pathLst>
                <a:path w="857" h="587" extrusionOk="0">
                  <a:moveTo>
                    <a:pt x="54" y="0"/>
                  </a:moveTo>
                  <a:cubicBezTo>
                    <a:pt x="39" y="0"/>
                    <a:pt x="23" y="7"/>
                    <a:pt x="10" y="26"/>
                  </a:cubicBezTo>
                  <a:cubicBezTo>
                    <a:pt x="0" y="46"/>
                    <a:pt x="0" y="75"/>
                    <a:pt x="30" y="94"/>
                  </a:cubicBezTo>
                  <a:lnTo>
                    <a:pt x="768" y="577"/>
                  </a:lnTo>
                  <a:cubicBezTo>
                    <a:pt x="778" y="577"/>
                    <a:pt x="787" y="586"/>
                    <a:pt x="798" y="586"/>
                  </a:cubicBezTo>
                  <a:cubicBezTo>
                    <a:pt x="807" y="586"/>
                    <a:pt x="827" y="577"/>
                    <a:pt x="837" y="557"/>
                  </a:cubicBezTo>
                  <a:cubicBezTo>
                    <a:pt x="857" y="538"/>
                    <a:pt x="846" y="508"/>
                    <a:pt x="817" y="488"/>
                  </a:cubicBezTo>
                  <a:lnTo>
                    <a:pt x="79" y="6"/>
                  </a:lnTo>
                  <a:cubicBezTo>
                    <a:pt x="72" y="2"/>
                    <a:pt x="63" y="0"/>
                    <a:pt x="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4"/>
            <p:cNvSpPr/>
            <p:nvPr/>
          </p:nvSpPr>
          <p:spPr>
            <a:xfrm>
              <a:off x="72631" y="3758334"/>
              <a:ext cx="164890" cy="122120"/>
            </a:xfrm>
            <a:custGeom>
              <a:avLst/>
              <a:gdLst/>
              <a:ahLst/>
              <a:cxnLst/>
              <a:rect l="l" t="t" r="r" b="b"/>
              <a:pathLst>
                <a:path w="906" h="671" extrusionOk="0">
                  <a:moveTo>
                    <a:pt x="63" y="0"/>
                  </a:moveTo>
                  <a:cubicBezTo>
                    <a:pt x="48" y="0"/>
                    <a:pt x="32" y="9"/>
                    <a:pt x="20" y="21"/>
                  </a:cubicBezTo>
                  <a:cubicBezTo>
                    <a:pt x="0" y="50"/>
                    <a:pt x="10" y="80"/>
                    <a:pt x="29" y="90"/>
                  </a:cubicBezTo>
                  <a:lnTo>
                    <a:pt x="817" y="661"/>
                  </a:lnTo>
                  <a:cubicBezTo>
                    <a:pt x="827" y="661"/>
                    <a:pt x="836" y="671"/>
                    <a:pt x="847" y="671"/>
                  </a:cubicBezTo>
                  <a:cubicBezTo>
                    <a:pt x="866" y="671"/>
                    <a:pt x="876" y="661"/>
                    <a:pt x="886" y="651"/>
                  </a:cubicBezTo>
                  <a:cubicBezTo>
                    <a:pt x="906" y="621"/>
                    <a:pt x="906" y="592"/>
                    <a:pt x="876" y="572"/>
                  </a:cubicBezTo>
                  <a:lnTo>
                    <a:pt x="88" y="11"/>
                  </a:lnTo>
                  <a:cubicBezTo>
                    <a:pt x="81" y="4"/>
                    <a:pt x="72" y="0"/>
                    <a:pt x="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4"/>
            <p:cNvSpPr/>
            <p:nvPr/>
          </p:nvSpPr>
          <p:spPr>
            <a:xfrm>
              <a:off x="-3658129" y="2064301"/>
              <a:ext cx="96823" cy="813165"/>
            </a:xfrm>
            <a:custGeom>
              <a:avLst/>
              <a:gdLst/>
              <a:ahLst/>
              <a:cxnLst/>
              <a:rect l="l" t="t" r="r" b="b"/>
              <a:pathLst>
                <a:path w="532" h="4468" extrusionOk="0">
                  <a:moveTo>
                    <a:pt x="0" y="0"/>
                  </a:moveTo>
                  <a:lnTo>
                    <a:pt x="0"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4"/>
            <p:cNvSpPr/>
            <p:nvPr/>
          </p:nvSpPr>
          <p:spPr>
            <a:xfrm>
              <a:off x="-2932688" y="2064301"/>
              <a:ext cx="96823" cy="813165"/>
            </a:xfrm>
            <a:custGeom>
              <a:avLst/>
              <a:gdLst/>
              <a:ahLst/>
              <a:cxnLst/>
              <a:rect l="l" t="t" r="r" b="b"/>
              <a:pathLst>
                <a:path w="532" h="4468" extrusionOk="0">
                  <a:moveTo>
                    <a:pt x="0" y="0"/>
                  </a:moveTo>
                  <a:lnTo>
                    <a:pt x="0" y="4468"/>
                  </a:lnTo>
                  <a:lnTo>
                    <a:pt x="532" y="4468"/>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4"/>
            <p:cNvSpPr/>
            <p:nvPr/>
          </p:nvSpPr>
          <p:spPr>
            <a:xfrm>
              <a:off x="-4224140" y="2408094"/>
              <a:ext cx="1916616" cy="2015076"/>
            </a:xfrm>
            <a:custGeom>
              <a:avLst/>
              <a:gdLst/>
              <a:ahLst/>
              <a:cxnLst/>
              <a:rect l="l" t="t" r="r" b="b"/>
              <a:pathLst>
                <a:path w="10531" h="11072" extrusionOk="0">
                  <a:moveTo>
                    <a:pt x="335" y="0"/>
                  </a:moveTo>
                  <a:cubicBezTo>
                    <a:pt x="148" y="0"/>
                    <a:pt x="0" y="148"/>
                    <a:pt x="0" y="335"/>
                  </a:cubicBezTo>
                  <a:lnTo>
                    <a:pt x="0" y="11071"/>
                  </a:lnTo>
                  <a:lnTo>
                    <a:pt x="10530" y="11071"/>
                  </a:lnTo>
                  <a:lnTo>
                    <a:pt x="10530" y="335"/>
                  </a:lnTo>
                  <a:cubicBezTo>
                    <a:pt x="10530" y="148"/>
                    <a:pt x="10383" y="0"/>
                    <a:pt x="10196"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4"/>
            <p:cNvSpPr/>
            <p:nvPr/>
          </p:nvSpPr>
          <p:spPr>
            <a:xfrm>
              <a:off x="-3962610" y="1539420"/>
              <a:ext cx="1393555" cy="773853"/>
            </a:xfrm>
            <a:custGeom>
              <a:avLst/>
              <a:gdLst/>
              <a:ahLst/>
              <a:cxnLst/>
              <a:rect l="l" t="t" r="r" b="b"/>
              <a:pathLst>
                <a:path w="7657" h="4252" extrusionOk="0">
                  <a:moveTo>
                    <a:pt x="286" y="0"/>
                  </a:moveTo>
                  <a:cubicBezTo>
                    <a:pt x="129" y="0"/>
                    <a:pt x="0" y="129"/>
                    <a:pt x="0" y="286"/>
                  </a:cubicBezTo>
                  <a:lnTo>
                    <a:pt x="0" y="4252"/>
                  </a:lnTo>
                  <a:lnTo>
                    <a:pt x="7656" y="4252"/>
                  </a:lnTo>
                  <a:lnTo>
                    <a:pt x="7656" y="286"/>
                  </a:lnTo>
                  <a:cubicBezTo>
                    <a:pt x="7656" y="129"/>
                    <a:pt x="7529" y="0"/>
                    <a:pt x="737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4"/>
            <p:cNvSpPr/>
            <p:nvPr/>
          </p:nvSpPr>
          <p:spPr>
            <a:xfrm>
              <a:off x="-2388335" y="495300"/>
              <a:ext cx="1372079" cy="422780"/>
            </a:xfrm>
            <a:custGeom>
              <a:avLst/>
              <a:gdLst/>
              <a:ahLst/>
              <a:cxnLst/>
              <a:rect l="l" t="t" r="r" b="b"/>
              <a:pathLst>
                <a:path w="7539" h="2323" extrusionOk="0">
                  <a:moveTo>
                    <a:pt x="1" y="0"/>
                  </a:moveTo>
                  <a:lnTo>
                    <a:pt x="1" y="2323"/>
                  </a:lnTo>
                  <a:lnTo>
                    <a:pt x="7539" y="2323"/>
                  </a:lnTo>
                  <a:lnTo>
                    <a:pt x="7539" y="226"/>
                  </a:lnTo>
                  <a:cubicBezTo>
                    <a:pt x="7539" y="99"/>
                    <a:pt x="7441" y="0"/>
                    <a:pt x="7322"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4"/>
            <p:cNvSpPr/>
            <p:nvPr/>
          </p:nvSpPr>
          <p:spPr>
            <a:xfrm>
              <a:off x="-6036650" y="4179295"/>
              <a:ext cx="8958827" cy="1067779"/>
            </a:xfrm>
            <a:custGeom>
              <a:avLst/>
              <a:gdLst/>
              <a:ahLst/>
              <a:cxnLst/>
              <a:rect l="l" t="t" r="r" b="b"/>
              <a:pathLst>
                <a:path w="49225" h="5867" extrusionOk="0">
                  <a:moveTo>
                    <a:pt x="4803" y="1"/>
                  </a:moveTo>
                  <a:cubicBezTo>
                    <a:pt x="4164" y="1"/>
                    <a:pt x="3573" y="326"/>
                    <a:pt x="3228" y="867"/>
                  </a:cubicBezTo>
                  <a:lnTo>
                    <a:pt x="0" y="5866"/>
                  </a:lnTo>
                  <a:lnTo>
                    <a:pt x="49225" y="5866"/>
                  </a:lnTo>
                  <a:lnTo>
                    <a:pt x="46007" y="867"/>
                  </a:lnTo>
                  <a:cubicBezTo>
                    <a:pt x="45662" y="326"/>
                    <a:pt x="45072" y="1"/>
                    <a:pt x="44433"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4"/>
            <p:cNvSpPr/>
            <p:nvPr/>
          </p:nvSpPr>
          <p:spPr>
            <a:xfrm>
              <a:off x="-2400892" y="1147215"/>
              <a:ext cx="1617594" cy="476651"/>
            </a:xfrm>
            <a:custGeom>
              <a:avLst/>
              <a:gdLst/>
              <a:ahLst/>
              <a:cxnLst/>
              <a:rect l="l" t="t" r="r" b="b"/>
              <a:pathLst>
                <a:path w="8888" h="2619" extrusionOk="0">
                  <a:moveTo>
                    <a:pt x="1" y="0"/>
                  </a:moveTo>
                  <a:lnTo>
                    <a:pt x="1" y="2618"/>
                  </a:lnTo>
                  <a:lnTo>
                    <a:pt x="8887" y="2618"/>
                  </a:lnTo>
                  <a:lnTo>
                    <a:pt x="8887"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4"/>
            <p:cNvSpPr/>
            <p:nvPr/>
          </p:nvSpPr>
          <p:spPr>
            <a:xfrm>
              <a:off x="-1686190" y="917898"/>
              <a:ext cx="190005" cy="489027"/>
            </a:xfrm>
            <a:custGeom>
              <a:avLst/>
              <a:gdLst/>
              <a:ahLst/>
              <a:cxnLst/>
              <a:rect l="l" t="t" r="r" b="b"/>
              <a:pathLst>
                <a:path w="1044" h="2687" extrusionOk="0">
                  <a:moveTo>
                    <a:pt x="0" y="1"/>
                  </a:moveTo>
                  <a:lnTo>
                    <a:pt x="0" y="2175"/>
                  </a:lnTo>
                  <a:cubicBezTo>
                    <a:pt x="0" y="2461"/>
                    <a:pt x="237" y="2687"/>
                    <a:pt x="522" y="2687"/>
                  </a:cubicBezTo>
                  <a:cubicBezTo>
                    <a:pt x="807" y="2687"/>
                    <a:pt x="1044" y="2461"/>
                    <a:pt x="1044" y="2175"/>
                  </a:cubicBezTo>
                  <a:lnTo>
                    <a:pt x="1044"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4"/>
            <p:cNvSpPr/>
            <p:nvPr/>
          </p:nvSpPr>
          <p:spPr>
            <a:xfrm>
              <a:off x="-5184175" y="917898"/>
              <a:ext cx="7255694" cy="3261577"/>
            </a:xfrm>
            <a:custGeom>
              <a:avLst/>
              <a:gdLst/>
              <a:ahLst/>
              <a:cxnLst/>
              <a:rect l="l" t="t" r="r" b="b"/>
              <a:pathLst>
                <a:path w="39867" h="17921" extrusionOk="0">
                  <a:moveTo>
                    <a:pt x="29357" y="670"/>
                  </a:moveTo>
                  <a:cubicBezTo>
                    <a:pt x="31069" y="670"/>
                    <a:pt x="32742" y="1231"/>
                    <a:pt x="34061" y="2245"/>
                  </a:cubicBezTo>
                  <a:cubicBezTo>
                    <a:pt x="35369" y="3258"/>
                    <a:pt x="36285" y="4665"/>
                    <a:pt x="36619" y="6220"/>
                  </a:cubicBezTo>
                  <a:lnTo>
                    <a:pt x="39020" y="17252"/>
                  </a:lnTo>
                  <a:lnTo>
                    <a:pt x="838" y="17252"/>
                  </a:lnTo>
                  <a:lnTo>
                    <a:pt x="3239" y="6220"/>
                  </a:lnTo>
                  <a:cubicBezTo>
                    <a:pt x="3583" y="4665"/>
                    <a:pt x="4488" y="3258"/>
                    <a:pt x="5807" y="2245"/>
                  </a:cubicBezTo>
                  <a:cubicBezTo>
                    <a:pt x="7126" y="1231"/>
                    <a:pt x="8799" y="670"/>
                    <a:pt x="10501" y="670"/>
                  </a:cubicBezTo>
                  <a:close/>
                  <a:moveTo>
                    <a:pt x="10501" y="1"/>
                  </a:moveTo>
                  <a:cubicBezTo>
                    <a:pt x="6663" y="1"/>
                    <a:pt x="3357" y="2540"/>
                    <a:pt x="2579" y="6083"/>
                  </a:cubicBezTo>
                  <a:lnTo>
                    <a:pt x="1" y="17921"/>
                  </a:lnTo>
                  <a:lnTo>
                    <a:pt x="39867" y="17921"/>
                  </a:lnTo>
                  <a:lnTo>
                    <a:pt x="37278" y="6083"/>
                  </a:lnTo>
                  <a:cubicBezTo>
                    <a:pt x="36511" y="2540"/>
                    <a:pt x="33195" y="1"/>
                    <a:pt x="29357"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4"/>
            <p:cNvSpPr/>
            <p:nvPr/>
          </p:nvSpPr>
          <p:spPr>
            <a:xfrm>
              <a:off x="2155407" y="3285687"/>
              <a:ext cx="881414" cy="1169698"/>
            </a:xfrm>
            <a:custGeom>
              <a:avLst/>
              <a:gdLst/>
              <a:ahLst/>
              <a:cxnLst/>
              <a:rect l="l" t="t" r="r" b="b"/>
              <a:pathLst>
                <a:path w="4843" h="6427" extrusionOk="0">
                  <a:moveTo>
                    <a:pt x="1" y="1"/>
                  </a:moveTo>
                  <a:lnTo>
                    <a:pt x="1" y="6426"/>
                  </a:lnTo>
                  <a:lnTo>
                    <a:pt x="4843" y="6426"/>
                  </a:lnTo>
                  <a:lnTo>
                    <a:pt x="4843" y="4842"/>
                  </a:lnTo>
                  <a:cubicBezTo>
                    <a:pt x="4843" y="2166"/>
                    <a:pt x="2678" y="1"/>
                    <a:pt x="1" y="1"/>
                  </a:cubicBez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4"/>
            <p:cNvSpPr/>
            <p:nvPr/>
          </p:nvSpPr>
          <p:spPr>
            <a:xfrm>
              <a:off x="-1954817" y="4344184"/>
              <a:ext cx="392387" cy="902890"/>
            </a:xfrm>
            <a:custGeom>
              <a:avLst/>
              <a:gdLst/>
              <a:ahLst/>
              <a:cxnLst/>
              <a:rect l="l" t="t" r="r" b="b"/>
              <a:pathLst>
                <a:path w="2156" h="4961" extrusionOk="0">
                  <a:moveTo>
                    <a:pt x="2155" y="0"/>
                  </a:moveTo>
                  <a:lnTo>
                    <a:pt x="0" y="4960"/>
                  </a:lnTo>
                  <a:lnTo>
                    <a:pt x="2155" y="4960"/>
                  </a:lnTo>
                  <a:lnTo>
                    <a:pt x="2155"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4"/>
            <p:cNvSpPr/>
            <p:nvPr/>
          </p:nvSpPr>
          <p:spPr>
            <a:xfrm>
              <a:off x="-1562613" y="4344184"/>
              <a:ext cx="392387" cy="902890"/>
            </a:xfrm>
            <a:custGeom>
              <a:avLst/>
              <a:gdLst/>
              <a:ahLst/>
              <a:cxnLst/>
              <a:rect l="l" t="t" r="r" b="b"/>
              <a:pathLst>
                <a:path w="2156" h="4961" extrusionOk="0">
                  <a:moveTo>
                    <a:pt x="0" y="0"/>
                  </a:moveTo>
                  <a:lnTo>
                    <a:pt x="0" y="4960"/>
                  </a:lnTo>
                  <a:lnTo>
                    <a:pt x="2156" y="4960"/>
                  </a:lnTo>
                  <a:lnTo>
                    <a:pt x="0" y="0"/>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4"/>
            <p:cNvSpPr/>
            <p:nvPr/>
          </p:nvSpPr>
          <p:spPr>
            <a:xfrm>
              <a:off x="984073" y="4786621"/>
              <a:ext cx="1350603" cy="942201"/>
            </a:xfrm>
            <a:custGeom>
              <a:avLst/>
              <a:gdLst/>
              <a:ahLst/>
              <a:cxnLst/>
              <a:rect l="l" t="t" r="r" b="b"/>
              <a:pathLst>
                <a:path w="7421" h="5177" extrusionOk="0">
                  <a:moveTo>
                    <a:pt x="2599" y="0"/>
                  </a:moveTo>
                  <a:cubicBezTo>
                    <a:pt x="1162" y="0"/>
                    <a:pt x="1" y="1162"/>
                    <a:pt x="1" y="2588"/>
                  </a:cubicBezTo>
                  <a:cubicBezTo>
                    <a:pt x="1" y="4015"/>
                    <a:pt x="1162" y="5177"/>
                    <a:pt x="2599" y="5177"/>
                  </a:cubicBezTo>
                  <a:lnTo>
                    <a:pt x="4823" y="5177"/>
                  </a:lnTo>
                  <a:cubicBezTo>
                    <a:pt x="6260" y="5177"/>
                    <a:pt x="7421" y="4015"/>
                    <a:pt x="7421" y="2588"/>
                  </a:cubicBezTo>
                  <a:cubicBezTo>
                    <a:pt x="7421" y="1162"/>
                    <a:pt x="6260" y="0"/>
                    <a:pt x="4823"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4"/>
            <p:cNvSpPr/>
            <p:nvPr/>
          </p:nvSpPr>
          <p:spPr>
            <a:xfrm>
              <a:off x="-5492114" y="4786621"/>
              <a:ext cx="1350603" cy="942201"/>
            </a:xfrm>
            <a:custGeom>
              <a:avLst/>
              <a:gdLst/>
              <a:ahLst/>
              <a:cxnLst/>
              <a:rect l="l" t="t" r="r" b="b"/>
              <a:pathLst>
                <a:path w="7421" h="5177" extrusionOk="0">
                  <a:moveTo>
                    <a:pt x="2598" y="0"/>
                  </a:moveTo>
                  <a:cubicBezTo>
                    <a:pt x="1161" y="0"/>
                    <a:pt x="0" y="1162"/>
                    <a:pt x="0" y="2588"/>
                  </a:cubicBezTo>
                  <a:cubicBezTo>
                    <a:pt x="0" y="4015"/>
                    <a:pt x="1161" y="5177"/>
                    <a:pt x="2598" y="5177"/>
                  </a:cubicBezTo>
                  <a:lnTo>
                    <a:pt x="4832" y="5177"/>
                  </a:lnTo>
                  <a:cubicBezTo>
                    <a:pt x="6259" y="5177"/>
                    <a:pt x="7420" y="4015"/>
                    <a:pt x="7420" y="2588"/>
                  </a:cubicBezTo>
                  <a:cubicBezTo>
                    <a:pt x="7420" y="1162"/>
                    <a:pt x="6259" y="0"/>
                    <a:pt x="4832" y="0"/>
                  </a:cubicBez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4"/>
            <p:cNvSpPr/>
            <p:nvPr/>
          </p:nvSpPr>
          <p:spPr>
            <a:xfrm>
              <a:off x="-5232404" y="4274297"/>
              <a:ext cx="7339777" cy="240237"/>
            </a:xfrm>
            <a:custGeom>
              <a:avLst/>
              <a:gdLst/>
              <a:ahLst/>
              <a:cxnLst/>
              <a:rect l="l" t="t" r="r" b="b"/>
              <a:pathLst>
                <a:path w="40329" h="1320" extrusionOk="0">
                  <a:moveTo>
                    <a:pt x="10" y="1"/>
                  </a:moveTo>
                  <a:lnTo>
                    <a:pt x="0" y="99"/>
                  </a:lnTo>
                  <a:cubicBezTo>
                    <a:pt x="128" y="119"/>
                    <a:pt x="9359" y="1319"/>
                    <a:pt x="21611" y="1319"/>
                  </a:cubicBezTo>
                  <a:cubicBezTo>
                    <a:pt x="27398" y="1319"/>
                    <a:pt x="33843" y="1053"/>
                    <a:pt x="40329" y="266"/>
                  </a:cubicBezTo>
                  <a:lnTo>
                    <a:pt x="40318" y="168"/>
                  </a:lnTo>
                  <a:cubicBezTo>
                    <a:pt x="33832" y="957"/>
                    <a:pt x="27379" y="1226"/>
                    <a:pt x="21600" y="1226"/>
                  </a:cubicBezTo>
                  <a:cubicBezTo>
                    <a:pt x="9363" y="1226"/>
                    <a:pt x="144" y="21"/>
                    <a:pt x="10" y="1"/>
                  </a:cubicBez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4"/>
            <p:cNvSpPr/>
            <p:nvPr/>
          </p:nvSpPr>
          <p:spPr>
            <a:xfrm>
              <a:off x="-5062419" y="1014721"/>
              <a:ext cx="7010362" cy="3066294"/>
            </a:xfrm>
            <a:custGeom>
              <a:avLst/>
              <a:gdLst/>
              <a:ahLst/>
              <a:cxnLst/>
              <a:rect l="l" t="t" r="r" b="b"/>
              <a:pathLst>
                <a:path w="38519" h="16848" extrusionOk="0">
                  <a:moveTo>
                    <a:pt x="28688" y="276"/>
                  </a:moveTo>
                  <a:cubicBezTo>
                    <a:pt x="29101" y="276"/>
                    <a:pt x="29504" y="305"/>
                    <a:pt x="29908" y="374"/>
                  </a:cubicBezTo>
                  <a:cubicBezTo>
                    <a:pt x="30606" y="482"/>
                    <a:pt x="31286" y="689"/>
                    <a:pt x="31925" y="984"/>
                  </a:cubicBezTo>
                  <a:cubicBezTo>
                    <a:pt x="32368" y="1191"/>
                    <a:pt x="32781" y="1437"/>
                    <a:pt x="33175" y="1713"/>
                  </a:cubicBezTo>
                  <a:lnTo>
                    <a:pt x="33224" y="1752"/>
                  </a:lnTo>
                  <a:cubicBezTo>
                    <a:pt x="33254" y="1781"/>
                    <a:pt x="33283" y="1801"/>
                    <a:pt x="33303" y="1820"/>
                  </a:cubicBezTo>
                  <a:cubicBezTo>
                    <a:pt x="33372" y="1870"/>
                    <a:pt x="33431" y="1919"/>
                    <a:pt x="33490" y="1968"/>
                  </a:cubicBezTo>
                  <a:cubicBezTo>
                    <a:pt x="34680" y="2942"/>
                    <a:pt x="35507" y="4271"/>
                    <a:pt x="35822" y="5717"/>
                  </a:cubicBezTo>
                  <a:lnTo>
                    <a:pt x="38184" y="16582"/>
                  </a:lnTo>
                  <a:lnTo>
                    <a:pt x="335" y="16582"/>
                  </a:lnTo>
                  <a:lnTo>
                    <a:pt x="2708" y="5717"/>
                  </a:lnTo>
                  <a:cubicBezTo>
                    <a:pt x="3042" y="4192"/>
                    <a:pt x="3928" y="2815"/>
                    <a:pt x="5217" y="1820"/>
                  </a:cubicBezTo>
                  <a:cubicBezTo>
                    <a:pt x="6516" y="827"/>
                    <a:pt x="8159" y="276"/>
                    <a:pt x="9832" y="276"/>
                  </a:cubicBezTo>
                  <a:close/>
                  <a:moveTo>
                    <a:pt x="9832" y="0"/>
                  </a:moveTo>
                  <a:cubicBezTo>
                    <a:pt x="8100" y="0"/>
                    <a:pt x="6398" y="571"/>
                    <a:pt x="5050" y="1604"/>
                  </a:cubicBezTo>
                  <a:cubicBezTo>
                    <a:pt x="3721" y="2638"/>
                    <a:pt x="2786" y="4074"/>
                    <a:pt x="2441" y="5669"/>
                  </a:cubicBezTo>
                  <a:lnTo>
                    <a:pt x="1" y="16848"/>
                  </a:lnTo>
                  <a:lnTo>
                    <a:pt x="38518" y="16848"/>
                  </a:lnTo>
                  <a:lnTo>
                    <a:pt x="36088" y="5669"/>
                  </a:lnTo>
                  <a:cubicBezTo>
                    <a:pt x="35753" y="4163"/>
                    <a:pt x="34897" y="2775"/>
                    <a:pt x="33657" y="1752"/>
                  </a:cubicBezTo>
                  <a:cubicBezTo>
                    <a:pt x="33598" y="1702"/>
                    <a:pt x="33539" y="1653"/>
                    <a:pt x="33470" y="1604"/>
                  </a:cubicBezTo>
                  <a:cubicBezTo>
                    <a:pt x="33440" y="1584"/>
                    <a:pt x="33411" y="1565"/>
                    <a:pt x="33381" y="1535"/>
                  </a:cubicBezTo>
                  <a:lnTo>
                    <a:pt x="33333" y="1496"/>
                  </a:lnTo>
                  <a:cubicBezTo>
                    <a:pt x="32929" y="1210"/>
                    <a:pt x="32496" y="954"/>
                    <a:pt x="32034" y="738"/>
                  </a:cubicBezTo>
                  <a:cubicBezTo>
                    <a:pt x="31374" y="433"/>
                    <a:pt x="30676" y="217"/>
                    <a:pt x="29947" y="108"/>
                  </a:cubicBezTo>
                  <a:cubicBezTo>
                    <a:pt x="29534" y="40"/>
                    <a:pt x="29110" y="0"/>
                    <a:pt x="28688"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4"/>
            <p:cNvSpPr/>
            <p:nvPr/>
          </p:nvSpPr>
          <p:spPr>
            <a:xfrm>
              <a:off x="-2307710" y="3668974"/>
              <a:ext cx="82445" cy="245515"/>
            </a:xfrm>
            <a:custGeom>
              <a:avLst/>
              <a:gdLst/>
              <a:ahLst/>
              <a:cxnLst/>
              <a:rect l="l" t="t" r="r" b="b"/>
              <a:pathLst>
                <a:path w="453" h="1349" extrusionOk="0">
                  <a:moveTo>
                    <a:pt x="453" y="1"/>
                  </a:moveTo>
                  <a:lnTo>
                    <a:pt x="0" y="453"/>
                  </a:lnTo>
                  <a:lnTo>
                    <a:pt x="0" y="1348"/>
                  </a:lnTo>
                  <a:cubicBezTo>
                    <a:pt x="148" y="1339"/>
                    <a:pt x="296" y="1339"/>
                    <a:pt x="453" y="1329"/>
                  </a:cubicBezTo>
                  <a:lnTo>
                    <a:pt x="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4"/>
            <p:cNvSpPr/>
            <p:nvPr/>
          </p:nvSpPr>
          <p:spPr>
            <a:xfrm>
              <a:off x="-2225447" y="1079148"/>
              <a:ext cx="2964557" cy="2831699"/>
            </a:xfrm>
            <a:custGeom>
              <a:avLst/>
              <a:gdLst/>
              <a:ahLst/>
              <a:cxnLst/>
              <a:rect l="l" t="t" r="r" b="b"/>
              <a:pathLst>
                <a:path w="16289" h="15559" extrusionOk="0">
                  <a:moveTo>
                    <a:pt x="14222" y="0"/>
                  </a:moveTo>
                  <a:lnTo>
                    <a:pt x="11692" y="2529"/>
                  </a:lnTo>
                  <a:lnTo>
                    <a:pt x="14369" y="2529"/>
                  </a:lnTo>
                  <a:lnTo>
                    <a:pt x="16288" y="611"/>
                  </a:lnTo>
                  <a:cubicBezTo>
                    <a:pt x="15668" y="325"/>
                    <a:pt x="14999" y="128"/>
                    <a:pt x="14320" y="20"/>
                  </a:cubicBezTo>
                  <a:cubicBezTo>
                    <a:pt x="14290" y="10"/>
                    <a:pt x="14261" y="10"/>
                    <a:pt x="14222" y="0"/>
                  </a:cubicBezTo>
                  <a:close/>
                  <a:moveTo>
                    <a:pt x="10935" y="3287"/>
                  </a:moveTo>
                  <a:lnTo>
                    <a:pt x="9085" y="5137"/>
                  </a:lnTo>
                  <a:lnTo>
                    <a:pt x="9153" y="5137"/>
                  </a:lnTo>
                  <a:lnTo>
                    <a:pt x="9153" y="7745"/>
                  </a:lnTo>
                  <a:lnTo>
                    <a:pt x="10935" y="5964"/>
                  </a:lnTo>
                  <a:lnTo>
                    <a:pt x="10935" y="3287"/>
                  </a:lnTo>
                  <a:close/>
                  <a:moveTo>
                    <a:pt x="6427" y="7795"/>
                  </a:moveTo>
                  <a:lnTo>
                    <a:pt x="4961" y="9260"/>
                  </a:lnTo>
                  <a:lnTo>
                    <a:pt x="4961" y="10638"/>
                  </a:lnTo>
                  <a:lnTo>
                    <a:pt x="6260" y="10638"/>
                  </a:lnTo>
                  <a:lnTo>
                    <a:pt x="6427" y="10471"/>
                  </a:lnTo>
                  <a:lnTo>
                    <a:pt x="6427" y="7795"/>
                  </a:lnTo>
                  <a:close/>
                  <a:moveTo>
                    <a:pt x="572" y="13650"/>
                  </a:moveTo>
                  <a:lnTo>
                    <a:pt x="1" y="14231"/>
                  </a:lnTo>
                  <a:lnTo>
                    <a:pt x="1" y="15559"/>
                  </a:lnTo>
                  <a:cubicBezTo>
                    <a:pt x="188" y="15559"/>
                    <a:pt x="375" y="15549"/>
                    <a:pt x="572" y="15549"/>
                  </a:cubicBezTo>
                  <a:lnTo>
                    <a:pt x="572" y="13650"/>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4"/>
            <p:cNvSpPr/>
            <p:nvPr/>
          </p:nvSpPr>
          <p:spPr>
            <a:xfrm>
              <a:off x="-2121527" y="3015238"/>
              <a:ext cx="1035384" cy="893972"/>
            </a:xfrm>
            <a:custGeom>
              <a:avLst/>
              <a:gdLst/>
              <a:ahLst/>
              <a:cxnLst/>
              <a:rect l="l" t="t" r="r" b="b"/>
              <a:pathLst>
                <a:path w="5689" h="4912" extrusionOk="0">
                  <a:moveTo>
                    <a:pt x="4390" y="0"/>
                  </a:moveTo>
                  <a:lnTo>
                    <a:pt x="4390" y="1299"/>
                  </a:lnTo>
                  <a:lnTo>
                    <a:pt x="5689" y="0"/>
                  </a:lnTo>
                  <a:close/>
                  <a:moveTo>
                    <a:pt x="1123" y="1900"/>
                  </a:moveTo>
                  <a:lnTo>
                    <a:pt x="1" y="3012"/>
                  </a:lnTo>
                  <a:lnTo>
                    <a:pt x="1" y="4911"/>
                  </a:lnTo>
                  <a:cubicBezTo>
                    <a:pt x="267" y="4901"/>
                    <a:pt x="532" y="4901"/>
                    <a:pt x="798" y="4892"/>
                  </a:cubicBezTo>
                  <a:lnTo>
                    <a:pt x="1123" y="4566"/>
                  </a:lnTo>
                  <a:lnTo>
                    <a:pt x="1123" y="190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4"/>
            <p:cNvSpPr/>
            <p:nvPr/>
          </p:nvSpPr>
          <p:spPr>
            <a:xfrm>
              <a:off x="-1055751" y="2014070"/>
              <a:ext cx="496307" cy="970957"/>
            </a:xfrm>
            <a:custGeom>
              <a:avLst/>
              <a:gdLst/>
              <a:ahLst/>
              <a:cxnLst/>
              <a:rect l="l" t="t" r="r" b="b"/>
              <a:pathLst>
                <a:path w="2727" h="5335" extrusionOk="0">
                  <a:moveTo>
                    <a:pt x="2450" y="670"/>
                  </a:moveTo>
                  <a:lnTo>
                    <a:pt x="2450" y="965"/>
                  </a:lnTo>
                  <a:lnTo>
                    <a:pt x="2155" y="965"/>
                  </a:lnTo>
                  <a:lnTo>
                    <a:pt x="2155" y="670"/>
                  </a:lnTo>
                  <a:close/>
                  <a:moveTo>
                    <a:pt x="1831" y="1477"/>
                  </a:moveTo>
                  <a:lnTo>
                    <a:pt x="1831" y="1772"/>
                  </a:lnTo>
                  <a:lnTo>
                    <a:pt x="1525" y="1772"/>
                  </a:lnTo>
                  <a:lnTo>
                    <a:pt x="1525" y="1477"/>
                  </a:lnTo>
                  <a:close/>
                  <a:moveTo>
                    <a:pt x="2450" y="1477"/>
                  </a:moveTo>
                  <a:lnTo>
                    <a:pt x="2450" y="1772"/>
                  </a:lnTo>
                  <a:lnTo>
                    <a:pt x="2155" y="1772"/>
                  </a:lnTo>
                  <a:lnTo>
                    <a:pt x="2155" y="1477"/>
                  </a:lnTo>
                  <a:close/>
                  <a:moveTo>
                    <a:pt x="1201" y="2284"/>
                  </a:moveTo>
                  <a:lnTo>
                    <a:pt x="1201" y="2579"/>
                  </a:lnTo>
                  <a:lnTo>
                    <a:pt x="906" y="2579"/>
                  </a:lnTo>
                  <a:lnTo>
                    <a:pt x="906" y="2284"/>
                  </a:lnTo>
                  <a:close/>
                  <a:moveTo>
                    <a:pt x="1831" y="2284"/>
                  </a:moveTo>
                  <a:lnTo>
                    <a:pt x="1831" y="2579"/>
                  </a:lnTo>
                  <a:lnTo>
                    <a:pt x="1525" y="2579"/>
                  </a:lnTo>
                  <a:lnTo>
                    <a:pt x="1525" y="2284"/>
                  </a:lnTo>
                  <a:close/>
                  <a:moveTo>
                    <a:pt x="2450" y="2284"/>
                  </a:moveTo>
                  <a:lnTo>
                    <a:pt x="2450" y="2579"/>
                  </a:lnTo>
                  <a:lnTo>
                    <a:pt x="2155" y="2579"/>
                  </a:lnTo>
                  <a:lnTo>
                    <a:pt x="2155" y="2284"/>
                  </a:lnTo>
                  <a:close/>
                  <a:moveTo>
                    <a:pt x="581" y="3080"/>
                  </a:moveTo>
                  <a:lnTo>
                    <a:pt x="581" y="3386"/>
                  </a:lnTo>
                  <a:lnTo>
                    <a:pt x="276" y="3386"/>
                  </a:lnTo>
                  <a:lnTo>
                    <a:pt x="276" y="3080"/>
                  </a:lnTo>
                  <a:close/>
                  <a:moveTo>
                    <a:pt x="1201" y="3080"/>
                  </a:moveTo>
                  <a:lnTo>
                    <a:pt x="1201" y="3386"/>
                  </a:lnTo>
                  <a:lnTo>
                    <a:pt x="906" y="3386"/>
                  </a:lnTo>
                  <a:lnTo>
                    <a:pt x="906" y="3080"/>
                  </a:lnTo>
                  <a:close/>
                  <a:moveTo>
                    <a:pt x="1831" y="3080"/>
                  </a:moveTo>
                  <a:lnTo>
                    <a:pt x="1831" y="3386"/>
                  </a:lnTo>
                  <a:lnTo>
                    <a:pt x="1525" y="3386"/>
                  </a:lnTo>
                  <a:lnTo>
                    <a:pt x="1525" y="3080"/>
                  </a:lnTo>
                  <a:close/>
                  <a:moveTo>
                    <a:pt x="581" y="3887"/>
                  </a:moveTo>
                  <a:lnTo>
                    <a:pt x="581" y="4193"/>
                  </a:lnTo>
                  <a:lnTo>
                    <a:pt x="276" y="4193"/>
                  </a:lnTo>
                  <a:lnTo>
                    <a:pt x="276" y="3887"/>
                  </a:lnTo>
                  <a:close/>
                  <a:moveTo>
                    <a:pt x="2658" y="0"/>
                  </a:moveTo>
                  <a:lnTo>
                    <a:pt x="1831" y="837"/>
                  </a:lnTo>
                  <a:lnTo>
                    <a:pt x="1831" y="965"/>
                  </a:lnTo>
                  <a:lnTo>
                    <a:pt x="1703" y="965"/>
                  </a:lnTo>
                  <a:lnTo>
                    <a:pt x="1191" y="1477"/>
                  </a:lnTo>
                  <a:lnTo>
                    <a:pt x="1201" y="1477"/>
                  </a:lnTo>
                  <a:lnTo>
                    <a:pt x="1201" y="1772"/>
                  </a:lnTo>
                  <a:lnTo>
                    <a:pt x="906" y="1772"/>
                  </a:lnTo>
                  <a:lnTo>
                    <a:pt x="906" y="1762"/>
                  </a:lnTo>
                  <a:lnTo>
                    <a:pt x="384" y="2284"/>
                  </a:lnTo>
                  <a:lnTo>
                    <a:pt x="581" y="2284"/>
                  </a:lnTo>
                  <a:lnTo>
                    <a:pt x="581" y="2579"/>
                  </a:lnTo>
                  <a:lnTo>
                    <a:pt x="276" y="2579"/>
                  </a:lnTo>
                  <a:lnTo>
                    <a:pt x="276" y="2382"/>
                  </a:lnTo>
                  <a:lnTo>
                    <a:pt x="0" y="2658"/>
                  </a:lnTo>
                  <a:lnTo>
                    <a:pt x="0" y="5334"/>
                  </a:lnTo>
                  <a:lnTo>
                    <a:pt x="345" y="4989"/>
                  </a:lnTo>
                  <a:lnTo>
                    <a:pt x="276" y="4989"/>
                  </a:lnTo>
                  <a:lnTo>
                    <a:pt x="276" y="4694"/>
                  </a:lnTo>
                  <a:lnTo>
                    <a:pt x="581" y="4694"/>
                  </a:lnTo>
                  <a:lnTo>
                    <a:pt x="581" y="4764"/>
                  </a:lnTo>
                  <a:lnTo>
                    <a:pt x="1151" y="4193"/>
                  </a:lnTo>
                  <a:lnTo>
                    <a:pt x="906" y="4193"/>
                  </a:lnTo>
                  <a:lnTo>
                    <a:pt x="906" y="3887"/>
                  </a:lnTo>
                  <a:lnTo>
                    <a:pt x="1201" y="3887"/>
                  </a:lnTo>
                  <a:lnTo>
                    <a:pt x="1201" y="4134"/>
                  </a:lnTo>
                  <a:lnTo>
                    <a:pt x="2155" y="3179"/>
                  </a:lnTo>
                  <a:lnTo>
                    <a:pt x="2155" y="3080"/>
                  </a:lnTo>
                  <a:lnTo>
                    <a:pt x="2254" y="3080"/>
                  </a:lnTo>
                  <a:lnTo>
                    <a:pt x="2726" y="2608"/>
                  </a:lnTo>
                  <a:lnTo>
                    <a:pt x="2726"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4"/>
            <p:cNvSpPr/>
            <p:nvPr/>
          </p:nvSpPr>
          <p:spPr>
            <a:xfrm>
              <a:off x="-663547" y="2135826"/>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4"/>
            <p:cNvSpPr/>
            <p:nvPr/>
          </p:nvSpPr>
          <p:spPr>
            <a:xfrm>
              <a:off x="-745992" y="2166220"/>
              <a:ext cx="23478" cy="23478"/>
            </a:xfrm>
            <a:custGeom>
              <a:avLst/>
              <a:gdLst/>
              <a:ahLst/>
              <a:cxnLst/>
              <a:rect l="l" t="t" r="r" b="b"/>
              <a:pathLst>
                <a:path w="129" h="129" extrusionOk="0">
                  <a:moveTo>
                    <a:pt x="129" y="1"/>
                  </a:moveTo>
                  <a:lnTo>
                    <a:pt x="1" y="129"/>
                  </a:lnTo>
                  <a:lnTo>
                    <a:pt x="129" y="129"/>
                  </a:lnTo>
                  <a:lnTo>
                    <a:pt x="12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4"/>
            <p:cNvSpPr/>
            <p:nvPr/>
          </p:nvSpPr>
          <p:spPr>
            <a:xfrm>
              <a:off x="-663547" y="2282698"/>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4"/>
            <p:cNvSpPr/>
            <p:nvPr/>
          </p:nvSpPr>
          <p:spPr>
            <a:xfrm>
              <a:off x="-778206" y="2282698"/>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4"/>
            <p:cNvSpPr/>
            <p:nvPr/>
          </p:nvSpPr>
          <p:spPr>
            <a:xfrm>
              <a:off x="-891044" y="2282698"/>
              <a:ext cx="54053" cy="53871"/>
            </a:xfrm>
            <a:custGeom>
              <a:avLst/>
              <a:gdLst/>
              <a:ahLst/>
              <a:cxnLst/>
              <a:rect l="l" t="t" r="r" b="b"/>
              <a:pathLst>
                <a:path w="297" h="296" extrusionOk="0">
                  <a:moveTo>
                    <a:pt x="286" y="1"/>
                  </a:moveTo>
                  <a:lnTo>
                    <a:pt x="1" y="286"/>
                  </a:ln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4"/>
            <p:cNvSpPr/>
            <p:nvPr/>
          </p:nvSpPr>
          <p:spPr>
            <a:xfrm>
              <a:off x="-663547" y="2429570"/>
              <a:ext cx="53871" cy="53871"/>
            </a:xfrm>
            <a:custGeom>
              <a:avLst/>
              <a:gdLst/>
              <a:ahLst/>
              <a:cxnLst/>
              <a:rect l="l" t="t" r="r" b="b"/>
              <a:pathLst>
                <a:path w="296" h="296"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4"/>
            <p:cNvSpPr/>
            <p:nvPr/>
          </p:nvSpPr>
          <p:spPr>
            <a:xfrm>
              <a:off x="-778206" y="2429570"/>
              <a:ext cx="55691" cy="53871"/>
            </a:xfrm>
            <a:custGeom>
              <a:avLst/>
              <a:gdLst/>
              <a:ahLst/>
              <a:cxnLst/>
              <a:rect l="l" t="t" r="r" b="b"/>
              <a:pathLst>
                <a:path w="306" h="296" extrusionOk="0">
                  <a:moveTo>
                    <a:pt x="0" y="1"/>
                  </a:moveTo>
                  <a:lnTo>
                    <a:pt x="0" y="296"/>
                  </a:lnTo>
                  <a:lnTo>
                    <a:pt x="306" y="296"/>
                  </a:lnTo>
                  <a:lnTo>
                    <a:pt x="30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4"/>
            <p:cNvSpPr/>
            <p:nvPr/>
          </p:nvSpPr>
          <p:spPr>
            <a:xfrm>
              <a:off x="-891044" y="2429570"/>
              <a:ext cx="54053" cy="53871"/>
            </a:xfrm>
            <a:custGeom>
              <a:avLst/>
              <a:gdLst/>
              <a:ahLst/>
              <a:cxnLst/>
              <a:rect l="l" t="t" r="r" b="b"/>
              <a:pathLst>
                <a:path w="297" h="296"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4"/>
            <p:cNvSpPr/>
            <p:nvPr/>
          </p:nvSpPr>
          <p:spPr>
            <a:xfrm>
              <a:off x="-1005520" y="2429570"/>
              <a:ext cx="55509" cy="53871"/>
            </a:xfrm>
            <a:custGeom>
              <a:avLst/>
              <a:gdLst/>
              <a:ahLst/>
              <a:cxnLst/>
              <a:rect l="l" t="t" r="r" b="b"/>
              <a:pathLst>
                <a:path w="305" h="296" extrusionOk="0">
                  <a:moveTo>
                    <a:pt x="108" y="1"/>
                  </a:moveTo>
                  <a:lnTo>
                    <a:pt x="0" y="99"/>
                  </a:ln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4"/>
            <p:cNvSpPr/>
            <p:nvPr/>
          </p:nvSpPr>
          <p:spPr>
            <a:xfrm>
              <a:off x="-663547" y="2574622"/>
              <a:ext cx="18018" cy="18018"/>
            </a:xfrm>
            <a:custGeom>
              <a:avLst/>
              <a:gdLst/>
              <a:ahLst/>
              <a:cxnLst/>
              <a:rect l="l" t="t" r="r" b="b"/>
              <a:pathLst>
                <a:path w="99" h="99" extrusionOk="0">
                  <a:moveTo>
                    <a:pt x="0" y="0"/>
                  </a:moveTo>
                  <a:lnTo>
                    <a:pt x="0" y="99"/>
                  </a:lnTo>
                  <a:lnTo>
                    <a:pt x="99"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4"/>
            <p:cNvSpPr/>
            <p:nvPr/>
          </p:nvSpPr>
          <p:spPr>
            <a:xfrm>
              <a:off x="-778206" y="2574622"/>
              <a:ext cx="55691" cy="55691"/>
            </a:xfrm>
            <a:custGeom>
              <a:avLst/>
              <a:gdLst/>
              <a:ahLst/>
              <a:cxnLst/>
              <a:rect l="l" t="t" r="r" b="b"/>
              <a:pathLst>
                <a:path w="306" h="306" extrusionOk="0">
                  <a:moveTo>
                    <a:pt x="0" y="0"/>
                  </a:moveTo>
                  <a:lnTo>
                    <a:pt x="0" y="306"/>
                  </a:lnTo>
                  <a:lnTo>
                    <a:pt x="306" y="306"/>
                  </a:lnTo>
                  <a:lnTo>
                    <a:pt x="30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4"/>
            <p:cNvSpPr/>
            <p:nvPr/>
          </p:nvSpPr>
          <p:spPr>
            <a:xfrm>
              <a:off x="-891044" y="2574622"/>
              <a:ext cx="54053" cy="55691"/>
            </a:xfrm>
            <a:custGeom>
              <a:avLst/>
              <a:gdLst/>
              <a:ahLst/>
              <a:cxnLst/>
              <a:rect l="l" t="t" r="r" b="b"/>
              <a:pathLst>
                <a:path w="297" h="306" extrusionOk="0">
                  <a:moveTo>
                    <a:pt x="1" y="0"/>
                  </a:moveTo>
                  <a:lnTo>
                    <a:pt x="1" y="306"/>
                  </a:lnTo>
                  <a:lnTo>
                    <a:pt x="296" y="30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4"/>
            <p:cNvSpPr/>
            <p:nvPr/>
          </p:nvSpPr>
          <p:spPr>
            <a:xfrm>
              <a:off x="-1005520" y="2574622"/>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4"/>
            <p:cNvSpPr/>
            <p:nvPr/>
          </p:nvSpPr>
          <p:spPr>
            <a:xfrm>
              <a:off x="-891044" y="2721494"/>
              <a:ext cx="54053" cy="55691"/>
            </a:xfrm>
            <a:custGeom>
              <a:avLst/>
              <a:gdLst/>
              <a:ahLst/>
              <a:cxnLst/>
              <a:rect l="l" t="t" r="r" b="b"/>
              <a:pathLst>
                <a:path w="297" h="306" extrusionOk="0">
                  <a:moveTo>
                    <a:pt x="1" y="0"/>
                  </a:moveTo>
                  <a:lnTo>
                    <a:pt x="1" y="306"/>
                  </a:lnTo>
                  <a:lnTo>
                    <a:pt x="246" y="306"/>
                  </a:lnTo>
                  <a:lnTo>
                    <a:pt x="296" y="247"/>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4"/>
            <p:cNvSpPr/>
            <p:nvPr/>
          </p:nvSpPr>
          <p:spPr>
            <a:xfrm>
              <a:off x="-1005520" y="2721494"/>
              <a:ext cx="55509" cy="55691"/>
            </a:xfrm>
            <a:custGeom>
              <a:avLst/>
              <a:gdLst/>
              <a:ahLst/>
              <a:cxnLst/>
              <a:rect l="l" t="t" r="r" b="b"/>
              <a:pathLst>
                <a:path w="305" h="306" extrusionOk="0">
                  <a:moveTo>
                    <a:pt x="0" y="0"/>
                  </a:moveTo>
                  <a:lnTo>
                    <a:pt x="0" y="306"/>
                  </a:lnTo>
                  <a:lnTo>
                    <a:pt x="305" y="30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4"/>
            <p:cNvSpPr/>
            <p:nvPr/>
          </p:nvSpPr>
          <p:spPr>
            <a:xfrm>
              <a:off x="-1005520" y="2868366"/>
              <a:ext cx="55509" cy="53871"/>
            </a:xfrm>
            <a:custGeom>
              <a:avLst/>
              <a:gdLst/>
              <a:ahLst/>
              <a:cxnLst/>
              <a:rect l="l" t="t" r="r" b="b"/>
              <a:pathLst>
                <a:path w="305" h="296" extrusionOk="0">
                  <a:moveTo>
                    <a:pt x="0" y="0"/>
                  </a:moveTo>
                  <a:lnTo>
                    <a:pt x="0" y="295"/>
                  </a:lnTo>
                  <a:lnTo>
                    <a:pt x="69" y="295"/>
                  </a:lnTo>
                  <a:lnTo>
                    <a:pt x="305" y="70"/>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4"/>
            <p:cNvSpPr/>
            <p:nvPr/>
          </p:nvSpPr>
          <p:spPr>
            <a:xfrm>
              <a:off x="-1917326" y="2764446"/>
              <a:ext cx="594768" cy="1081975"/>
            </a:xfrm>
            <a:custGeom>
              <a:avLst/>
              <a:gdLst/>
              <a:ahLst/>
              <a:cxnLst/>
              <a:rect l="l" t="t" r="r" b="b"/>
              <a:pathLst>
                <a:path w="3268" h="5945" extrusionOk="0">
                  <a:moveTo>
                    <a:pt x="2717" y="1172"/>
                  </a:moveTo>
                  <a:lnTo>
                    <a:pt x="2717" y="1477"/>
                  </a:lnTo>
                  <a:lnTo>
                    <a:pt x="2421" y="1477"/>
                  </a:lnTo>
                  <a:lnTo>
                    <a:pt x="2421" y="1172"/>
                  </a:lnTo>
                  <a:close/>
                  <a:moveTo>
                    <a:pt x="2097" y="1979"/>
                  </a:moveTo>
                  <a:lnTo>
                    <a:pt x="2097" y="2274"/>
                  </a:lnTo>
                  <a:lnTo>
                    <a:pt x="1802" y="2274"/>
                  </a:lnTo>
                  <a:lnTo>
                    <a:pt x="1802" y="1979"/>
                  </a:lnTo>
                  <a:close/>
                  <a:moveTo>
                    <a:pt x="2717" y="1979"/>
                  </a:moveTo>
                  <a:lnTo>
                    <a:pt x="2717" y="2274"/>
                  </a:lnTo>
                  <a:lnTo>
                    <a:pt x="2421" y="2274"/>
                  </a:lnTo>
                  <a:lnTo>
                    <a:pt x="2421" y="1979"/>
                  </a:lnTo>
                  <a:close/>
                  <a:moveTo>
                    <a:pt x="847" y="2786"/>
                  </a:moveTo>
                  <a:lnTo>
                    <a:pt x="847" y="3081"/>
                  </a:lnTo>
                  <a:lnTo>
                    <a:pt x="542" y="3081"/>
                  </a:lnTo>
                  <a:lnTo>
                    <a:pt x="542" y="2786"/>
                  </a:lnTo>
                  <a:close/>
                  <a:moveTo>
                    <a:pt x="1467" y="2786"/>
                  </a:moveTo>
                  <a:lnTo>
                    <a:pt x="1467" y="3081"/>
                  </a:lnTo>
                  <a:lnTo>
                    <a:pt x="1172" y="3081"/>
                  </a:lnTo>
                  <a:lnTo>
                    <a:pt x="1172" y="2786"/>
                  </a:lnTo>
                  <a:close/>
                  <a:moveTo>
                    <a:pt x="2097" y="2786"/>
                  </a:moveTo>
                  <a:lnTo>
                    <a:pt x="2097" y="3081"/>
                  </a:lnTo>
                  <a:lnTo>
                    <a:pt x="1802" y="3081"/>
                  </a:lnTo>
                  <a:lnTo>
                    <a:pt x="1802" y="2786"/>
                  </a:lnTo>
                  <a:close/>
                  <a:moveTo>
                    <a:pt x="2717" y="2786"/>
                  </a:moveTo>
                  <a:lnTo>
                    <a:pt x="2717" y="3081"/>
                  </a:lnTo>
                  <a:lnTo>
                    <a:pt x="2421" y="3081"/>
                  </a:lnTo>
                  <a:lnTo>
                    <a:pt x="2421" y="2786"/>
                  </a:lnTo>
                  <a:close/>
                  <a:moveTo>
                    <a:pt x="847" y="3593"/>
                  </a:moveTo>
                  <a:lnTo>
                    <a:pt x="847" y="3888"/>
                  </a:lnTo>
                  <a:lnTo>
                    <a:pt x="542" y="3888"/>
                  </a:lnTo>
                  <a:lnTo>
                    <a:pt x="542" y="3593"/>
                  </a:lnTo>
                  <a:close/>
                  <a:moveTo>
                    <a:pt x="1467" y="3593"/>
                  </a:moveTo>
                  <a:lnTo>
                    <a:pt x="1467" y="3888"/>
                  </a:lnTo>
                  <a:lnTo>
                    <a:pt x="1172" y="3888"/>
                  </a:lnTo>
                  <a:lnTo>
                    <a:pt x="1172" y="3593"/>
                  </a:lnTo>
                  <a:close/>
                  <a:moveTo>
                    <a:pt x="847" y="4400"/>
                  </a:moveTo>
                  <a:lnTo>
                    <a:pt x="847" y="4695"/>
                  </a:lnTo>
                  <a:lnTo>
                    <a:pt x="542" y="4695"/>
                  </a:lnTo>
                  <a:lnTo>
                    <a:pt x="542" y="4400"/>
                  </a:lnTo>
                  <a:close/>
                  <a:moveTo>
                    <a:pt x="3268" y="0"/>
                  </a:moveTo>
                  <a:lnTo>
                    <a:pt x="2717" y="552"/>
                  </a:lnTo>
                  <a:lnTo>
                    <a:pt x="2717" y="670"/>
                  </a:lnTo>
                  <a:lnTo>
                    <a:pt x="2609" y="670"/>
                  </a:lnTo>
                  <a:lnTo>
                    <a:pt x="2097" y="1181"/>
                  </a:lnTo>
                  <a:lnTo>
                    <a:pt x="2097" y="1477"/>
                  </a:lnTo>
                  <a:lnTo>
                    <a:pt x="1802" y="1477"/>
                  </a:lnTo>
                  <a:lnTo>
                    <a:pt x="1290" y="1979"/>
                  </a:lnTo>
                  <a:lnTo>
                    <a:pt x="1467" y="1979"/>
                  </a:lnTo>
                  <a:lnTo>
                    <a:pt x="1467" y="2274"/>
                  </a:lnTo>
                  <a:lnTo>
                    <a:pt x="1172" y="2274"/>
                  </a:lnTo>
                  <a:lnTo>
                    <a:pt x="1172" y="2097"/>
                  </a:lnTo>
                  <a:lnTo>
                    <a:pt x="1" y="3278"/>
                  </a:lnTo>
                  <a:lnTo>
                    <a:pt x="1" y="5944"/>
                  </a:lnTo>
                  <a:lnTo>
                    <a:pt x="542" y="5404"/>
                  </a:lnTo>
                  <a:lnTo>
                    <a:pt x="542" y="5207"/>
                  </a:lnTo>
                  <a:lnTo>
                    <a:pt x="739" y="5207"/>
                  </a:lnTo>
                  <a:lnTo>
                    <a:pt x="1251" y="4695"/>
                  </a:lnTo>
                  <a:lnTo>
                    <a:pt x="1172" y="4695"/>
                  </a:lnTo>
                  <a:lnTo>
                    <a:pt x="1172" y="4400"/>
                  </a:lnTo>
                  <a:lnTo>
                    <a:pt x="1467" y="4400"/>
                  </a:lnTo>
                  <a:lnTo>
                    <a:pt x="1467" y="4479"/>
                  </a:lnTo>
                  <a:lnTo>
                    <a:pt x="2058" y="3888"/>
                  </a:lnTo>
                  <a:lnTo>
                    <a:pt x="1802" y="3888"/>
                  </a:lnTo>
                  <a:lnTo>
                    <a:pt x="1802" y="3593"/>
                  </a:lnTo>
                  <a:lnTo>
                    <a:pt x="2097" y="3593"/>
                  </a:lnTo>
                  <a:lnTo>
                    <a:pt x="2097" y="3849"/>
                  </a:lnTo>
                  <a:lnTo>
                    <a:pt x="3268" y="2677"/>
                  </a:lnTo>
                  <a:lnTo>
                    <a:pt x="3268" y="1378"/>
                  </a:lnTo>
                  <a:lnTo>
                    <a:pt x="3268"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4"/>
            <p:cNvSpPr/>
            <p:nvPr/>
          </p:nvSpPr>
          <p:spPr>
            <a:xfrm>
              <a:off x="-1442677" y="2864726"/>
              <a:ext cx="19838" cy="21658"/>
            </a:xfrm>
            <a:custGeom>
              <a:avLst/>
              <a:gdLst/>
              <a:ahLst/>
              <a:cxnLst/>
              <a:rect l="l" t="t" r="r" b="b"/>
              <a:pathLst>
                <a:path w="109" h="119" extrusionOk="0">
                  <a:moveTo>
                    <a:pt x="109" y="1"/>
                  </a:moveTo>
                  <a:lnTo>
                    <a:pt x="1" y="119"/>
                  </a:lnTo>
                  <a:lnTo>
                    <a:pt x="109" y="119"/>
                  </a:lnTo>
                  <a:lnTo>
                    <a:pt x="10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4"/>
            <p:cNvSpPr/>
            <p:nvPr/>
          </p:nvSpPr>
          <p:spPr>
            <a:xfrm>
              <a:off x="-1476711" y="2977565"/>
              <a:ext cx="53871" cy="55691"/>
            </a:xfrm>
            <a:custGeom>
              <a:avLst/>
              <a:gdLst/>
              <a:ahLst/>
              <a:cxnLst/>
              <a:rect l="l" t="t" r="r" b="b"/>
              <a:pathLst>
                <a:path w="296" h="306" extrusionOk="0">
                  <a:moveTo>
                    <a:pt x="0" y="1"/>
                  </a:moveTo>
                  <a:lnTo>
                    <a:pt x="0" y="306"/>
                  </a:lnTo>
                  <a:lnTo>
                    <a:pt x="296" y="30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4"/>
            <p:cNvSpPr/>
            <p:nvPr/>
          </p:nvSpPr>
          <p:spPr>
            <a:xfrm>
              <a:off x="-1589549" y="2979385"/>
              <a:ext cx="54053" cy="53871"/>
            </a:xfrm>
            <a:custGeom>
              <a:avLst/>
              <a:gdLst/>
              <a:ahLst/>
              <a:cxnLst/>
              <a:rect l="l" t="t" r="r" b="b"/>
              <a:pathLst>
                <a:path w="297" h="296" extrusionOk="0">
                  <a:moveTo>
                    <a:pt x="296" y="0"/>
                  </a:moveTo>
                  <a:lnTo>
                    <a:pt x="1" y="296"/>
                  </a:lnTo>
                  <a:lnTo>
                    <a:pt x="296" y="29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4"/>
            <p:cNvSpPr/>
            <p:nvPr/>
          </p:nvSpPr>
          <p:spPr>
            <a:xfrm>
              <a:off x="-1476711" y="3124437"/>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4"/>
            <p:cNvSpPr/>
            <p:nvPr/>
          </p:nvSpPr>
          <p:spPr>
            <a:xfrm>
              <a:off x="-1589549" y="3124437"/>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4"/>
            <p:cNvSpPr/>
            <p:nvPr/>
          </p:nvSpPr>
          <p:spPr>
            <a:xfrm>
              <a:off x="-1704025" y="3124437"/>
              <a:ext cx="53871" cy="54053"/>
            </a:xfrm>
            <a:custGeom>
              <a:avLst/>
              <a:gdLst/>
              <a:ahLst/>
              <a:cxnLst/>
              <a:rect l="l" t="t" r="r" b="b"/>
              <a:pathLst>
                <a:path w="296" h="297" extrusionOk="0">
                  <a:moveTo>
                    <a:pt x="118" y="1"/>
                  </a:moveTo>
                  <a:lnTo>
                    <a:pt x="0" y="119"/>
                  </a:ln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4"/>
            <p:cNvSpPr/>
            <p:nvPr/>
          </p:nvSpPr>
          <p:spPr>
            <a:xfrm>
              <a:off x="-1476711" y="3271309"/>
              <a:ext cx="53871" cy="54053"/>
            </a:xfrm>
            <a:custGeom>
              <a:avLst/>
              <a:gdLst/>
              <a:ahLst/>
              <a:cxnLst/>
              <a:rect l="l" t="t" r="r" b="b"/>
              <a:pathLst>
                <a:path w="296" h="297" extrusionOk="0">
                  <a:moveTo>
                    <a:pt x="0" y="1"/>
                  </a:moveTo>
                  <a:lnTo>
                    <a:pt x="0"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4"/>
            <p:cNvSpPr/>
            <p:nvPr/>
          </p:nvSpPr>
          <p:spPr>
            <a:xfrm>
              <a:off x="-1589549" y="3271309"/>
              <a:ext cx="54053" cy="54053"/>
            </a:xfrm>
            <a:custGeom>
              <a:avLst/>
              <a:gdLst/>
              <a:ahLst/>
              <a:cxnLst/>
              <a:rect l="l" t="t" r="r" b="b"/>
              <a:pathLst>
                <a:path w="297" h="297" extrusionOk="0">
                  <a:moveTo>
                    <a:pt x="1" y="1"/>
                  </a:moveTo>
                  <a:lnTo>
                    <a:pt x="1" y="296"/>
                  </a:lnTo>
                  <a:lnTo>
                    <a:pt x="296" y="296"/>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4"/>
            <p:cNvSpPr/>
            <p:nvPr/>
          </p:nvSpPr>
          <p:spPr>
            <a:xfrm>
              <a:off x="-1704025" y="3271309"/>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4"/>
            <p:cNvSpPr/>
            <p:nvPr/>
          </p:nvSpPr>
          <p:spPr>
            <a:xfrm>
              <a:off x="-1818683" y="3271309"/>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4"/>
            <p:cNvSpPr/>
            <p:nvPr/>
          </p:nvSpPr>
          <p:spPr>
            <a:xfrm>
              <a:off x="-1589549" y="3418181"/>
              <a:ext cx="54053" cy="54053"/>
            </a:xfrm>
            <a:custGeom>
              <a:avLst/>
              <a:gdLst/>
              <a:ahLst/>
              <a:cxnLst/>
              <a:rect l="l" t="t" r="r" b="b"/>
              <a:pathLst>
                <a:path w="297" h="297" extrusionOk="0">
                  <a:moveTo>
                    <a:pt x="1" y="1"/>
                  </a:moveTo>
                  <a:lnTo>
                    <a:pt x="1" y="296"/>
                  </a:lnTo>
                  <a:lnTo>
                    <a:pt x="257" y="296"/>
                  </a:lnTo>
                  <a:lnTo>
                    <a:pt x="296" y="257"/>
                  </a:ln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4"/>
            <p:cNvSpPr/>
            <p:nvPr/>
          </p:nvSpPr>
          <p:spPr>
            <a:xfrm>
              <a:off x="-1704025" y="3418181"/>
              <a:ext cx="53871" cy="54053"/>
            </a:xfrm>
            <a:custGeom>
              <a:avLst/>
              <a:gdLst/>
              <a:ahLst/>
              <a:cxnLst/>
              <a:rect l="l" t="t" r="r" b="b"/>
              <a:pathLst>
                <a:path w="296" h="297" extrusionOk="0">
                  <a:moveTo>
                    <a:pt x="0" y="1"/>
                  </a:moveTo>
                  <a:lnTo>
                    <a:pt x="0" y="296"/>
                  </a:lnTo>
                  <a:lnTo>
                    <a:pt x="295" y="296"/>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4"/>
            <p:cNvSpPr/>
            <p:nvPr/>
          </p:nvSpPr>
          <p:spPr>
            <a:xfrm>
              <a:off x="-1818683" y="3418181"/>
              <a:ext cx="55509" cy="54053"/>
            </a:xfrm>
            <a:custGeom>
              <a:avLst/>
              <a:gdLst/>
              <a:ahLst/>
              <a:cxnLst/>
              <a:rect l="l" t="t" r="r" b="b"/>
              <a:pathLst>
                <a:path w="305" h="297"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4"/>
            <p:cNvSpPr/>
            <p:nvPr/>
          </p:nvSpPr>
          <p:spPr>
            <a:xfrm>
              <a:off x="-1704025" y="3565053"/>
              <a:ext cx="53871" cy="53871"/>
            </a:xfrm>
            <a:custGeom>
              <a:avLst/>
              <a:gdLst/>
              <a:ahLst/>
              <a:cxnLst/>
              <a:rect l="l" t="t" r="r" b="b"/>
              <a:pathLst>
                <a:path w="296" h="296" extrusionOk="0">
                  <a:moveTo>
                    <a:pt x="0" y="1"/>
                  </a:moveTo>
                  <a:lnTo>
                    <a:pt x="0" y="296"/>
                  </a:lnTo>
                  <a:lnTo>
                    <a:pt x="79" y="296"/>
                  </a:lnTo>
                  <a:lnTo>
                    <a:pt x="295" y="80"/>
                  </a:lnTo>
                  <a:lnTo>
                    <a:pt x="29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4"/>
            <p:cNvSpPr/>
            <p:nvPr/>
          </p:nvSpPr>
          <p:spPr>
            <a:xfrm>
              <a:off x="-1818683" y="3565053"/>
              <a:ext cx="55509" cy="53871"/>
            </a:xfrm>
            <a:custGeom>
              <a:avLst/>
              <a:gdLst/>
              <a:ahLst/>
              <a:cxnLst/>
              <a:rect l="l" t="t" r="r" b="b"/>
              <a:pathLst>
                <a:path w="305" h="296" extrusionOk="0">
                  <a:moveTo>
                    <a:pt x="0" y="1"/>
                  </a:moveTo>
                  <a:lnTo>
                    <a:pt x="0" y="296"/>
                  </a:lnTo>
                  <a:lnTo>
                    <a:pt x="305" y="296"/>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4"/>
            <p:cNvSpPr/>
            <p:nvPr/>
          </p:nvSpPr>
          <p:spPr>
            <a:xfrm>
              <a:off x="-1818683" y="3711925"/>
              <a:ext cx="36036" cy="36036"/>
            </a:xfrm>
            <a:custGeom>
              <a:avLst/>
              <a:gdLst/>
              <a:ahLst/>
              <a:cxnLst/>
              <a:rect l="l" t="t" r="r" b="b"/>
              <a:pathLst>
                <a:path w="198" h="198" extrusionOk="0">
                  <a:moveTo>
                    <a:pt x="0" y="1"/>
                  </a:moveTo>
                  <a:lnTo>
                    <a:pt x="0" y="198"/>
                  </a:lnTo>
                  <a:lnTo>
                    <a:pt x="197"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4"/>
            <p:cNvSpPr/>
            <p:nvPr/>
          </p:nvSpPr>
          <p:spPr>
            <a:xfrm>
              <a:off x="-2307710" y="3905388"/>
              <a:ext cx="331599" cy="127216"/>
            </a:xfrm>
            <a:custGeom>
              <a:avLst/>
              <a:gdLst/>
              <a:ahLst/>
              <a:cxnLst/>
              <a:rect l="l" t="t" r="r" b="b"/>
              <a:pathLst>
                <a:path w="1822" h="699" extrusionOk="0">
                  <a:moveTo>
                    <a:pt x="1821" y="1"/>
                  </a:moveTo>
                  <a:lnTo>
                    <a:pt x="1821" y="1"/>
                  </a:lnTo>
                  <a:cubicBezTo>
                    <a:pt x="1555" y="10"/>
                    <a:pt x="1290" y="10"/>
                    <a:pt x="1024" y="20"/>
                  </a:cubicBezTo>
                  <a:cubicBezTo>
                    <a:pt x="827" y="20"/>
                    <a:pt x="640" y="30"/>
                    <a:pt x="453" y="30"/>
                  </a:cubicBezTo>
                  <a:cubicBezTo>
                    <a:pt x="296" y="40"/>
                    <a:pt x="148" y="40"/>
                    <a:pt x="0" y="49"/>
                  </a:cubicBezTo>
                  <a:lnTo>
                    <a:pt x="0" y="699"/>
                  </a:lnTo>
                  <a:lnTo>
                    <a:pt x="1122" y="699"/>
                  </a:lnTo>
                  <a:lnTo>
                    <a:pt x="1821" y="1"/>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4"/>
            <p:cNvSpPr/>
            <p:nvPr/>
          </p:nvSpPr>
          <p:spPr>
            <a:xfrm>
              <a:off x="-235490" y="1539420"/>
              <a:ext cx="625161" cy="625343"/>
            </a:xfrm>
            <a:custGeom>
              <a:avLst/>
              <a:gdLst/>
              <a:ahLst/>
              <a:cxnLst/>
              <a:rect l="l" t="t" r="r" b="b"/>
              <a:pathLst>
                <a:path w="3435" h="3436" extrusionOk="0">
                  <a:moveTo>
                    <a:pt x="758" y="0"/>
                  </a:moveTo>
                  <a:lnTo>
                    <a:pt x="1" y="758"/>
                  </a:lnTo>
                  <a:lnTo>
                    <a:pt x="1" y="3435"/>
                  </a:lnTo>
                  <a:lnTo>
                    <a:pt x="3435"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4"/>
            <p:cNvSpPr/>
            <p:nvPr/>
          </p:nvSpPr>
          <p:spPr>
            <a:xfrm>
              <a:off x="-2590715" y="3751418"/>
              <a:ext cx="283188" cy="281186"/>
            </a:xfrm>
            <a:custGeom>
              <a:avLst/>
              <a:gdLst/>
              <a:ahLst/>
              <a:cxnLst/>
              <a:rect l="l" t="t" r="r" b="b"/>
              <a:pathLst>
                <a:path w="1556" h="1545" extrusionOk="0">
                  <a:moveTo>
                    <a:pt x="1555" y="0"/>
                  </a:moveTo>
                  <a:lnTo>
                    <a:pt x="0" y="1545"/>
                  </a:lnTo>
                  <a:lnTo>
                    <a:pt x="1555" y="1545"/>
                  </a:lnTo>
                  <a:lnTo>
                    <a:pt x="1555" y="895"/>
                  </a:lnTo>
                  <a:lnTo>
                    <a:pt x="1555"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4"/>
            <p:cNvSpPr/>
            <p:nvPr/>
          </p:nvSpPr>
          <p:spPr>
            <a:xfrm>
              <a:off x="-2614011" y="1057672"/>
              <a:ext cx="3372596" cy="3000047"/>
            </a:xfrm>
            <a:custGeom>
              <a:avLst/>
              <a:gdLst/>
              <a:ahLst/>
              <a:cxnLst/>
              <a:rect l="l" t="t" r="r" b="b"/>
              <a:pathLst>
                <a:path w="18531" h="16484" extrusionOk="0">
                  <a:moveTo>
                    <a:pt x="16475" y="0"/>
                  </a:moveTo>
                  <a:lnTo>
                    <a:pt x="16357" y="118"/>
                  </a:lnTo>
                  <a:cubicBezTo>
                    <a:pt x="16396" y="128"/>
                    <a:pt x="16425" y="128"/>
                    <a:pt x="16455" y="138"/>
                  </a:cubicBezTo>
                  <a:cubicBezTo>
                    <a:pt x="17134" y="246"/>
                    <a:pt x="17803" y="443"/>
                    <a:pt x="18423" y="729"/>
                  </a:cubicBezTo>
                  <a:lnTo>
                    <a:pt x="18531" y="630"/>
                  </a:lnTo>
                  <a:cubicBezTo>
                    <a:pt x="17881" y="325"/>
                    <a:pt x="17193" y="118"/>
                    <a:pt x="16475" y="0"/>
                  </a:cubicBezTo>
                  <a:close/>
                  <a:moveTo>
                    <a:pt x="128" y="16346"/>
                  </a:moveTo>
                  <a:lnTo>
                    <a:pt x="1" y="16484"/>
                  </a:lnTo>
                  <a:lnTo>
                    <a:pt x="2667" y="16484"/>
                  </a:lnTo>
                  <a:lnTo>
                    <a:pt x="2805" y="16346"/>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4"/>
            <p:cNvSpPr/>
            <p:nvPr/>
          </p:nvSpPr>
          <p:spPr>
            <a:xfrm>
              <a:off x="-559627" y="1324481"/>
              <a:ext cx="1590476" cy="1637068"/>
            </a:xfrm>
            <a:custGeom>
              <a:avLst/>
              <a:gdLst/>
              <a:ahLst/>
              <a:cxnLst/>
              <a:rect l="l" t="t" r="r" b="b"/>
              <a:pathLst>
                <a:path w="8739" h="8995" extrusionOk="0">
                  <a:moveTo>
                    <a:pt x="8414" y="0"/>
                  </a:moveTo>
                  <a:lnTo>
                    <a:pt x="7234" y="1181"/>
                  </a:lnTo>
                  <a:lnTo>
                    <a:pt x="7804" y="1181"/>
                  </a:lnTo>
                  <a:lnTo>
                    <a:pt x="8739" y="256"/>
                  </a:lnTo>
                  <a:cubicBezTo>
                    <a:pt x="8680" y="207"/>
                    <a:pt x="8621" y="158"/>
                    <a:pt x="8562" y="118"/>
                  </a:cubicBezTo>
                  <a:cubicBezTo>
                    <a:pt x="8542" y="99"/>
                    <a:pt x="8513" y="79"/>
                    <a:pt x="8483" y="50"/>
                  </a:cubicBezTo>
                  <a:lnTo>
                    <a:pt x="8434" y="11"/>
                  </a:lnTo>
                  <a:cubicBezTo>
                    <a:pt x="8424" y="11"/>
                    <a:pt x="8424" y="11"/>
                    <a:pt x="8414" y="0"/>
                  </a:cubicBezTo>
                  <a:close/>
                  <a:moveTo>
                    <a:pt x="2992" y="5433"/>
                  </a:moveTo>
                  <a:lnTo>
                    <a:pt x="2471" y="5954"/>
                  </a:lnTo>
                  <a:lnTo>
                    <a:pt x="3041" y="5954"/>
                  </a:lnTo>
                  <a:lnTo>
                    <a:pt x="3455" y="5541"/>
                  </a:lnTo>
                  <a:lnTo>
                    <a:pt x="3455" y="5433"/>
                  </a:lnTo>
                  <a:close/>
                  <a:moveTo>
                    <a:pt x="286" y="8129"/>
                  </a:moveTo>
                  <a:lnTo>
                    <a:pt x="0" y="8424"/>
                  </a:lnTo>
                  <a:lnTo>
                    <a:pt x="0" y="8995"/>
                  </a:lnTo>
                  <a:lnTo>
                    <a:pt x="286" y="8700"/>
                  </a:lnTo>
                  <a:lnTo>
                    <a:pt x="286" y="8129"/>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4"/>
            <p:cNvSpPr/>
            <p:nvPr/>
          </p:nvSpPr>
          <p:spPr>
            <a:xfrm>
              <a:off x="-1322741" y="3351934"/>
              <a:ext cx="267172" cy="372731"/>
            </a:xfrm>
            <a:custGeom>
              <a:avLst/>
              <a:gdLst/>
              <a:ahLst/>
              <a:cxnLst/>
              <a:rect l="l" t="t" r="r" b="b"/>
              <a:pathLst>
                <a:path w="1468" h="2048" extrusionOk="0">
                  <a:moveTo>
                    <a:pt x="1467" y="0"/>
                  </a:moveTo>
                  <a:lnTo>
                    <a:pt x="1" y="1476"/>
                  </a:lnTo>
                  <a:lnTo>
                    <a:pt x="1" y="2047"/>
                  </a:lnTo>
                  <a:lnTo>
                    <a:pt x="1467" y="571"/>
                  </a:lnTo>
                  <a:lnTo>
                    <a:pt x="1467"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4"/>
            <p:cNvSpPr/>
            <p:nvPr/>
          </p:nvSpPr>
          <p:spPr>
            <a:xfrm>
              <a:off x="-1055751" y="2857628"/>
              <a:ext cx="496307" cy="598408"/>
            </a:xfrm>
            <a:custGeom>
              <a:avLst/>
              <a:gdLst/>
              <a:ahLst/>
              <a:cxnLst/>
              <a:rect l="l" t="t" r="r" b="b"/>
              <a:pathLst>
                <a:path w="2727" h="3288" extrusionOk="0">
                  <a:moveTo>
                    <a:pt x="2726" y="0"/>
                  </a:moveTo>
                  <a:lnTo>
                    <a:pt x="2450" y="266"/>
                  </a:lnTo>
                  <a:lnTo>
                    <a:pt x="2450" y="354"/>
                  </a:lnTo>
                  <a:lnTo>
                    <a:pt x="2362" y="354"/>
                  </a:lnTo>
                  <a:lnTo>
                    <a:pt x="1831" y="896"/>
                  </a:lnTo>
                  <a:lnTo>
                    <a:pt x="1831" y="1161"/>
                  </a:lnTo>
                  <a:lnTo>
                    <a:pt x="1555" y="1161"/>
                  </a:lnTo>
                  <a:lnTo>
                    <a:pt x="1053" y="1673"/>
                  </a:lnTo>
                  <a:lnTo>
                    <a:pt x="1201" y="1673"/>
                  </a:lnTo>
                  <a:lnTo>
                    <a:pt x="1201" y="1968"/>
                  </a:lnTo>
                  <a:lnTo>
                    <a:pt x="906" y="1968"/>
                  </a:lnTo>
                  <a:lnTo>
                    <a:pt x="906" y="1821"/>
                  </a:lnTo>
                  <a:lnTo>
                    <a:pt x="0" y="2716"/>
                  </a:lnTo>
                  <a:lnTo>
                    <a:pt x="0" y="3287"/>
                  </a:lnTo>
                  <a:lnTo>
                    <a:pt x="522" y="2775"/>
                  </a:lnTo>
                  <a:lnTo>
                    <a:pt x="276" y="2775"/>
                  </a:lnTo>
                  <a:lnTo>
                    <a:pt x="276" y="2480"/>
                  </a:lnTo>
                  <a:lnTo>
                    <a:pt x="581" y="2480"/>
                  </a:lnTo>
                  <a:lnTo>
                    <a:pt x="581" y="2716"/>
                  </a:lnTo>
                  <a:lnTo>
                    <a:pt x="1525" y="1762"/>
                  </a:lnTo>
                  <a:lnTo>
                    <a:pt x="1525" y="1673"/>
                  </a:lnTo>
                  <a:lnTo>
                    <a:pt x="1624" y="1673"/>
                  </a:lnTo>
                  <a:lnTo>
                    <a:pt x="2155" y="1142"/>
                  </a:lnTo>
                  <a:lnTo>
                    <a:pt x="2155" y="866"/>
                  </a:lnTo>
                  <a:lnTo>
                    <a:pt x="2431" y="866"/>
                  </a:lnTo>
                  <a:lnTo>
                    <a:pt x="2726" y="571"/>
                  </a:lnTo>
                  <a:lnTo>
                    <a:pt x="2726"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4"/>
            <p:cNvSpPr/>
            <p:nvPr/>
          </p:nvSpPr>
          <p:spPr>
            <a:xfrm>
              <a:off x="-625874" y="2906040"/>
              <a:ext cx="16198" cy="16198"/>
            </a:xfrm>
            <a:custGeom>
              <a:avLst/>
              <a:gdLst/>
              <a:ahLst/>
              <a:cxnLst/>
              <a:rect l="l" t="t" r="r" b="b"/>
              <a:pathLst>
                <a:path w="89" h="89" extrusionOk="0">
                  <a:moveTo>
                    <a:pt x="88" y="0"/>
                  </a:moveTo>
                  <a:lnTo>
                    <a:pt x="0" y="88"/>
                  </a:lnTo>
                  <a:lnTo>
                    <a:pt x="88" y="88"/>
                  </a:lnTo>
                  <a:lnTo>
                    <a:pt x="88"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4"/>
            <p:cNvSpPr/>
            <p:nvPr/>
          </p:nvSpPr>
          <p:spPr>
            <a:xfrm>
              <a:off x="-663547" y="3015238"/>
              <a:ext cx="50231" cy="50231"/>
            </a:xfrm>
            <a:custGeom>
              <a:avLst/>
              <a:gdLst/>
              <a:ahLst/>
              <a:cxnLst/>
              <a:rect l="l" t="t" r="r" b="b"/>
              <a:pathLst>
                <a:path w="276" h="276" extrusionOk="0">
                  <a:moveTo>
                    <a:pt x="0" y="0"/>
                  </a:moveTo>
                  <a:lnTo>
                    <a:pt x="0" y="276"/>
                  </a:lnTo>
                  <a:lnTo>
                    <a:pt x="27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4"/>
            <p:cNvSpPr/>
            <p:nvPr/>
          </p:nvSpPr>
          <p:spPr>
            <a:xfrm>
              <a:off x="-772746" y="3020698"/>
              <a:ext cx="50231" cy="48411"/>
            </a:xfrm>
            <a:custGeom>
              <a:avLst/>
              <a:gdLst/>
              <a:ahLst/>
              <a:cxnLst/>
              <a:rect l="l" t="t" r="r" b="b"/>
              <a:pathLst>
                <a:path w="276" h="266" extrusionOk="0">
                  <a:moveTo>
                    <a:pt x="276" y="0"/>
                  </a:moveTo>
                  <a:lnTo>
                    <a:pt x="0" y="265"/>
                  </a:lnTo>
                  <a:lnTo>
                    <a:pt x="276" y="265"/>
                  </a:lnTo>
                  <a:lnTo>
                    <a:pt x="27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4"/>
            <p:cNvSpPr/>
            <p:nvPr/>
          </p:nvSpPr>
          <p:spPr>
            <a:xfrm>
              <a:off x="-778206" y="3162110"/>
              <a:ext cx="18018" cy="16380"/>
            </a:xfrm>
            <a:custGeom>
              <a:avLst/>
              <a:gdLst/>
              <a:ahLst/>
              <a:cxnLst/>
              <a:rect l="l" t="t" r="r" b="b"/>
              <a:pathLst>
                <a:path w="99" h="90" extrusionOk="0">
                  <a:moveTo>
                    <a:pt x="0" y="0"/>
                  </a:moveTo>
                  <a:lnTo>
                    <a:pt x="0" y="89"/>
                  </a:lnTo>
                  <a:lnTo>
                    <a:pt x="99"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4"/>
            <p:cNvSpPr/>
            <p:nvPr/>
          </p:nvSpPr>
          <p:spPr>
            <a:xfrm>
              <a:off x="-891044" y="3162110"/>
              <a:ext cx="54053" cy="53871"/>
            </a:xfrm>
            <a:custGeom>
              <a:avLst/>
              <a:gdLst/>
              <a:ahLst/>
              <a:cxnLst/>
              <a:rect l="l" t="t" r="r" b="b"/>
              <a:pathLst>
                <a:path w="297" h="296" extrusionOk="0">
                  <a:moveTo>
                    <a:pt x="148" y="0"/>
                  </a:moveTo>
                  <a:lnTo>
                    <a:pt x="1" y="148"/>
                  </a:lnTo>
                  <a:lnTo>
                    <a:pt x="1" y="295"/>
                  </a:lnTo>
                  <a:lnTo>
                    <a:pt x="296" y="295"/>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4"/>
            <p:cNvSpPr/>
            <p:nvPr/>
          </p:nvSpPr>
          <p:spPr>
            <a:xfrm>
              <a:off x="-1005520" y="3308982"/>
              <a:ext cx="55509" cy="53871"/>
            </a:xfrm>
            <a:custGeom>
              <a:avLst/>
              <a:gdLst/>
              <a:ahLst/>
              <a:cxnLst/>
              <a:rect l="l" t="t" r="r" b="b"/>
              <a:pathLst>
                <a:path w="305" h="296" extrusionOk="0">
                  <a:moveTo>
                    <a:pt x="0" y="0"/>
                  </a:moveTo>
                  <a:lnTo>
                    <a:pt x="0" y="295"/>
                  </a:lnTo>
                  <a:lnTo>
                    <a:pt x="246" y="295"/>
                  </a:lnTo>
                  <a:lnTo>
                    <a:pt x="305" y="236"/>
                  </a:lnTo>
                  <a:lnTo>
                    <a:pt x="30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4"/>
            <p:cNvSpPr/>
            <p:nvPr/>
          </p:nvSpPr>
          <p:spPr>
            <a:xfrm>
              <a:off x="-507758" y="2795021"/>
              <a:ext cx="10920" cy="112838"/>
            </a:xfrm>
            <a:custGeom>
              <a:avLst/>
              <a:gdLst/>
              <a:ahLst/>
              <a:cxnLst/>
              <a:rect l="l" t="t" r="r" b="b"/>
              <a:pathLst>
                <a:path w="60" h="620" extrusionOk="0">
                  <a:moveTo>
                    <a:pt x="60" y="0"/>
                  </a:moveTo>
                  <a:lnTo>
                    <a:pt x="1" y="49"/>
                  </a:lnTo>
                  <a:lnTo>
                    <a:pt x="1" y="620"/>
                  </a:lnTo>
                  <a:lnTo>
                    <a:pt x="60" y="571"/>
                  </a:lnTo>
                  <a:lnTo>
                    <a:pt x="60"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4"/>
            <p:cNvSpPr/>
            <p:nvPr/>
          </p:nvSpPr>
          <p:spPr>
            <a:xfrm>
              <a:off x="-1602107" y="3620562"/>
              <a:ext cx="279548" cy="279548"/>
            </a:xfrm>
            <a:custGeom>
              <a:avLst/>
              <a:gdLst/>
              <a:ahLst/>
              <a:cxnLst/>
              <a:rect l="l" t="t" r="r" b="b"/>
              <a:pathLst>
                <a:path w="1536" h="1536" extrusionOk="0">
                  <a:moveTo>
                    <a:pt x="1536" y="0"/>
                  </a:moveTo>
                  <a:lnTo>
                    <a:pt x="985" y="542"/>
                  </a:lnTo>
                  <a:lnTo>
                    <a:pt x="985" y="798"/>
                  </a:lnTo>
                  <a:lnTo>
                    <a:pt x="739" y="798"/>
                  </a:lnTo>
                  <a:lnTo>
                    <a:pt x="227" y="1310"/>
                  </a:lnTo>
                  <a:lnTo>
                    <a:pt x="365" y="1310"/>
                  </a:lnTo>
                  <a:lnTo>
                    <a:pt x="365" y="1526"/>
                  </a:lnTo>
                  <a:lnTo>
                    <a:pt x="571" y="1526"/>
                  </a:lnTo>
                  <a:lnTo>
                    <a:pt x="689" y="1418"/>
                  </a:lnTo>
                  <a:lnTo>
                    <a:pt x="689" y="1310"/>
                  </a:lnTo>
                  <a:lnTo>
                    <a:pt x="798" y="1310"/>
                  </a:lnTo>
                  <a:lnTo>
                    <a:pt x="1536" y="571"/>
                  </a:lnTo>
                  <a:lnTo>
                    <a:pt x="1536" y="0"/>
                  </a:lnTo>
                  <a:close/>
                  <a:moveTo>
                    <a:pt x="70" y="1467"/>
                  </a:moveTo>
                  <a:lnTo>
                    <a:pt x="1" y="1536"/>
                  </a:lnTo>
                  <a:lnTo>
                    <a:pt x="70" y="1536"/>
                  </a:lnTo>
                  <a:lnTo>
                    <a:pt x="70" y="1467"/>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4"/>
            <p:cNvSpPr/>
            <p:nvPr/>
          </p:nvSpPr>
          <p:spPr>
            <a:xfrm>
              <a:off x="-1467611" y="3719205"/>
              <a:ext cx="44771" cy="46591"/>
            </a:xfrm>
            <a:custGeom>
              <a:avLst/>
              <a:gdLst/>
              <a:ahLst/>
              <a:cxnLst/>
              <a:rect l="l" t="t" r="r" b="b"/>
              <a:pathLst>
                <a:path w="246" h="256" extrusionOk="0">
                  <a:moveTo>
                    <a:pt x="246" y="0"/>
                  </a:moveTo>
                  <a:lnTo>
                    <a:pt x="0" y="256"/>
                  </a:lnTo>
                  <a:lnTo>
                    <a:pt x="246" y="256"/>
                  </a:lnTo>
                  <a:lnTo>
                    <a:pt x="24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4"/>
            <p:cNvSpPr/>
            <p:nvPr/>
          </p:nvSpPr>
          <p:spPr>
            <a:xfrm>
              <a:off x="-1476711" y="3858797"/>
              <a:ext cx="20020" cy="19838"/>
            </a:xfrm>
            <a:custGeom>
              <a:avLst/>
              <a:gdLst/>
              <a:ahLst/>
              <a:cxnLst/>
              <a:rect l="l" t="t" r="r" b="b"/>
              <a:pathLst>
                <a:path w="110" h="109" extrusionOk="0">
                  <a:moveTo>
                    <a:pt x="0" y="1"/>
                  </a:moveTo>
                  <a:lnTo>
                    <a:pt x="0" y="109"/>
                  </a:lnTo>
                  <a:lnTo>
                    <a:pt x="109"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4"/>
            <p:cNvSpPr/>
            <p:nvPr/>
          </p:nvSpPr>
          <p:spPr>
            <a:xfrm>
              <a:off x="-1589549" y="3858797"/>
              <a:ext cx="54053" cy="41313"/>
            </a:xfrm>
            <a:custGeom>
              <a:avLst/>
              <a:gdLst/>
              <a:ahLst/>
              <a:cxnLst/>
              <a:rect l="l" t="t" r="r" b="b"/>
              <a:pathLst>
                <a:path w="297" h="227" extrusionOk="0">
                  <a:moveTo>
                    <a:pt x="158" y="1"/>
                  </a:moveTo>
                  <a:lnTo>
                    <a:pt x="1" y="158"/>
                  </a:lnTo>
                  <a:lnTo>
                    <a:pt x="1" y="227"/>
                  </a:lnTo>
                  <a:cubicBezTo>
                    <a:pt x="99" y="227"/>
                    <a:pt x="198" y="227"/>
                    <a:pt x="296" y="217"/>
                  </a:cubicBezTo>
                  <a:lnTo>
                    <a:pt x="296"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4"/>
            <p:cNvSpPr/>
            <p:nvPr/>
          </p:nvSpPr>
          <p:spPr>
            <a:xfrm>
              <a:off x="-1734601" y="3898290"/>
              <a:ext cx="236597" cy="134314"/>
            </a:xfrm>
            <a:custGeom>
              <a:avLst/>
              <a:gdLst/>
              <a:ahLst/>
              <a:cxnLst/>
              <a:rect l="l" t="t" r="r" b="b"/>
              <a:pathLst>
                <a:path w="1300" h="738" extrusionOk="0">
                  <a:moveTo>
                    <a:pt x="1093" y="0"/>
                  </a:moveTo>
                  <a:cubicBezTo>
                    <a:pt x="995" y="10"/>
                    <a:pt x="896" y="10"/>
                    <a:pt x="798" y="10"/>
                  </a:cubicBezTo>
                  <a:lnTo>
                    <a:pt x="729" y="10"/>
                  </a:lnTo>
                  <a:lnTo>
                    <a:pt x="0" y="738"/>
                  </a:lnTo>
                  <a:lnTo>
                    <a:pt x="571" y="738"/>
                  </a:lnTo>
                  <a:lnTo>
                    <a:pt x="1299"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4"/>
            <p:cNvSpPr/>
            <p:nvPr/>
          </p:nvSpPr>
          <p:spPr>
            <a:xfrm>
              <a:off x="68991" y="2313092"/>
              <a:ext cx="19838" cy="20020"/>
            </a:xfrm>
            <a:custGeom>
              <a:avLst/>
              <a:gdLst/>
              <a:ahLst/>
              <a:cxnLst/>
              <a:rect l="l" t="t" r="r" b="b"/>
              <a:pathLst>
                <a:path w="109" h="110" extrusionOk="0">
                  <a:moveTo>
                    <a:pt x="1" y="1"/>
                  </a:moveTo>
                  <a:lnTo>
                    <a:pt x="1" y="109"/>
                  </a:lnTo>
                  <a:lnTo>
                    <a:pt x="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4"/>
            <p:cNvSpPr/>
            <p:nvPr/>
          </p:nvSpPr>
          <p:spPr>
            <a:xfrm>
              <a:off x="-497020" y="2408094"/>
              <a:ext cx="491029" cy="490847"/>
            </a:xfrm>
            <a:custGeom>
              <a:avLst/>
              <a:gdLst/>
              <a:ahLst/>
              <a:cxnLst/>
              <a:rect l="l" t="t" r="r" b="b"/>
              <a:pathLst>
                <a:path w="2698" h="2697" extrusionOk="0">
                  <a:moveTo>
                    <a:pt x="2127" y="0"/>
                  </a:moveTo>
                  <a:lnTo>
                    <a:pt x="1" y="2126"/>
                  </a:lnTo>
                  <a:lnTo>
                    <a:pt x="1" y="2697"/>
                  </a:lnTo>
                  <a:lnTo>
                    <a:pt x="2697"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4"/>
            <p:cNvSpPr/>
            <p:nvPr/>
          </p:nvSpPr>
          <p:spPr>
            <a:xfrm>
              <a:off x="-15273" y="1539420"/>
              <a:ext cx="876136" cy="773853"/>
            </a:xfrm>
            <a:custGeom>
              <a:avLst/>
              <a:gdLst/>
              <a:ahLst/>
              <a:cxnLst/>
              <a:rect l="l" t="t" r="r" b="b"/>
              <a:pathLst>
                <a:path w="4814" h="4252" extrusionOk="0">
                  <a:moveTo>
                    <a:pt x="4243" y="0"/>
                  </a:moveTo>
                  <a:lnTo>
                    <a:pt x="1" y="4252"/>
                  </a:lnTo>
                  <a:lnTo>
                    <a:pt x="571" y="4252"/>
                  </a:lnTo>
                  <a:lnTo>
                    <a:pt x="4813"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4"/>
            <p:cNvSpPr/>
            <p:nvPr/>
          </p:nvSpPr>
          <p:spPr>
            <a:xfrm>
              <a:off x="-1759716" y="1308465"/>
              <a:ext cx="2808585" cy="2749254"/>
            </a:xfrm>
            <a:custGeom>
              <a:avLst/>
              <a:gdLst/>
              <a:ahLst/>
              <a:cxnLst/>
              <a:rect l="l" t="t" r="r" b="b"/>
              <a:pathLst>
                <a:path w="15432" h="15106" extrusionOk="0">
                  <a:moveTo>
                    <a:pt x="15107" y="0"/>
                  </a:moveTo>
                  <a:lnTo>
                    <a:pt x="15008" y="88"/>
                  </a:lnTo>
                  <a:cubicBezTo>
                    <a:pt x="15018" y="99"/>
                    <a:pt x="15018" y="99"/>
                    <a:pt x="15028" y="99"/>
                  </a:cubicBezTo>
                  <a:lnTo>
                    <a:pt x="15077" y="138"/>
                  </a:lnTo>
                  <a:cubicBezTo>
                    <a:pt x="15107" y="167"/>
                    <a:pt x="15136" y="187"/>
                    <a:pt x="15156" y="206"/>
                  </a:cubicBezTo>
                  <a:cubicBezTo>
                    <a:pt x="15215" y="246"/>
                    <a:pt x="15274" y="295"/>
                    <a:pt x="15333" y="344"/>
                  </a:cubicBezTo>
                  <a:lnTo>
                    <a:pt x="15431" y="246"/>
                  </a:lnTo>
                  <a:cubicBezTo>
                    <a:pt x="15372" y="197"/>
                    <a:pt x="15304" y="147"/>
                    <a:pt x="15245" y="99"/>
                  </a:cubicBezTo>
                  <a:cubicBezTo>
                    <a:pt x="15195" y="69"/>
                    <a:pt x="15156" y="29"/>
                    <a:pt x="15107" y="0"/>
                  </a:cubicBezTo>
                  <a:close/>
                  <a:moveTo>
                    <a:pt x="138" y="14968"/>
                  </a:moveTo>
                  <a:lnTo>
                    <a:pt x="1" y="15106"/>
                  </a:lnTo>
                  <a:lnTo>
                    <a:pt x="571" y="15106"/>
                  </a:lnTo>
                  <a:lnTo>
                    <a:pt x="709" y="14968"/>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4"/>
            <p:cNvSpPr/>
            <p:nvPr/>
          </p:nvSpPr>
          <p:spPr>
            <a:xfrm>
              <a:off x="-2307710" y="3219440"/>
              <a:ext cx="82445" cy="186365"/>
            </a:xfrm>
            <a:custGeom>
              <a:avLst/>
              <a:gdLst/>
              <a:ahLst/>
              <a:cxnLst/>
              <a:rect l="l" t="t" r="r" b="b"/>
              <a:pathLst>
                <a:path w="453" h="1024" extrusionOk="0">
                  <a:moveTo>
                    <a:pt x="453" y="0"/>
                  </a:moveTo>
                  <a:lnTo>
                    <a:pt x="0" y="453"/>
                  </a:lnTo>
                  <a:lnTo>
                    <a:pt x="0" y="1024"/>
                  </a:lnTo>
                  <a:lnTo>
                    <a:pt x="453" y="581"/>
                  </a:lnTo>
                  <a:lnTo>
                    <a:pt x="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4"/>
            <p:cNvSpPr/>
            <p:nvPr/>
          </p:nvSpPr>
          <p:spPr>
            <a:xfrm>
              <a:off x="-2225447" y="1064770"/>
              <a:ext cx="2258771" cy="2260591"/>
            </a:xfrm>
            <a:custGeom>
              <a:avLst/>
              <a:gdLst/>
              <a:ahLst/>
              <a:cxnLst/>
              <a:rect l="l" t="t" r="r" b="b"/>
              <a:pathLst>
                <a:path w="12411" h="12421" extrusionOk="0">
                  <a:moveTo>
                    <a:pt x="11840" y="1"/>
                  </a:moveTo>
                  <a:lnTo>
                    <a:pt x="6712" y="5128"/>
                  </a:lnTo>
                  <a:cubicBezTo>
                    <a:pt x="6762" y="5147"/>
                    <a:pt x="6811" y="5177"/>
                    <a:pt x="6850" y="5216"/>
                  </a:cubicBezTo>
                  <a:lnTo>
                    <a:pt x="7195" y="5216"/>
                  </a:lnTo>
                  <a:lnTo>
                    <a:pt x="12411" y="1"/>
                  </a:lnTo>
                  <a:close/>
                  <a:moveTo>
                    <a:pt x="6083" y="5748"/>
                  </a:moveTo>
                  <a:lnTo>
                    <a:pt x="4114" y="7716"/>
                  </a:lnTo>
                  <a:lnTo>
                    <a:pt x="4695" y="7716"/>
                  </a:lnTo>
                  <a:lnTo>
                    <a:pt x="6427" y="5984"/>
                  </a:lnTo>
                  <a:lnTo>
                    <a:pt x="6427" y="5748"/>
                  </a:lnTo>
                  <a:close/>
                  <a:moveTo>
                    <a:pt x="1694" y="10146"/>
                  </a:moveTo>
                  <a:lnTo>
                    <a:pt x="1123" y="10717"/>
                  </a:lnTo>
                  <a:lnTo>
                    <a:pt x="1694" y="10717"/>
                  </a:lnTo>
                  <a:lnTo>
                    <a:pt x="1694" y="10146"/>
                  </a:lnTo>
                  <a:close/>
                  <a:moveTo>
                    <a:pt x="572" y="11268"/>
                  </a:moveTo>
                  <a:lnTo>
                    <a:pt x="1" y="11839"/>
                  </a:lnTo>
                  <a:lnTo>
                    <a:pt x="1" y="12420"/>
                  </a:lnTo>
                  <a:lnTo>
                    <a:pt x="572" y="11839"/>
                  </a:lnTo>
                  <a:lnTo>
                    <a:pt x="572" y="11268"/>
                  </a:lnTo>
                  <a:close/>
                </a:path>
              </a:pathLst>
            </a:custGeom>
            <a:solidFill>
              <a:srgbClr val="B2B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4"/>
            <p:cNvSpPr/>
            <p:nvPr/>
          </p:nvSpPr>
          <p:spPr>
            <a:xfrm>
              <a:off x="-1118540" y="1997872"/>
              <a:ext cx="139956" cy="113020"/>
            </a:xfrm>
            <a:custGeom>
              <a:avLst/>
              <a:gdLst/>
              <a:ahLst/>
              <a:cxnLst/>
              <a:rect l="l" t="t" r="r" b="b"/>
              <a:pathLst>
                <a:path w="769" h="621" extrusionOk="0">
                  <a:moveTo>
                    <a:pt x="630" y="1"/>
                  </a:moveTo>
                  <a:lnTo>
                    <a:pt x="542" y="89"/>
                  </a:lnTo>
                  <a:lnTo>
                    <a:pt x="768" y="89"/>
                  </a:lnTo>
                  <a:cubicBezTo>
                    <a:pt x="729" y="50"/>
                    <a:pt x="680" y="20"/>
                    <a:pt x="630" y="1"/>
                  </a:cubicBezTo>
                  <a:close/>
                  <a:moveTo>
                    <a:pt x="345" y="276"/>
                  </a:moveTo>
                  <a:lnTo>
                    <a:pt x="1" y="621"/>
                  </a:lnTo>
                  <a:lnTo>
                    <a:pt x="345" y="621"/>
                  </a:lnTo>
                  <a:lnTo>
                    <a:pt x="345" y="27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4"/>
            <p:cNvSpPr/>
            <p:nvPr/>
          </p:nvSpPr>
          <p:spPr>
            <a:xfrm>
              <a:off x="-2121527" y="3015238"/>
              <a:ext cx="204383" cy="204383"/>
            </a:xfrm>
            <a:custGeom>
              <a:avLst/>
              <a:gdLst/>
              <a:ahLst/>
              <a:cxnLst/>
              <a:rect l="l" t="t" r="r" b="b"/>
              <a:pathLst>
                <a:path w="1123" h="1123" extrusionOk="0">
                  <a:moveTo>
                    <a:pt x="552" y="0"/>
                  </a:moveTo>
                  <a:lnTo>
                    <a:pt x="1" y="551"/>
                  </a:lnTo>
                  <a:lnTo>
                    <a:pt x="1" y="1122"/>
                  </a:lnTo>
                  <a:lnTo>
                    <a:pt x="1123"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4"/>
            <p:cNvSpPr/>
            <p:nvPr/>
          </p:nvSpPr>
          <p:spPr>
            <a:xfrm>
              <a:off x="-1055751" y="2014070"/>
              <a:ext cx="139956" cy="139956"/>
            </a:xfrm>
            <a:custGeom>
              <a:avLst/>
              <a:gdLst/>
              <a:ahLst/>
              <a:cxnLst/>
              <a:rect l="l" t="t" r="r" b="b"/>
              <a:pathLst>
                <a:path w="769" h="769" extrusionOk="0">
                  <a:moveTo>
                    <a:pt x="197" y="0"/>
                  </a:moveTo>
                  <a:lnTo>
                    <a:pt x="0" y="187"/>
                  </a:lnTo>
                  <a:lnTo>
                    <a:pt x="0" y="532"/>
                  </a:lnTo>
                  <a:lnTo>
                    <a:pt x="0" y="768"/>
                  </a:lnTo>
                  <a:lnTo>
                    <a:pt x="768"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4"/>
            <p:cNvSpPr/>
            <p:nvPr/>
          </p:nvSpPr>
          <p:spPr>
            <a:xfrm>
              <a:off x="-1917326" y="2469064"/>
              <a:ext cx="546538" cy="546356"/>
            </a:xfrm>
            <a:custGeom>
              <a:avLst/>
              <a:gdLst/>
              <a:ahLst/>
              <a:cxnLst/>
              <a:rect l="l" t="t" r="r" b="b"/>
              <a:pathLst>
                <a:path w="3003" h="3002" extrusionOk="0">
                  <a:moveTo>
                    <a:pt x="2421" y="0"/>
                  </a:moveTo>
                  <a:lnTo>
                    <a:pt x="2048" y="383"/>
                  </a:lnTo>
                  <a:lnTo>
                    <a:pt x="2097" y="383"/>
                  </a:lnTo>
                  <a:lnTo>
                    <a:pt x="2097" y="679"/>
                  </a:lnTo>
                  <a:lnTo>
                    <a:pt x="1802" y="679"/>
                  </a:lnTo>
                  <a:lnTo>
                    <a:pt x="1802" y="630"/>
                  </a:lnTo>
                  <a:lnTo>
                    <a:pt x="1241" y="1181"/>
                  </a:lnTo>
                  <a:lnTo>
                    <a:pt x="1467" y="1181"/>
                  </a:lnTo>
                  <a:lnTo>
                    <a:pt x="1467" y="1486"/>
                  </a:lnTo>
                  <a:lnTo>
                    <a:pt x="1172" y="1486"/>
                  </a:lnTo>
                  <a:lnTo>
                    <a:pt x="1172" y="1260"/>
                  </a:lnTo>
                  <a:lnTo>
                    <a:pt x="1" y="2430"/>
                  </a:lnTo>
                  <a:lnTo>
                    <a:pt x="1" y="3001"/>
                  </a:lnTo>
                  <a:lnTo>
                    <a:pt x="709" y="2293"/>
                  </a:lnTo>
                  <a:lnTo>
                    <a:pt x="542" y="2293"/>
                  </a:lnTo>
                  <a:lnTo>
                    <a:pt x="542" y="1988"/>
                  </a:lnTo>
                  <a:lnTo>
                    <a:pt x="847" y="1988"/>
                  </a:lnTo>
                  <a:lnTo>
                    <a:pt x="847" y="2155"/>
                  </a:lnTo>
                  <a:lnTo>
                    <a:pt x="1802" y="1201"/>
                  </a:lnTo>
                  <a:lnTo>
                    <a:pt x="1802" y="1181"/>
                  </a:lnTo>
                  <a:lnTo>
                    <a:pt x="1822" y="1181"/>
                  </a:lnTo>
                  <a:lnTo>
                    <a:pt x="2421" y="580"/>
                  </a:lnTo>
                  <a:lnTo>
                    <a:pt x="2421" y="383"/>
                  </a:lnTo>
                  <a:lnTo>
                    <a:pt x="2618" y="383"/>
                  </a:lnTo>
                  <a:lnTo>
                    <a:pt x="3002" y="0"/>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4"/>
            <p:cNvSpPr/>
            <p:nvPr/>
          </p:nvSpPr>
          <p:spPr>
            <a:xfrm>
              <a:off x="-1476711" y="2538769"/>
              <a:ext cx="36036" cy="36036"/>
            </a:xfrm>
            <a:custGeom>
              <a:avLst/>
              <a:gdLst/>
              <a:ahLst/>
              <a:cxnLst/>
              <a:rect l="l" t="t" r="r" b="b"/>
              <a:pathLst>
                <a:path w="198" h="198" extrusionOk="0">
                  <a:moveTo>
                    <a:pt x="0" y="0"/>
                  </a:moveTo>
                  <a:lnTo>
                    <a:pt x="0" y="197"/>
                  </a:lnTo>
                  <a:lnTo>
                    <a:pt x="197"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4"/>
            <p:cNvSpPr/>
            <p:nvPr/>
          </p:nvSpPr>
          <p:spPr>
            <a:xfrm>
              <a:off x="-1589549" y="2538769"/>
              <a:ext cx="54053" cy="53871"/>
            </a:xfrm>
            <a:custGeom>
              <a:avLst/>
              <a:gdLst/>
              <a:ahLst/>
              <a:cxnLst/>
              <a:rect l="l" t="t" r="r" b="b"/>
              <a:pathLst>
                <a:path w="297" h="296" extrusionOk="0">
                  <a:moveTo>
                    <a:pt x="247" y="0"/>
                  </a:moveTo>
                  <a:lnTo>
                    <a:pt x="1" y="247"/>
                  </a:lnTo>
                  <a:lnTo>
                    <a:pt x="1" y="296"/>
                  </a:lnTo>
                  <a:lnTo>
                    <a:pt x="296" y="296"/>
                  </a:lnTo>
                  <a:lnTo>
                    <a:pt x="296"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4"/>
            <p:cNvSpPr/>
            <p:nvPr/>
          </p:nvSpPr>
          <p:spPr>
            <a:xfrm>
              <a:off x="-1589549" y="2684003"/>
              <a:ext cx="3822" cy="3640"/>
            </a:xfrm>
            <a:custGeom>
              <a:avLst/>
              <a:gdLst/>
              <a:ahLst/>
              <a:cxnLst/>
              <a:rect l="l" t="t" r="r" b="b"/>
              <a:pathLst>
                <a:path w="21" h="20" extrusionOk="0">
                  <a:moveTo>
                    <a:pt x="1" y="0"/>
                  </a:moveTo>
                  <a:lnTo>
                    <a:pt x="1" y="20"/>
                  </a:lnTo>
                  <a:lnTo>
                    <a:pt x="21"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4"/>
            <p:cNvSpPr/>
            <p:nvPr/>
          </p:nvSpPr>
          <p:spPr>
            <a:xfrm>
              <a:off x="-1704025" y="2684003"/>
              <a:ext cx="53871" cy="55509"/>
            </a:xfrm>
            <a:custGeom>
              <a:avLst/>
              <a:gdLst/>
              <a:ahLst/>
              <a:cxnLst/>
              <a:rect l="l" t="t" r="r" b="b"/>
              <a:pathLst>
                <a:path w="296" h="305" extrusionOk="0">
                  <a:moveTo>
                    <a:pt x="69" y="0"/>
                  </a:moveTo>
                  <a:lnTo>
                    <a:pt x="0" y="79"/>
                  </a:lnTo>
                  <a:lnTo>
                    <a:pt x="0" y="305"/>
                  </a:lnTo>
                  <a:lnTo>
                    <a:pt x="295" y="305"/>
                  </a:lnTo>
                  <a:lnTo>
                    <a:pt x="295" y="0"/>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4"/>
            <p:cNvSpPr/>
            <p:nvPr/>
          </p:nvSpPr>
          <p:spPr>
            <a:xfrm>
              <a:off x="-1818683" y="2830693"/>
              <a:ext cx="55509" cy="55691"/>
            </a:xfrm>
            <a:custGeom>
              <a:avLst/>
              <a:gdLst/>
              <a:ahLst/>
              <a:cxnLst/>
              <a:rect l="l" t="t" r="r" b="b"/>
              <a:pathLst>
                <a:path w="305" h="306" extrusionOk="0">
                  <a:moveTo>
                    <a:pt x="0" y="1"/>
                  </a:moveTo>
                  <a:lnTo>
                    <a:pt x="0" y="306"/>
                  </a:lnTo>
                  <a:lnTo>
                    <a:pt x="167" y="306"/>
                  </a:lnTo>
                  <a:lnTo>
                    <a:pt x="305" y="168"/>
                  </a:lnTo>
                  <a:lnTo>
                    <a:pt x="305" y="1"/>
                  </a:lnTo>
                  <a:close/>
                </a:path>
              </a:pathLst>
            </a:custGeom>
            <a:solidFill>
              <a:srgbClr val="FFD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4"/>
            <p:cNvSpPr/>
            <p:nvPr/>
          </p:nvSpPr>
          <p:spPr>
            <a:xfrm>
              <a:off x="-3038429" y="3301702"/>
              <a:ext cx="730902" cy="730902"/>
            </a:xfrm>
            <a:custGeom>
              <a:avLst/>
              <a:gdLst/>
              <a:ahLst/>
              <a:cxnLst/>
              <a:rect l="l" t="t" r="r" b="b"/>
              <a:pathLst>
                <a:path w="4016" h="4016" extrusionOk="0">
                  <a:moveTo>
                    <a:pt x="4015" y="1"/>
                  </a:moveTo>
                  <a:lnTo>
                    <a:pt x="0" y="4016"/>
                  </a:lnTo>
                  <a:lnTo>
                    <a:pt x="571" y="4016"/>
                  </a:lnTo>
                  <a:lnTo>
                    <a:pt x="4015" y="572"/>
                  </a:lnTo>
                  <a:lnTo>
                    <a:pt x="4015" y="1"/>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4"/>
            <p:cNvSpPr/>
            <p:nvPr/>
          </p:nvSpPr>
          <p:spPr>
            <a:xfrm>
              <a:off x="-3063544" y="1039655"/>
              <a:ext cx="3121985" cy="3018065"/>
            </a:xfrm>
            <a:custGeom>
              <a:avLst/>
              <a:gdLst/>
              <a:ahLst/>
              <a:cxnLst/>
              <a:rect l="l" t="t" r="r" b="b"/>
              <a:pathLst>
                <a:path w="17154" h="16583" extrusionOk="0">
                  <a:moveTo>
                    <a:pt x="16583" y="1"/>
                  </a:moveTo>
                  <a:lnTo>
                    <a:pt x="16445" y="139"/>
                  </a:lnTo>
                  <a:lnTo>
                    <a:pt x="17016" y="139"/>
                  </a:lnTo>
                  <a:lnTo>
                    <a:pt x="17154" y="1"/>
                  </a:lnTo>
                  <a:close/>
                  <a:moveTo>
                    <a:pt x="138" y="16445"/>
                  </a:moveTo>
                  <a:lnTo>
                    <a:pt x="0" y="16583"/>
                  </a:lnTo>
                  <a:lnTo>
                    <a:pt x="571" y="16583"/>
                  </a:lnTo>
                  <a:lnTo>
                    <a:pt x="709" y="16445"/>
                  </a:lnTo>
                  <a:close/>
                </a:path>
              </a:pathLst>
            </a:custGeom>
            <a:solidFill>
              <a:srgbClr val="6699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4"/>
            <p:cNvSpPr/>
            <p:nvPr/>
          </p:nvSpPr>
          <p:spPr>
            <a:xfrm>
              <a:off x="-4716624" y="3661876"/>
              <a:ext cx="1744628" cy="402942"/>
            </a:xfrm>
            <a:custGeom>
              <a:avLst/>
              <a:gdLst/>
              <a:ahLst/>
              <a:cxnLst/>
              <a:rect l="l" t="t" r="r" b="b"/>
              <a:pathLst>
                <a:path w="9586" h="2214" extrusionOk="0">
                  <a:moveTo>
                    <a:pt x="49" y="0"/>
                  </a:moveTo>
                  <a:lnTo>
                    <a:pt x="1" y="285"/>
                  </a:lnTo>
                  <a:lnTo>
                    <a:pt x="9487" y="2214"/>
                  </a:lnTo>
                  <a:lnTo>
                    <a:pt x="9586" y="1604"/>
                  </a:lnTo>
                  <a:lnTo>
                    <a:pt x="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4"/>
            <p:cNvSpPr/>
            <p:nvPr/>
          </p:nvSpPr>
          <p:spPr>
            <a:xfrm>
              <a:off x="-4711347" y="3651138"/>
              <a:ext cx="3071936" cy="644817"/>
            </a:xfrm>
            <a:custGeom>
              <a:avLst/>
              <a:gdLst/>
              <a:ahLst/>
              <a:cxnLst/>
              <a:rect l="l" t="t" r="r" b="b"/>
              <a:pathLst>
                <a:path w="16879" h="3543" extrusionOk="0">
                  <a:moveTo>
                    <a:pt x="31" y="0"/>
                  </a:moveTo>
                  <a:lnTo>
                    <a:pt x="1" y="128"/>
                  </a:lnTo>
                  <a:lnTo>
                    <a:pt x="16859" y="3543"/>
                  </a:lnTo>
                  <a:lnTo>
                    <a:pt x="16878" y="3415"/>
                  </a:lnTo>
                  <a:lnTo>
                    <a:pt x="3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4"/>
            <p:cNvSpPr/>
            <p:nvPr/>
          </p:nvSpPr>
          <p:spPr>
            <a:xfrm>
              <a:off x="-1764994" y="3661876"/>
              <a:ext cx="1746266" cy="402942"/>
            </a:xfrm>
            <a:custGeom>
              <a:avLst/>
              <a:gdLst/>
              <a:ahLst/>
              <a:cxnLst/>
              <a:rect l="l" t="t" r="r" b="b"/>
              <a:pathLst>
                <a:path w="9595" h="2214" extrusionOk="0">
                  <a:moveTo>
                    <a:pt x="49" y="0"/>
                  </a:moveTo>
                  <a:lnTo>
                    <a:pt x="0" y="285"/>
                  </a:lnTo>
                  <a:lnTo>
                    <a:pt x="9487" y="2214"/>
                  </a:lnTo>
                  <a:lnTo>
                    <a:pt x="9595" y="1604"/>
                  </a:lnTo>
                  <a:lnTo>
                    <a:pt x="49"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4"/>
            <p:cNvSpPr/>
            <p:nvPr/>
          </p:nvSpPr>
          <p:spPr>
            <a:xfrm>
              <a:off x="-1757896" y="3651138"/>
              <a:ext cx="3071754" cy="644817"/>
            </a:xfrm>
            <a:custGeom>
              <a:avLst/>
              <a:gdLst/>
              <a:ahLst/>
              <a:cxnLst/>
              <a:rect l="l" t="t" r="r" b="b"/>
              <a:pathLst>
                <a:path w="16878" h="3543" extrusionOk="0">
                  <a:moveTo>
                    <a:pt x="21" y="0"/>
                  </a:moveTo>
                  <a:lnTo>
                    <a:pt x="1" y="128"/>
                  </a:lnTo>
                  <a:lnTo>
                    <a:pt x="16849" y="3543"/>
                  </a:lnTo>
                  <a:lnTo>
                    <a:pt x="16878" y="3415"/>
                  </a:lnTo>
                  <a:lnTo>
                    <a:pt x="21"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4" name="Google Shape;4254;p24"/>
          <p:cNvSpPr/>
          <p:nvPr/>
        </p:nvSpPr>
        <p:spPr>
          <a:xfrm>
            <a:off x="2380175" y="234100"/>
            <a:ext cx="1342772" cy="460008"/>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4"/>
          <p:cNvSpPr/>
          <p:nvPr/>
        </p:nvSpPr>
        <p:spPr>
          <a:xfrm>
            <a:off x="8327787" y="1199275"/>
            <a:ext cx="1342772" cy="460008"/>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4"/>
          <p:cNvSpPr/>
          <p:nvPr/>
        </p:nvSpPr>
        <p:spPr>
          <a:xfrm>
            <a:off x="4128897" y="2832914"/>
            <a:ext cx="3710513" cy="54152"/>
          </a:xfrm>
          <a:prstGeom prst="roundRect">
            <a:avLst>
              <a:gd name="adj" fmla="val 50000"/>
            </a:avLst>
          </a:prstGeom>
          <a:solidFill>
            <a:schemeClr val="lt2"/>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8" name="Google Shape;4258;p24"/>
          <p:cNvSpPr/>
          <p:nvPr/>
        </p:nvSpPr>
        <p:spPr>
          <a:xfrm>
            <a:off x="-75304" y="398380"/>
            <a:ext cx="382208" cy="131447"/>
          </a:xfrm>
          <a:custGeom>
            <a:avLst/>
            <a:gdLst/>
            <a:ahLst/>
            <a:cxnLst/>
            <a:rect l="l" t="t" r="r" b="b"/>
            <a:pathLst>
              <a:path w="2835" h="975" extrusionOk="0">
                <a:moveTo>
                  <a:pt x="1449" y="1"/>
                </a:moveTo>
                <a:cubicBezTo>
                  <a:pt x="1236" y="1"/>
                  <a:pt x="1063" y="178"/>
                  <a:pt x="1063" y="394"/>
                </a:cubicBezTo>
                <a:cubicBezTo>
                  <a:pt x="895" y="414"/>
                  <a:pt x="748" y="502"/>
                  <a:pt x="659" y="650"/>
                </a:cubicBezTo>
                <a:cubicBezTo>
                  <a:pt x="591" y="572"/>
                  <a:pt x="492" y="532"/>
                  <a:pt x="394" y="532"/>
                </a:cubicBezTo>
                <a:cubicBezTo>
                  <a:pt x="177" y="532"/>
                  <a:pt x="0" y="709"/>
                  <a:pt x="0" y="916"/>
                </a:cubicBezTo>
                <a:cubicBezTo>
                  <a:pt x="0" y="935"/>
                  <a:pt x="0" y="955"/>
                  <a:pt x="10" y="975"/>
                </a:cubicBezTo>
                <a:lnTo>
                  <a:pt x="2834" y="975"/>
                </a:lnTo>
                <a:lnTo>
                  <a:pt x="2834" y="926"/>
                </a:lnTo>
                <a:cubicBezTo>
                  <a:pt x="2834" y="709"/>
                  <a:pt x="2657" y="542"/>
                  <a:pt x="2450" y="542"/>
                </a:cubicBezTo>
                <a:cubicBezTo>
                  <a:pt x="2312" y="542"/>
                  <a:pt x="2194" y="611"/>
                  <a:pt x="2126" y="709"/>
                </a:cubicBezTo>
                <a:cubicBezTo>
                  <a:pt x="2057" y="601"/>
                  <a:pt x="1938" y="532"/>
                  <a:pt x="1811" y="532"/>
                </a:cubicBezTo>
                <a:cubicBezTo>
                  <a:pt x="1860" y="404"/>
                  <a:pt x="1850" y="257"/>
                  <a:pt x="1722" y="99"/>
                </a:cubicBezTo>
                <a:cubicBezTo>
                  <a:pt x="1630" y="31"/>
                  <a:pt x="1537" y="1"/>
                  <a:pt x="14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C7A29582-DB96-41C7-9225-7676CD0F7B96}"/>
              </a:ext>
            </a:extLst>
          </p:cNvPr>
          <p:cNvSpPr/>
          <p:nvPr/>
        </p:nvSpPr>
        <p:spPr>
          <a:xfrm>
            <a:off x="2344956" y="4321366"/>
            <a:ext cx="6799044" cy="8814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rtl="1">
              <a:lnSpc>
                <a:spcPct val="107000"/>
              </a:lnSpc>
              <a:spcAft>
                <a:spcPts val="800"/>
              </a:spcAft>
            </a:pPr>
            <a:r>
              <a:rPr lang="ar-LY" sz="2000" dirty="0">
                <a:latin typeface="Calibri" panose="020F0502020204030204" pitchFamily="34" charset="0"/>
                <a:ea typeface="Calibri" panose="020F0502020204030204" pitchFamily="34" charset="0"/>
                <a:cs typeface="+mj-cs"/>
              </a:rPr>
              <a:t>إعداد </a:t>
            </a:r>
            <a:r>
              <a:rPr lang="en-US" sz="2000" dirty="0">
                <a:effectLst/>
                <a:latin typeface="Calibri" panose="020F0502020204030204" pitchFamily="34" charset="0"/>
                <a:ea typeface="Calibri" panose="020F0502020204030204" pitchFamily="34" charset="0"/>
                <a:cs typeface="+mj-cs"/>
              </a:rPr>
              <a:t>:</a:t>
            </a:r>
            <a:r>
              <a:rPr lang="ar-LY" sz="2000" dirty="0">
                <a:effectLst/>
                <a:latin typeface="Calibri" panose="020F0502020204030204" pitchFamily="34" charset="0"/>
                <a:ea typeface="Calibri" panose="020F0502020204030204" pitchFamily="34" charset="0"/>
                <a:cs typeface="+mj-cs"/>
              </a:rPr>
              <a:t> حاتم </a:t>
            </a:r>
            <a:r>
              <a:rPr lang="ar-LY" sz="2000" dirty="0" err="1">
                <a:effectLst/>
                <a:latin typeface="Calibri" panose="020F0502020204030204" pitchFamily="34" charset="0"/>
                <a:ea typeface="Calibri" panose="020F0502020204030204" pitchFamily="34" charset="0"/>
                <a:cs typeface="+mj-cs"/>
              </a:rPr>
              <a:t>امحمد</a:t>
            </a:r>
            <a:r>
              <a:rPr lang="ar-LY" sz="2000" dirty="0">
                <a:effectLst/>
                <a:latin typeface="Calibri" panose="020F0502020204030204" pitchFamily="34" charset="0"/>
                <a:ea typeface="Calibri" panose="020F0502020204030204" pitchFamily="34" charset="0"/>
                <a:cs typeface="+mj-cs"/>
              </a:rPr>
              <a:t> أبو عجيلة</a:t>
            </a:r>
            <a:r>
              <a:rPr lang="en-US" sz="2000" dirty="0">
                <a:effectLst/>
                <a:latin typeface="Calibri" panose="020F0502020204030204" pitchFamily="34" charset="0"/>
                <a:ea typeface="Calibri" panose="020F0502020204030204" pitchFamily="34" charset="0"/>
                <a:cs typeface="+mj-cs"/>
              </a:rPr>
              <a:t>  </a:t>
            </a:r>
            <a:r>
              <a:rPr lang="ar-LY" sz="2000" dirty="0">
                <a:effectLst/>
                <a:latin typeface="Calibri" panose="020F0502020204030204" pitchFamily="34" charset="0"/>
                <a:ea typeface="Calibri" panose="020F0502020204030204" pitchFamily="34" charset="0"/>
                <a:cs typeface="+mj-cs"/>
              </a:rPr>
              <a:t> </a:t>
            </a:r>
            <a:r>
              <a:rPr lang="en-US" sz="2000" dirty="0">
                <a:effectLst/>
                <a:latin typeface="Calibri" panose="020F0502020204030204" pitchFamily="34" charset="0"/>
                <a:ea typeface="Calibri" panose="020F0502020204030204" pitchFamily="34" charset="0"/>
                <a:cs typeface="+mj-cs"/>
              </a:rPr>
              <a:t>- </a:t>
            </a:r>
            <a:r>
              <a:rPr lang="ar-LY" sz="2000" dirty="0">
                <a:effectLst/>
                <a:latin typeface="Calibri" panose="020F0502020204030204" pitchFamily="34" charset="0"/>
                <a:ea typeface="Calibri" panose="020F0502020204030204" pitchFamily="34" charset="0"/>
                <a:cs typeface="+mj-cs"/>
              </a:rPr>
              <a:t>   سليمان حسن القره </a:t>
            </a:r>
            <a:r>
              <a:rPr lang="ar-LY" sz="2000" dirty="0" err="1">
                <a:effectLst/>
                <a:latin typeface="Calibri" panose="020F0502020204030204" pitchFamily="34" charset="0"/>
                <a:ea typeface="Calibri" panose="020F0502020204030204" pitchFamily="34" charset="0"/>
                <a:cs typeface="+mj-cs"/>
              </a:rPr>
              <a:t>مانلى</a:t>
            </a:r>
            <a:endParaRPr lang="ar-LY" sz="2000" dirty="0">
              <a:effectLst/>
              <a:latin typeface="Calibri" panose="020F0502020204030204" pitchFamily="34" charset="0"/>
              <a:ea typeface="Calibri" panose="020F0502020204030204" pitchFamily="34" charset="0"/>
              <a:cs typeface="+mj-cs"/>
            </a:endParaRPr>
          </a:p>
          <a:p>
            <a:pPr algn="ctr" rtl="1">
              <a:lnSpc>
                <a:spcPct val="107000"/>
              </a:lnSpc>
              <a:spcAft>
                <a:spcPts val="800"/>
              </a:spcAft>
            </a:pPr>
            <a:r>
              <a:rPr lang="ar-LY" sz="2000" dirty="0">
                <a:latin typeface="Calibri" panose="020F0502020204030204" pitchFamily="34" charset="0"/>
                <a:ea typeface="Calibri" panose="020F0502020204030204" pitchFamily="34" charset="0"/>
                <a:cs typeface="Times New Roman" panose="02020603050405020304" pitchFamily="18" charset="0"/>
              </a:rPr>
              <a:t>ربيع  2023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733CF0A-815A-47E6-B165-4CAA1F44CFF7}"/>
              </a:ext>
            </a:extLst>
          </p:cNvPr>
          <p:cNvPicPr>
            <a:picLocks noChangeAspect="1"/>
          </p:cNvPicPr>
          <p:nvPr/>
        </p:nvPicPr>
        <p:blipFill>
          <a:blip r:embed="rId3"/>
          <a:stretch>
            <a:fillRect/>
          </a:stretch>
        </p:blipFill>
        <p:spPr>
          <a:xfrm>
            <a:off x="3583895" y="1751283"/>
            <a:ext cx="796637" cy="8929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2"/>
        <p:cNvGrpSpPr/>
        <p:nvPr/>
      </p:nvGrpSpPr>
      <p:grpSpPr>
        <a:xfrm>
          <a:off x="0" y="0"/>
          <a:ext cx="0" cy="0"/>
          <a:chOff x="0" y="0"/>
          <a:chExt cx="0" cy="0"/>
        </a:xfrm>
      </p:grpSpPr>
      <p:sp>
        <p:nvSpPr>
          <p:cNvPr id="4263" name="Google Shape;4263;p25"/>
          <p:cNvSpPr txBox="1">
            <a:spLocks noGrp="1"/>
          </p:cNvSpPr>
          <p:nvPr>
            <p:ph type="title"/>
          </p:nvPr>
        </p:nvSpPr>
        <p:spPr>
          <a:xfrm>
            <a:off x="402617" y="741580"/>
            <a:ext cx="7704000" cy="572700"/>
          </a:xfrm>
          <a:prstGeom prst="rect">
            <a:avLst/>
          </a:prstGeom>
        </p:spPr>
        <p:txBody>
          <a:bodyPr spcFirstLastPara="1" wrap="square" lIns="91425" tIns="91425" rIns="91425" bIns="91425" anchor="t" anchorCtr="0">
            <a:noAutofit/>
          </a:bodyPr>
          <a:lstStyle/>
          <a:p>
            <a:pPr algn="r"/>
            <a:r>
              <a:rPr lang="ar-LY" b="1" i="0" u="none" strike="noStrike" dirty="0">
                <a:solidFill>
                  <a:srgbClr val="FFC54A"/>
                </a:solidFill>
                <a:effectLst/>
                <a:latin typeface="Segoe UI "/>
                <a:cs typeface="Segoe UI Semibold" panose="020B0702040204020203" pitchFamily="34" charset="0"/>
              </a:rPr>
              <a:t>مقدمة:</a:t>
            </a:r>
            <a:r>
              <a:rPr lang="ar-LY" b="1" i="0" dirty="0">
                <a:solidFill>
                  <a:srgbClr val="FFC54A"/>
                </a:solidFill>
                <a:effectLst/>
                <a:latin typeface="Segoe UI "/>
                <a:cs typeface="Segoe UI Semibold" panose="020B0702040204020203" pitchFamily="34" charset="0"/>
              </a:rPr>
              <a:t>​</a:t>
            </a:r>
            <a:endParaRPr b="1" dirty="0">
              <a:solidFill>
                <a:schemeClr val="dk2"/>
              </a:solidFill>
              <a:latin typeface="Segoe UI "/>
              <a:cs typeface="Segoe UI Semibold" panose="020B0702040204020203" pitchFamily="34" charset="0"/>
            </a:endParaRPr>
          </a:p>
        </p:txBody>
      </p:sp>
      <p:grpSp>
        <p:nvGrpSpPr>
          <p:cNvPr id="17" name="Group 16">
            <a:extLst>
              <a:ext uri="{FF2B5EF4-FFF2-40B4-BE49-F238E27FC236}">
                <a16:creationId xmlns:a16="http://schemas.microsoft.com/office/drawing/2014/main" id="{D137CAAD-9526-4B0D-913B-3EDA7FD0E459}"/>
              </a:ext>
            </a:extLst>
          </p:cNvPr>
          <p:cNvGrpSpPr/>
          <p:nvPr/>
        </p:nvGrpSpPr>
        <p:grpSpPr>
          <a:xfrm>
            <a:off x="231049" y="1839508"/>
            <a:ext cx="2698005" cy="1989713"/>
            <a:chOff x="335529" y="3136947"/>
            <a:chExt cx="1828551" cy="1261490"/>
          </a:xfrm>
        </p:grpSpPr>
        <p:grpSp>
          <p:nvGrpSpPr>
            <p:cNvPr id="11" name="Group 10">
              <a:extLst>
                <a:ext uri="{FF2B5EF4-FFF2-40B4-BE49-F238E27FC236}">
                  <a16:creationId xmlns:a16="http://schemas.microsoft.com/office/drawing/2014/main" id="{B4E84CFC-CEB4-4FD1-B7AC-3CC1F60107DD}"/>
                </a:ext>
              </a:extLst>
            </p:cNvPr>
            <p:cNvGrpSpPr/>
            <p:nvPr/>
          </p:nvGrpSpPr>
          <p:grpSpPr>
            <a:xfrm>
              <a:off x="335529" y="3136947"/>
              <a:ext cx="1828551" cy="1215598"/>
              <a:chOff x="353977" y="1577301"/>
              <a:chExt cx="2864203" cy="1639443"/>
            </a:xfrm>
          </p:grpSpPr>
          <p:pic>
            <p:nvPicPr>
              <p:cNvPr id="9" name="Picture 8">
                <a:extLst>
                  <a:ext uri="{FF2B5EF4-FFF2-40B4-BE49-F238E27FC236}">
                    <a16:creationId xmlns:a16="http://schemas.microsoft.com/office/drawing/2014/main" id="{36472B81-C2D4-4DDC-9F7B-8B01EA4F91E2}"/>
                  </a:ext>
                </a:extLst>
              </p:cNvPr>
              <p:cNvPicPr>
                <a:picLocks noChangeAspect="1"/>
              </p:cNvPicPr>
              <p:nvPr/>
            </p:nvPicPr>
            <p:blipFill>
              <a:blip r:embed="rId3"/>
              <a:stretch>
                <a:fillRect/>
              </a:stretch>
            </p:blipFill>
            <p:spPr>
              <a:xfrm>
                <a:off x="353977" y="1577301"/>
                <a:ext cx="2864203" cy="1639443"/>
              </a:xfrm>
              <a:prstGeom prst="rect">
                <a:avLst/>
              </a:prstGeom>
            </p:spPr>
          </p:pic>
          <p:sp>
            <p:nvSpPr>
              <p:cNvPr id="10" name="Rectangle 9">
                <a:extLst>
                  <a:ext uri="{FF2B5EF4-FFF2-40B4-BE49-F238E27FC236}">
                    <a16:creationId xmlns:a16="http://schemas.microsoft.com/office/drawing/2014/main" id="{F7AB418A-3571-43C5-A767-0CBF66DC3404}"/>
                  </a:ext>
                </a:extLst>
              </p:cNvPr>
              <p:cNvSpPr/>
              <p:nvPr/>
            </p:nvSpPr>
            <p:spPr>
              <a:xfrm>
                <a:off x="2094738" y="2698242"/>
                <a:ext cx="383540" cy="197358"/>
              </a:xfrm>
              <a:prstGeom prst="rect">
                <a:avLst/>
              </a:prstGeom>
              <a:solidFill>
                <a:srgbClr val="333333"/>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90361C16-7AE6-4C42-A24E-DF2029BC5AFC}"/>
                </a:ext>
              </a:extLst>
            </p:cNvPr>
            <p:cNvSpPr/>
            <p:nvPr/>
          </p:nvSpPr>
          <p:spPr>
            <a:xfrm>
              <a:off x="335529" y="4252102"/>
              <a:ext cx="1828550" cy="14633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Cab Express</a:t>
              </a:r>
            </a:p>
          </p:txBody>
        </p:sp>
      </p:grpSp>
      <p:sp>
        <p:nvSpPr>
          <p:cNvPr id="3" name="TextBox 2">
            <a:extLst>
              <a:ext uri="{FF2B5EF4-FFF2-40B4-BE49-F238E27FC236}">
                <a16:creationId xmlns:a16="http://schemas.microsoft.com/office/drawing/2014/main" id="{101CBCA7-8308-4956-A25E-8DD1061B56E6}"/>
              </a:ext>
            </a:extLst>
          </p:cNvPr>
          <p:cNvSpPr txBox="1"/>
          <p:nvPr/>
        </p:nvSpPr>
        <p:spPr>
          <a:xfrm>
            <a:off x="3026263" y="1578470"/>
            <a:ext cx="5210772" cy="2862322"/>
          </a:xfrm>
          <a:prstGeom prst="rect">
            <a:avLst/>
          </a:prstGeom>
          <a:noFill/>
        </p:spPr>
        <p:txBody>
          <a:bodyPr wrap="square" rtlCol="0">
            <a:spAutoFit/>
          </a:bodyPr>
          <a:lstStyle/>
          <a:p>
            <a:pPr algn="r" rtl="1"/>
            <a:r>
              <a:rPr lang="ar-AE" sz="1800" b="0" i="0" u="none" strike="noStrike" dirty="0">
                <a:solidFill>
                  <a:srgbClr val="FFFFFF"/>
                </a:solidFill>
                <a:effectLst/>
                <a:latin typeface="Segoe UI "/>
                <a:cs typeface="Segoe UI" panose="020B0502040204020203" pitchFamily="34" charset="0"/>
              </a:rPr>
              <a:t>تطبيق حجز وتوصيل سيارات الأجرة يُوفِّر حلاً متكاملًا ومتقدمًا لتسهيل التنقل اليومي، يسمح التطبيق للمستخدمين بحجز سيارة أجرة بسهولة، حيث يمكنهم تحديد موقعهم ووجهتهم واختيار نوع الخدمة، سواء كانت فردية أو مشتركة، وتحديد عدد الركاب. السائقون القريبون يمكنهم رؤية الطلبات وحجزها، مع واجهة سهلة الاستخدام ونظام دفع آمن، يُمكن للمستخدمين تتبع رحلاتهم بكل سهولة وتوفير لوحة تحكم لإدارة النظام يُسهِّل على أصحاب الأعمال متابعة الرحلات وإدارة السائقين بشكل فعّال</a:t>
            </a:r>
            <a:r>
              <a:rPr lang="ar-AE" sz="1800" b="0" i="0" dirty="0">
                <a:solidFill>
                  <a:srgbClr val="FFFFFF"/>
                </a:solidFill>
                <a:effectLst/>
                <a:latin typeface="Segoe UI "/>
              </a:rPr>
              <a:t>​</a:t>
            </a:r>
            <a:endParaRPr lang="en-US" sz="1800" dirty="0">
              <a:latin typeface="Segoe UI "/>
              <a:cs typeface="+mj-cs"/>
            </a:endParaRPr>
          </a:p>
        </p:txBody>
      </p:sp>
      <p:sp>
        <p:nvSpPr>
          <p:cNvPr id="4" name="TextBox 3">
            <a:extLst>
              <a:ext uri="{FF2B5EF4-FFF2-40B4-BE49-F238E27FC236}">
                <a16:creationId xmlns:a16="http://schemas.microsoft.com/office/drawing/2014/main" id="{9F2E8CEC-CB5F-42D9-BDA6-6248BB5716A4}"/>
              </a:ext>
            </a:extLst>
          </p:cNvPr>
          <p:cNvSpPr txBox="1"/>
          <p:nvPr/>
        </p:nvSpPr>
        <p:spPr>
          <a:xfrm>
            <a:off x="3427141" y="3296125"/>
            <a:ext cx="5308602" cy="307777"/>
          </a:xfrm>
          <a:prstGeom prst="rect">
            <a:avLst/>
          </a:prstGeom>
          <a:noFill/>
        </p:spPr>
        <p:txBody>
          <a:bodyPr wrap="square" rtlCol="0">
            <a:spAutoFit/>
          </a:bodyPr>
          <a:lstStyle/>
          <a:p>
            <a:r>
              <a:rPr lang="en-US" b="0" i="0">
                <a:solidFill>
                  <a:srgbClr val="000000"/>
                </a:solidFill>
                <a:effectLst/>
                <a:latin typeface="Times New Roman" panose="02020603050405020304" pitchFamily="18" charset="0"/>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3"/>
        <p:cNvGrpSpPr/>
        <p:nvPr/>
      </p:nvGrpSpPr>
      <p:grpSpPr>
        <a:xfrm>
          <a:off x="0" y="0"/>
          <a:ext cx="0" cy="0"/>
          <a:chOff x="0" y="0"/>
          <a:chExt cx="0" cy="0"/>
        </a:xfrm>
      </p:grpSpPr>
      <p:grpSp>
        <p:nvGrpSpPr>
          <p:cNvPr id="4717" name="Google Shape;4717;p33"/>
          <p:cNvGrpSpPr/>
          <p:nvPr/>
        </p:nvGrpSpPr>
        <p:grpSpPr>
          <a:xfrm flipH="1">
            <a:off x="7982172" y="1590851"/>
            <a:ext cx="1607671" cy="3552649"/>
            <a:chOff x="5407675" y="4118600"/>
            <a:chExt cx="614600" cy="1358150"/>
          </a:xfrm>
        </p:grpSpPr>
        <p:sp>
          <p:nvSpPr>
            <p:cNvPr id="4718" name="Google Shape;4718;p33"/>
            <p:cNvSpPr/>
            <p:nvPr/>
          </p:nvSpPr>
          <p:spPr>
            <a:xfrm>
              <a:off x="5923350" y="4240675"/>
              <a:ext cx="89075" cy="128475"/>
            </a:xfrm>
            <a:custGeom>
              <a:avLst/>
              <a:gdLst/>
              <a:ahLst/>
              <a:cxnLst/>
              <a:rect l="l" t="t" r="r" b="b"/>
              <a:pathLst>
                <a:path w="3563" h="5139" extrusionOk="0">
                  <a:moveTo>
                    <a:pt x="1928" y="1"/>
                  </a:moveTo>
                  <a:cubicBezTo>
                    <a:pt x="1885" y="1"/>
                    <a:pt x="1836" y="7"/>
                    <a:pt x="1781" y="21"/>
                  </a:cubicBezTo>
                  <a:cubicBezTo>
                    <a:pt x="1417" y="109"/>
                    <a:pt x="1624" y="926"/>
                    <a:pt x="1083" y="1802"/>
                  </a:cubicBezTo>
                  <a:cubicBezTo>
                    <a:pt x="817" y="2245"/>
                    <a:pt x="384" y="2698"/>
                    <a:pt x="0" y="3505"/>
                  </a:cubicBezTo>
                  <a:cubicBezTo>
                    <a:pt x="167" y="3682"/>
                    <a:pt x="344" y="3859"/>
                    <a:pt x="532" y="4026"/>
                  </a:cubicBezTo>
                  <a:cubicBezTo>
                    <a:pt x="945" y="4420"/>
                    <a:pt x="1516" y="4981"/>
                    <a:pt x="1673" y="5138"/>
                  </a:cubicBezTo>
                  <a:cubicBezTo>
                    <a:pt x="2411" y="4990"/>
                    <a:pt x="3563" y="3780"/>
                    <a:pt x="3563" y="3780"/>
                  </a:cubicBezTo>
                  <a:lnTo>
                    <a:pt x="2126" y="1379"/>
                  </a:lnTo>
                  <a:cubicBezTo>
                    <a:pt x="2126" y="1379"/>
                    <a:pt x="2565" y="1"/>
                    <a:pt x="1928"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3"/>
            <p:cNvSpPr/>
            <p:nvPr/>
          </p:nvSpPr>
          <p:spPr>
            <a:xfrm>
              <a:off x="5959275" y="4275425"/>
              <a:ext cx="19450" cy="62725"/>
            </a:xfrm>
            <a:custGeom>
              <a:avLst/>
              <a:gdLst/>
              <a:ahLst/>
              <a:cxnLst/>
              <a:rect l="l" t="t" r="r" b="b"/>
              <a:pathLst>
                <a:path w="778" h="2509" extrusionOk="0">
                  <a:moveTo>
                    <a:pt x="676" y="1"/>
                  </a:moveTo>
                  <a:cubicBezTo>
                    <a:pt x="649" y="1"/>
                    <a:pt x="624" y="17"/>
                    <a:pt x="610" y="38"/>
                  </a:cubicBezTo>
                  <a:lnTo>
                    <a:pt x="561" y="166"/>
                  </a:lnTo>
                  <a:cubicBezTo>
                    <a:pt x="502" y="304"/>
                    <a:pt x="482" y="343"/>
                    <a:pt x="374" y="540"/>
                  </a:cubicBezTo>
                  <a:cubicBezTo>
                    <a:pt x="354" y="560"/>
                    <a:pt x="354" y="580"/>
                    <a:pt x="364" y="599"/>
                  </a:cubicBezTo>
                  <a:cubicBezTo>
                    <a:pt x="364" y="609"/>
                    <a:pt x="679" y="1514"/>
                    <a:pt x="20" y="2390"/>
                  </a:cubicBezTo>
                  <a:cubicBezTo>
                    <a:pt x="0" y="2419"/>
                    <a:pt x="0" y="2469"/>
                    <a:pt x="29" y="2489"/>
                  </a:cubicBezTo>
                  <a:cubicBezTo>
                    <a:pt x="49" y="2498"/>
                    <a:pt x="59" y="2508"/>
                    <a:pt x="79" y="2508"/>
                  </a:cubicBezTo>
                  <a:cubicBezTo>
                    <a:pt x="99" y="2508"/>
                    <a:pt x="118" y="2498"/>
                    <a:pt x="138" y="2479"/>
                  </a:cubicBezTo>
                  <a:cubicBezTo>
                    <a:pt x="777" y="1623"/>
                    <a:pt x="561" y="757"/>
                    <a:pt x="512" y="580"/>
                  </a:cubicBezTo>
                  <a:cubicBezTo>
                    <a:pt x="610" y="402"/>
                    <a:pt x="630" y="353"/>
                    <a:pt x="689" y="215"/>
                  </a:cubicBezTo>
                  <a:lnTo>
                    <a:pt x="738" y="97"/>
                  </a:lnTo>
                  <a:cubicBezTo>
                    <a:pt x="758" y="68"/>
                    <a:pt x="738" y="18"/>
                    <a:pt x="709" y="9"/>
                  </a:cubicBezTo>
                  <a:cubicBezTo>
                    <a:pt x="698" y="3"/>
                    <a:pt x="687" y="1"/>
                    <a:pt x="676"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3"/>
            <p:cNvSpPr/>
            <p:nvPr/>
          </p:nvSpPr>
          <p:spPr>
            <a:xfrm>
              <a:off x="5963925" y="4277650"/>
              <a:ext cx="31775" cy="67875"/>
            </a:xfrm>
            <a:custGeom>
              <a:avLst/>
              <a:gdLst/>
              <a:ahLst/>
              <a:cxnLst/>
              <a:rect l="l" t="t" r="r" b="b"/>
              <a:pathLst>
                <a:path w="1271" h="2715" extrusionOk="0">
                  <a:moveTo>
                    <a:pt x="478" y="0"/>
                  </a:moveTo>
                  <a:cubicBezTo>
                    <a:pt x="453" y="0"/>
                    <a:pt x="427" y="10"/>
                    <a:pt x="405" y="28"/>
                  </a:cubicBezTo>
                  <a:cubicBezTo>
                    <a:pt x="129" y="244"/>
                    <a:pt x="1" y="491"/>
                    <a:pt x="31" y="736"/>
                  </a:cubicBezTo>
                  <a:cubicBezTo>
                    <a:pt x="40" y="884"/>
                    <a:pt x="109" y="972"/>
                    <a:pt x="198" y="1012"/>
                  </a:cubicBezTo>
                  <a:cubicBezTo>
                    <a:pt x="139" y="1140"/>
                    <a:pt x="79" y="1317"/>
                    <a:pt x="139" y="1504"/>
                  </a:cubicBezTo>
                  <a:cubicBezTo>
                    <a:pt x="198" y="1661"/>
                    <a:pt x="335" y="1731"/>
                    <a:pt x="453" y="1750"/>
                  </a:cubicBezTo>
                  <a:cubicBezTo>
                    <a:pt x="434" y="1868"/>
                    <a:pt x="444" y="2045"/>
                    <a:pt x="582" y="2203"/>
                  </a:cubicBezTo>
                  <a:cubicBezTo>
                    <a:pt x="675" y="2313"/>
                    <a:pt x="805" y="2343"/>
                    <a:pt x="915" y="2343"/>
                  </a:cubicBezTo>
                  <a:cubicBezTo>
                    <a:pt x="932" y="2343"/>
                    <a:pt x="949" y="2342"/>
                    <a:pt x="965" y="2341"/>
                  </a:cubicBezTo>
                  <a:lnTo>
                    <a:pt x="965" y="2341"/>
                  </a:lnTo>
                  <a:cubicBezTo>
                    <a:pt x="956" y="2488"/>
                    <a:pt x="1005" y="2597"/>
                    <a:pt x="1044" y="2656"/>
                  </a:cubicBezTo>
                  <a:cubicBezTo>
                    <a:pt x="1074" y="2695"/>
                    <a:pt x="1103" y="2715"/>
                    <a:pt x="1142" y="2715"/>
                  </a:cubicBezTo>
                  <a:cubicBezTo>
                    <a:pt x="1162" y="2715"/>
                    <a:pt x="1192" y="2704"/>
                    <a:pt x="1212" y="2685"/>
                  </a:cubicBezTo>
                  <a:cubicBezTo>
                    <a:pt x="1260" y="2656"/>
                    <a:pt x="1271" y="2577"/>
                    <a:pt x="1241" y="2527"/>
                  </a:cubicBezTo>
                  <a:cubicBezTo>
                    <a:pt x="1192" y="2459"/>
                    <a:pt x="1182" y="2350"/>
                    <a:pt x="1212" y="2232"/>
                  </a:cubicBezTo>
                  <a:cubicBezTo>
                    <a:pt x="1221" y="2183"/>
                    <a:pt x="1212" y="2144"/>
                    <a:pt x="1182" y="2114"/>
                  </a:cubicBezTo>
                  <a:cubicBezTo>
                    <a:pt x="1156" y="2095"/>
                    <a:pt x="1131" y="2084"/>
                    <a:pt x="1105" y="2084"/>
                  </a:cubicBezTo>
                  <a:cubicBezTo>
                    <a:pt x="1091" y="2084"/>
                    <a:pt x="1077" y="2087"/>
                    <a:pt x="1064" y="2094"/>
                  </a:cubicBezTo>
                  <a:cubicBezTo>
                    <a:pt x="1064" y="2094"/>
                    <a:pt x="1004" y="2110"/>
                    <a:pt x="935" y="2110"/>
                  </a:cubicBezTo>
                  <a:cubicBezTo>
                    <a:pt x="872" y="2110"/>
                    <a:pt x="801" y="2097"/>
                    <a:pt x="759" y="2045"/>
                  </a:cubicBezTo>
                  <a:cubicBezTo>
                    <a:pt x="621" y="1888"/>
                    <a:pt x="709" y="1701"/>
                    <a:pt x="709" y="1691"/>
                  </a:cubicBezTo>
                  <a:cubicBezTo>
                    <a:pt x="729" y="1652"/>
                    <a:pt x="729" y="1612"/>
                    <a:pt x="700" y="1573"/>
                  </a:cubicBezTo>
                  <a:cubicBezTo>
                    <a:pt x="675" y="1540"/>
                    <a:pt x="643" y="1521"/>
                    <a:pt x="611" y="1521"/>
                  </a:cubicBezTo>
                  <a:cubicBezTo>
                    <a:pt x="604" y="1521"/>
                    <a:pt x="598" y="1522"/>
                    <a:pt x="591" y="1523"/>
                  </a:cubicBezTo>
                  <a:cubicBezTo>
                    <a:pt x="588" y="1523"/>
                    <a:pt x="568" y="1527"/>
                    <a:pt x="541" y="1527"/>
                  </a:cubicBezTo>
                  <a:cubicBezTo>
                    <a:pt x="483" y="1527"/>
                    <a:pt x="392" y="1513"/>
                    <a:pt x="365" y="1425"/>
                  </a:cubicBezTo>
                  <a:cubicBezTo>
                    <a:pt x="306" y="1278"/>
                    <a:pt x="414" y="1081"/>
                    <a:pt x="464" y="1022"/>
                  </a:cubicBezTo>
                  <a:cubicBezTo>
                    <a:pt x="493" y="983"/>
                    <a:pt x="493" y="943"/>
                    <a:pt x="473" y="904"/>
                  </a:cubicBezTo>
                  <a:cubicBezTo>
                    <a:pt x="453" y="865"/>
                    <a:pt x="414" y="835"/>
                    <a:pt x="375" y="835"/>
                  </a:cubicBezTo>
                  <a:cubicBezTo>
                    <a:pt x="346" y="835"/>
                    <a:pt x="267" y="815"/>
                    <a:pt x="257" y="727"/>
                  </a:cubicBezTo>
                  <a:cubicBezTo>
                    <a:pt x="247" y="550"/>
                    <a:pt x="346" y="372"/>
                    <a:pt x="552" y="205"/>
                  </a:cubicBezTo>
                  <a:cubicBezTo>
                    <a:pt x="601" y="165"/>
                    <a:pt x="601" y="97"/>
                    <a:pt x="562" y="47"/>
                  </a:cubicBezTo>
                  <a:cubicBezTo>
                    <a:pt x="540" y="15"/>
                    <a:pt x="510" y="0"/>
                    <a:pt x="4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3"/>
            <p:cNvSpPr/>
            <p:nvPr/>
          </p:nvSpPr>
          <p:spPr>
            <a:xfrm>
              <a:off x="5966650" y="4269275"/>
              <a:ext cx="55625" cy="76250"/>
            </a:xfrm>
            <a:custGeom>
              <a:avLst/>
              <a:gdLst/>
              <a:ahLst/>
              <a:cxnLst/>
              <a:rect l="l" t="t" r="r" b="b"/>
              <a:pathLst>
                <a:path w="2225" h="3050" extrusionOk="0">
                  <a:moveTo>
                    <a:pt x="1067" y="0"/>
                  </a:moveTo>
                  <a:cubicBezTo>
                    <a:pt x="858" y="0"/>
                    <a:pt x="640" y="196"/>
                    <a:pt x="640" y="196"/>
                  </a:cubicBezTo>
                  <a:cubicBezTo>
                    <a:pt x="640" y="196"/>
                    <a:pt x="0" y="619"/>
                    <a:pt x="30" y="1071"/>
                  </a:cubicBezTo>
                  <a:cubicBezTo>
                    <a:pt x="49" y="1278"/>
                    <a:pt x="266" y="1288"/>
                    <a:pt x="266" y="1288"/>
                  </a:cubicBezTo>
                  <a:cubicBezTo>
                    <a:pt x="266" y="1288"/>
                    <a:pt x="59" y="1554"/>
                    <a:pt x="148" y="1799"/>
                  </a:cubicBezTo>
                  <a:cubicBezTo>
                    <a:pt x="205" y="1958"/>
                    <a:pt x="364" y="1979"/>
                    <a:pt x="444" y="1979"/>
                  </a:cubicBezTo>
                  <a:cubicBezTo>
                    <a:pt x="474" y="1979"/>
                    <a:pt x="492" y="1977"/>
                    <a:pt x="492" y="1977"/>
                  </a:cubicBezTo>
                  <a:lnTo>
                    <a:pt x="492" y="1977"/>
                  </a:lnTo>
                  <a:cubicBezTo>
                    <a:pt x="492" y="1977"/>
                    <a:pt x="364" y="2232"/>
                    <a:pt x="561" y="2459"/>
                  </a:cubicBezTo>
                  <a:cubicBezTo>
                    <a:pt x="631" y="2543"/>
                    <a:pt x="732" y="2565"/>
                    <a:pt x="819" y="2565"/>
                  </a:cubicBezTo>
                  <a:cubicBezTo>
                    <a:pt x="915" y="2565"/>
                    <a:pt x="994" y="2538"/>
                    <a:pt x="994" y="2538"/>
                  </a:cubicBezTo>
                  <a:lnTo>
                    <a:pt x="994" y="2538"/>
                  </a:lnTo>
                  <a:cubicBezTo>
                    <a:pt x="896" y="2902"/>
                    <a:pt x="1122" y="3050"/>
                    <a:pt x="1230" y="3050"/>
                  </a:cubicBezTo>
                  <a:cubicBezTo>
                    <a:pt x="1234" y="3050"/>
                    <a:pt x="1238" y="3050"/>
                    <a:pt x="1242" y="3050"/>
                  </a:cubicBezTo>
                  <a:cubicBezTo>
                    <a:pt x="1440" y="3050"/>
                    <a:pt x="1776" y="2814"/>
                    <a:pt x="1988" y="2380"/>
                  </a:cubicBezTo>
                  <a:cubicBezTo>
                    <a:pt x="2224" y="1937"/>
                    <a:pt x="1939" y="1810"/>
                    <a:pt x="1939" y="1810"/>
                  </a:cubicBezTo>
                  <a:cubicBezTo>
                    <a:pt x="2214" y="1416"/>
                    <a:pt x="1821" y="1140"/>
                    <a:pt x="1821" y="1140"/>
                  </a:cubicBezTo>
                  <a:cubicBezTo>
                    <a:pt x="1929" y="599"/>
                    <a:pt x="1378" y="579"/>
                    <a:pt x="1378" y="579"/>
                  </a:cubicBezTo>
                  <a:cubicBezTo>
                    <a:pt x="1378" y="579"/>
                    <a:pt x="1486" y="274"/>
                    <a:pt x="1250" y="67"/>
                  </a:cubicBezTo>
                  <a:cubicBezTo>
                    <a:pt x="1194" y="19"/>
                    <a:pt x="1131" y="0"/>
                    <a:pt x="1067"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3"/>
            <p:cNvSpPr/>
            <p:nvPr/>
          </p:nvSpPr>
          <p:spPr>
            <a:xfrm>
              <a:off x="5968125" y="4282300"/>
              <a:ext cx="35675" cy="23125"/>
            </a:xfrm>
            <a:custGeom>
              <a:avLst/>
              <a:gdLst/>
              <a:ahLst/>
              <a:cxnLst/>
              <a:rect l="l" t="t" r="r" b="b"/>
              <a:pathLst>
                <a:path w="1427" h="925" extrusionOk="0">
                  <a:moveTo>
                    <a:pt x="1353" y="0"/>
                  </a:moveTo>
                  <a:cubicBezTo>
                    <a:pt x="1334" y="0"/>
                    <a:pt x="1315" y="8"/>
                    <a:pt x="1299" y="19"/>
                  </a:cubicBezTo>
                  <a:cubicBezTo>
                    <a:pt x="915" y="432"/>
                    <a:pt x="305" y="688"/>
                    <a:pt x="59" y="786"/>
                  </a:cubicBezTo>
                  <a:cubicBezTo>
                    <a:pt x="20" y="797"/>
                    <a:pt x="0" y="836"/>
                    <a:pt x="20" y="875"/>
                  </a:cubicBezTo>
                  <a:cubicBezTo>
                    <a:pt x="30" y="904"/>
                    <a:pt x="59" y="924"/>
                    <a:pt x="89" y="924"/>
                  </a:cubicBezTo>
                  <a:cubicBezTo>
                    <a:pt x="89" y="924"/>
                    <a:pt x="99" y="915"/>
                    <a:pt x="108" y="915"/>
                  </a:cubicBezTo>
                  <a:cubicBezTo>
                    <a:pt x="364" y="816"/>
                    <a:pt x="994" y="550"/>
                    <a:pt x="1398" y="117"/>
                  </a:cubicBezTo>
                  <a:cubicBezTo>
                    <a:pt x="1427" y="88"/>
                    <a:pt x="1427" y="49"/>
                    <a:pt x="1398" y="19"/>
                  </a:cubicBezTo>
                  <a:cubicBezTo>
                    <a:pt x="1384" y="6"/>
                    <a:pt x="1369" y="0"/>
                    <a:pt x="1353"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3"/>
            <p:cNvSpPr/>
            <p:nvPr/>
          </p:nvSpPr>
          <p:spPr>
            <a:xfrm>
              <a:off x="5975000" y="4296975"/>
              <a:ext cx="39400" cy="24925"/>
            </a:xfrm>
            <a:custGeom>
              <a:avLst/>
              <a:gdLst/>
              <a:ahLst/>
              <a:cxnLst/>
              <a:rect l="l" t="t" r="r" b="b"/>
              <a:pathLst>
                <a:path w="1576" h="997" extrusionOk="0">
                  <a:moveTo>
                    <a:pt x="1500" y="0"/>
                  </a:moveTo>
                  <a:cubicBezTo>
                    <a:pt x="1482" y="0"/>
                    <a:pt x="1462" y="8"/>
                    <a:pt x="1447" y="22"/>
                  </a:cubicBezTo>
                  <a:cubicBezTo>
                    <a:pt x="1044" y="387"/>
                    <a:pt x="572" y="672"/>
                    <a:pt x="60" y="859"/>
                  </a:cubicBezTo>
                  <a:cubicBezTo>
                    <a:pt x="21" y="869"/>
                    <a:pt x="1" y="918"/>
                    <a:pt x="21" y="947"/>
                  </a:cubicBezTo>
                  <a:cubicBezTo>
                    <a:pt x="30" y="977"/>
                    <a:pt x="60" y="997"/>
                    <a:pt x="80" y="997"/>
                  </a:cubicBezTo>
                  <a:lnTo>
                    <a:pt x="109" y="997"/>
                  </a:lnTo>
                  <a:cubicBezTo>
                    <a:pt x="640" y="800"/>
                    <a:pt x="1123" y="505"/>
                    <a:pt x="1546" y="131"/>
                  </a:cubicBezTo>
                  <a:cubicBezTo>
                    <a:pt x="1576" y="101"/>
                    <a:pt x="1576" y="52"/>
                    <a:pt x="1546" y="22"/>
                  </a:cubicBezTo>
                  <a:cubicBezTo>
                    <a:pt x="1536" y="8"/>
                    <a:pt x="1519" y="0"/>
                    <a:pt x="1500"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3"/>
            <p:cNvSpPr/>
            <p:nvPr/>
          </p:nvSpPr>
          <p:spPr>
            <a:xfrm>
              <a:off x="5989525" y="4314150"/>
              <a:ext cx="28075" cy="21275"/>
            </a:xfrm>
            <a:custGeom>
              <a:avLst/>
              <a:gdLst/>
              <a:ahLst/>
              <a:cxnLst/>
              <a:rect l="l" t="t" r="r" b="b"/>
              <a:pathLst>
                <a:path w="1123" h="851" extrusionOk="0">
                  <a:moveTo>
                    <a:pt x="1043" y="1"/>
                  </a:moveTo>
                  <a:cubicBezTo>
                    <a:pt x="1025" y="1"/>
                    <a:pt x="1008" y="6"/>
                    <a:pt x="995" y="15"/>
                  </a:cubicBezTo>
                  <a:cubicBezTo>
                    <a:pt x="640" y="359"/>
                    <a:pt x="276" y="605"/>
                    <a:pt x="50" y="713"/>
                  </a:cubicBezTo>
                  <a:cubicBezTo>
                    <a:pt x="20" y="733"/>
                    <a:pt x="0" y="772"/>
                    <a:pt x="20" y="811"/>
                  </a:cubicBezTo>
                  <a:cubicBezTo>
                    <a:pt x="40" y="841"/>
                    <a:pt x="59" y="851"/>
                    <a:pt x="89" y="851"/>
                  </a:cubicBezTo>
                  <a:cubicBezTo>
                    <a:pt x="99" y="851"/>
                    <a:pt x="109" y="851"/>
                    <a:pt x="118" y="841"/>
                  </a:cubicBezTo>
                  <a:cubicBezTo>
                    <a:pt x="414" y="693"/>
                    <a:pt x="787" y="418"/>
                    <a:pt x="1093" y="123"/>
                  </a:cubicBezTo>
                  <a:cubicBezTo>
                    <a:pt x="1122" y="93"/>
                    <a:pt x="1122" y="44"/>
                    <a:pt x="1102" y="24"/>
                  </a:cubicBezTo>
                  <a:cubicBezTo>
                    <a:pt x="1086" y="8"/>
                    <a:pt x="1064" y="1"/>
                    <a:pt x="1043"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3"/>
            <p:cNvSpPr/>
            <p:nvPr/>
          </p:nvSpPr>
          <p:spPr>
            <a:xfrm>
              <a:off x="5901925" y="4328275"/>
              <a:ext cx="63275" cy="40875"/>
            </a:xfrm>
            <a:custGeom>
              <a:avLst/>
              <a:gdLst/>
              <a:ahLst/>
              <a:cxnLst/>
              <a:rect l="l" t="t" r="r" b="b"/>
              <a:pathLst>
                <a:path w="2531" h="1635" extrusionOk="0">
                  <a:moveTo>
                    <a:pt x="857" y="1"/>
                  </a:moveTo>
                  <a:lnTo>
                    <a:pt x="1" y="1379"/>
                  </a:lnTo>
                  <a:lnTo>
                    <a:pt x="2530" y="1634"/>
                  </a:lnTo>
                  <a:lnTo>
                    <a:pt x="857"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3"/>
            <p:cNvSpPr/>
            <p:nvPr/>
          </p:nvSpPr>
          <p:spPr>
            <a:xfrm>
              <a:off x="5665825" y="4350925"/>
              <a:ext cx="310425" cy="183050"/>
            </a:xfrm>
            <a:custGeom>
              <a:avLst/>
              <a:gdLst/>
              <a:ahLst/>
              <a:cxnLst/>
              <a:rect l="l" t="t" r="r" b="b"/>
              <a:pathLst>
                <a:path w="12417" h="7322" extrusionOk="0">
                  <a:moveTo>
                    <a:pt x="9711" y="0"/>
                  </a:moveTo>
                  <a:cubicBezTo>
                    <a:pt x="9711" y="0"/>
                    <a:pt x="8382" y="2086"/>
                    <a:pt x="8185" y="4202"/>
                  </a:cubicBezTo>
                  <a:cubicBezTo>
                    <a:pt x="8185" y="4202"/>
                    <a:pt x="5961" y="3287"/>
                    <a:pt x="4830" y="2883"/>
                  </a:cubicBezTo>
                  <a:cubicBezTo>
                    <a:pt x="4180" y="2647"/>
                    <a:pt x="3521" y="2421"/>
                    <a:pt x="2842" y="2264"/>
                  </a:cubicBezTo>
                  <a:cubicBezTo>
                    <a:pt x="2693" y="2228"/>
                    <a:pt x="2546" y="2211"/>
                    <a:pt x="2405" y="2211"/>
                  </a:cubicBezTo>
                  <a:cubicBezTo>
                    <a:pt x="950" y="2211"/>
                    <a:pt x="0" y="3975"/>
                    <a:pt x="1543" y="4881"/>
                  </a:cubicBezTo>
                  <a:cubicBezTo>
                    <a:pt x="2930" y="5698"/>
                    <a:pt x="4279" y="6377"/>
                    <a:pt x="5834" y="6800"/>
                  </a:cubicBezTo>
                  <a:cubicBezTo>
                    <a:pt x="6444" y="6968"/>
                    <a:pt x="7083" y="7204"/>
                    <a:pt x="7723" y="7292"/>
                  </a:cubicBezTo>
                  <a:cubicBezTo>
                    <a:pt x="7867" y="7311"/>
                    <a:pt x="8012" y="7322"/>
                    <a:pt x="8156" y="7322"/>
                  </a:cubicBezTo>
                  <a:cubicBezTo>
                    <a:pt x="8531" y="7322"/>
                    <a:pt x="8903" y="7248"/>
                    <a:pt x="9258" y="7056"/>
                  </a:cubicBezTo>
                  <a:cubicBezTo>
                    <a:pt x="10262" y="6524"/>
                    <a:pt x="10823" y="5363"/>
                    <a:pt x="11207" y="4350"/>
                  </a:cubicBezTo>
                  <a:cubicBezTo>
                    <a:pt x="11315" y="4094"/>
                    <a:pt x="12417" y="807"/>
                    <a:pt x="12043" y="698"/>
                  </a:cubicBezTo>
                  <a:lnTo>
                    <a:pt x="9711" y="0"/>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3"/>
            <p:cNvSpPr/>
            <p:nvPr/>
          </p:nvSpPr>
          <p:spPr>
            <a:xfrm>
              <a:off x="5665825" y="4350925"/>
              <a:ext cx="310425" cy="183050"/>
            </a:xfrm>
            <a:custGeom>
              <a:avLst/>
              <a:gdLst/>
              <a:ahLst/>
              <a:cxnLst/>
              <a:rect l="l" t="t" r="r" b="b"/>
              <a:pathLst>
                <a:path w="12417" h="7322" extrusionOk="0">
                  <a:moveTo>
                    <a:pt x="9711" y="0"/>
                  </a:moveTo>
                  <a:cubicBezTo>
                    <a:pt x="9711" y="0"/>
                    <a:pt x="8382" y="2086"/>
                    <a:pt x="8185" y="4202"/>
                  </a:cubicBezTo>
                  <a:cubicBezTo>
                    <a:pt x="8185" y="4202"/>
                    <a:pt x="5961" y="3287"/>
                    <a:pt x="4830" y="2883"/>
                  </a:cubicBezTo>
                  <a:cubicBezTo>
                    <a:pt x="4180" y="2647"/>
                    <a:pt x="3521" y="2421"/>
                    <a:pt x="2842" y="2264"/>
                  </a:cubicBezTo>
                  <a:cubicBezTo>
                    <a:pt x="2693" y="2228"/>
                    <a:pt x="2546" y="2211"/>
                    <a:pt x="2405" y="2211"/>
                  </a:cubicBezTo>
                  <a:cubicBezTo>
                    <a:pt x="950" y="2211"/>
                    <a:pt x="0" y="3975"/>
                    <a:pt x="1543" y="4881"/>
                  </a:cubicBezTo>
                  <a:cubicBezTo>
                    <a:pt x="2930" y="5698"/>
                    <a:pt x="4279" y="6377"/>
                    <a:pt x="5834" y="6800"/>
                  </a:cubicBezTo>
                  <a:cubicBezTo>
                    <a:pt x="6444" y="6968"/>
                    <a:pt x="7083" y="7204"/>
                    <a:pt x="7723" y="7292"/>
                  </a:cubicBezTo>
                  <a:cubicBezTo>
                    <a:pt x="7867" y="7311"/>
                    <a:pt x="8012" y="7322"/>
                    <a:pt x="8156" y="7322"/>
                  </a:cubicBezTo>
                  <a:cubicBezTo>
                    <a:pt x="8531" y="7322"/>
                    <a:pt x="8903" y="7248"/>
                    <a:pt x="9258" y="7056"/>
                  </a:cubicBezTo>
                  <a:cubicBezTo>
                    <a:pt x="10262" y="6524"/>
                    <a:pt x="10823" y="5363"/>
                    <a:pt x="11207" y="4350"/>
                  </a:cubicBezTo>
                  <a:cubicBezTo>
                    <a:pt x="11315" y="4094"/>
                    <a:pt x="12417" y="807"/>
                    <a:pt x="12043" y="698"/>
                  </a:cubicBezTo>
                  <a:lnTo>
                    <a:pt x="9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3"/>
            <p:cNvSpPr/>
            <p:nvPr/>
          </p:nvSpPr>
          <p:spPr>
            <a:xfrm>
              <a:off x="5554800" y="4184350"/>
              <a:ext cx="176675" cy="165125"/>
            </a:xfrm>
            <a:custGeom>
              <a:avLst/>
              <a:gdLst/>
              <a:ahLst/>
              <a:cxnLst/>
              <a:rect l="l" t="t" r="r" b="b"/>
              <a:pathLst>
                <a:path w="7067" h="6605" extrusionOk="0">
                  <a:moveTo>
                    <a:pt x="3533" y="0"/>
                  </a:moveTo>
                  <a:cubicBezTo>
                    <a:pt x="1585" y="0"/>
                    <a:pt x="1" y="1477"/>
                    <a:pt x="1" y="3307"/>
                  </a:cubicBezTo>
                  <a:cubicBezTo>
                    <a:pt x="1" y="5128"/>
                    <a:pt x="1585" y="6604"/>
                    <a:pt x="3533" y="6604"/>
                  </a:cubicBezTo>
                  <a:cubicBezTo>
                    <a:pt x="5482" y="6604"/>
                    <a:pt x="7066" y="5128"/>
                    <a:pt x="7066" y="3307"/>
                  </a:cubicBezTo>
                  <a:cubicBezTo>
                    <a:pt x="7066" y="1477"/>
                    <a:pt x="5482" y="0"/>
                    <a:pt x="35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3"/>
            <p:cNvSpPr/>
            <p:nvPr/>
          </p:nvSpPr>
          <p:spPr>
            <a:xfrm>
              <a:off x="5604000" y="4313750"/>
              <a:ext cx="78025" cy="91800"/>
            </a:xfrm>
            <a:custGeom>
              <a:avLst/>
              <a:gdLst/>
              <a:ahLst/>
              <a:cxnLst/>
              <a:rect l="l" t="t" r="r" b="b"/>
              <a:pathLst>
                <a:path w="3121" h="3672" extrusionOk="0">
                  <a:moveTo>
                    <a:pt x="286" y="1"/>
                  </a:moveTo>
                  <a:lnTo>
                    <a:pt x="266" y="335"/>
                  </a:lnTo>
                  <a:lnTo>
                    <a:pt x="1" y="3475"/>
                  </a:lnTo>
                  <a:lnTo>
                    <a:pt x="3120" y="3672"/>
                  </a:lnTo>
                  <a:lnTo>
                    <a:pt x="3071" y="2618"/>
                  </a:lnTo>
                  <a:lnTo>
                    <a:pt x="2982" y="808"/>
                  </a:lnTo>
                  <a:lnTo>
                    <a:pt x="286"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3"/>
            <p:cNvSpPr/>
            <p:nvPr/>
          </p:nvSpPr>
          <p:spPr>
            <a:xfrm>
              <a:off x="5610650" y="4313750"/>
              <a:ext cx="70150" cy="69100"/>
            </a:xfrm>
            <a:custGeom>
              <a:avLst/>
              <a:gdLst/>
              <a:ahLst/>
              <a:cxnLst/>
              <a:rect l="l" t="t" r="r" b="b"/>
              <a:pathLst>
                <a:path w="2806" h="2764" extrusionOk="0">
                  <a:moveTo>
                    <a:pt x="20" y="1"/>
                  </a:moveTo>
                  <a:lnTo>
                    <a:pt x="0" y="335"/>
                  </a:lnTo>
                  <a:cubicBezTo>
                    <a:pt x="256" y="1300"/>
                    <a:pt x="837" y="2117"/>
                    <a:pt x="1575" y="2540"/>
                  </a:cubicBezTo>
                  <a:cubicBezTo>
                    <a:pt x="1805" y="2671"/>
                    <a:pt x="2056" y="2763"/>
                    <a:pt x="2304" y="2763"/>
                  </a:cubicBezTo>
                  <a:cubicBezTo>
                    <a:pt x="2427" y="2763"/>
                    <a:pt x="2550" y="2740"/>
                    <a:pt x="2667" y="2688"/>
                  </a:cubicBezTo>
                  <a:cubicBezTo>
                    <a:pt x="2716" y="2668"/>
                    <a:pt x="2756" y="2648"/>
                    <a:pt x="2805" y="2618"/>
                  </a:cubicBezTo>
                  <a:lnTo>
                    <a:pt x="2716" y="808"/>
                  </a:lnTo>
                  <a:lnTo>
                    <a:pt x="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3"/>
            <p:cNvSpPr/>
            <p:nvPr/>
          </p:nvSpPr>
          <p:spPr>
            <a:xfrm>
              <a:off x="5708550" y="4274850"/>
              <a:ext cx="45800" cy="36025"/>
            </a:xfrm>
            <a:custGeom>
              <a:avLst/>
              <a:gdLst/>
              <a:ahLst/>
              <a:cxnLst/>
              <a:rect l="l" t="t" r="r" b="b"/>
              <a:pathLst>
                <a:path w="1832" h="1441" extrusionOk="0">
                  <a:moveTo>
                    <a:pt x="1112" y="1"/>
                  </a:moveTo>
                  <a:cubicBezTo>
                    <a:pt x="935" y="1"/>
                    <a:pt x="741" y="56"/>
                    <a:pt x="562" y="170"/>
                  </a:cubicBezTo>
                  <a:cubicBezTo>
                    <a:pt x="169" y="425"/>
                    <a:pt x="1" y="878"/>
                    <a:pt x="198" y="1183"/>
                  </a:cubicBezTo>
                  <a:cubicBezTo>
                    <a:pt x="302" y="1353"/>
                    <a:pt x="498" y="1441"/>
                    <a:pt x="720" y="1441"/>
                  </a:cubicBezTo>
                  <a:cubicBezTo>
                    <a:pt x="898" y="1441"/>
                    <a:pt x="1092" y="1385"/>
                    <a:pt x="1271" y="1272"/>
                  </a:cubicBezTo>
                  <a:cubicBezTo>
                    <a:pt x="1664" y="1016"/>
                    <a:pt x="1831" y="563"/>
                    <a:pt x="1634" y="258"/>
                  </a:cubicBezTo>
                  <a:cubicBezTo>
                    <a:pt x="1531" y="88"/>
                    <a:pt x="1335" y="1"/>
                    <a:pt x="1112"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3"/>
            <p:cNvSpPr/>
            <p:nvPr/>
          </p:nvSpPr>
          <p:spPr>
            <a:xfrm>
              <a:off x="5584325" y="4185425"/>
              <a:ext cx="154700" cy="183075"/>
            </a:xfrm>
            <a:custGeom>
              <a:avLst/>
              <a:gdLst/>
              <a:ahLst/>
              <a:cxnLst/>
              <a:rect l="l" t="t" r="r" b="b"/>
              <a:pathLst>
                <a:path w="6188" h="7323" extrusionOk="0">
                  <a:moveTo>
                    <a:pt x="3098" y="1"/>
                  </a:moveTo>
                  <a:cubicBezTo>
                    <a:pt x="3041" y="1"/>
                    <a:pt x="2982" y="3"/>
                    <a:pt x="2923" y="7"/>
                  </a:cubicBezTo>
                  <a:cubicBezTo>
                    <a:pt x="1388" y="105"/>
                    <a:pt x="522" y="686"/>
                    <a:pt x="197" y="1512"/>
                  </a:cubicBezTo>
                  <a:cubicBezTo>
                    <a:pt x="20" y="1975"/>
                    <a:pt x="1" y="2477"/>
                    <a:pt x="10" y="2969"/>
                  </a:cubicBezTo>
                  <a:cubicBezTo>
                    <a:pt x="20" y="3510"/>
                    <a:pt x="60" y="4051"/>
                    <a:pt x="207" y="4573"/>
                  </a:cubicBezTo>
                  <a:cubicBezTo>
                    <a:pt x="571" y="5803"/>
                    <a:pt x="1585" y="6826"/>
                    <a:pt x="2825" y="7200"/>
                  </a:cubicBezTo>
                  <a:cubicBezTo>
                    <a:pt x="3064" y="7275"/>
                    <a:pt x="3321" y="7323"/>
                    <a:pt x="3574" y="7323"/>
                  </a:cubicBezTo>
                  <a:cubicBezTo>
                    <a:pt x="3821" y="7323"/>
                    <a:pt x="4063" y="7278"/>
                    <a:pt x="4281" y="7171"/>
                  </a:cubicBezTo>
                  <a:cubicBezTo>
                    <a:pt x="4655" y="6984"/>
                    <a:pt x="4921" y="6640"/>
                    <a:pt x="5127" y="6286"/>
                  </a:cubicBezTo>
                  <a:cubicBezTo>
                    <a:pt x="6188" y="4521"/>
                    <a:pt x="5832" y="1"/>
                    <a:pt x="3098"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3"/>
            <p:cNvSpPr/>
            <p:nvPr/>
          </p:nvSpPr>
          <p:spPr>
            <a:xfrm>
              <a:off x="5620000" y="4307725"/>
              <a:ext cx="44550" cy="39200"/>
            </a:xfrm>
            <a:custGeom>
              <a:avLst/>
              <a:gdLst/>
              <a:ahLst/>
              <a:cxnLst/>
              <a:rect l="l" t="t" r="r" b="b"/>
              <a:pathLst>
                <a:path w="1782" h="1568" extrusionOk="0">
                  <a:moveTo>
                    <a:pt x="896" y="1"/>
                  </a:moveTo>
                  <a:cubicBezTo>
                    <a:pt x="619" y="1"/>
                    <a:pt x="350" y="151"/>
                    <a:pt x="207" y="409"/>
                  </a:cubicBezTo>
                  <a:cubicBezTo>
                    <a:pt x="0" y="793"/>
                    <a:pt x="138" y="1265"/>
                    <a:pt x="522" y="1472"/>
                  </a:cubicBezTo>
                  <a:cubicBezTo>
                    <a:pt x="639" y="1537"/>
                    <a:pt x="767" y="1568"/>
                    <a:pt x="892" y="1568"/>
                  </a:cubicBezTo>
                  <a:cubicBezTo>
                    <a:pt x="1166" y="1568"/>
                    <a:pt x="1433" y="1420"/>
                    <a:pt x="1575" y="1157"/>
                  </a:cubicBezTo>
                  <a:cubicBezTo>
                    <a:pt x="1782" y="783"/>
                    <a:pt x="1644" y="301"/>
                    <a:pt x="1260" y="95"/>
                  </a:cubicBezTo>
                  <a:cubicBezTo>
                    <a:pt x="1144" y="31"/>
                    <a:pt x="1019" y="1"/>
                    <a:pt x="896"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3"/>
            <p:cNvSpPr/>
            <p:nvPr/>
          </p:nvSpPr>
          <p:spPr>
            <a:xfrm>
              <a:off x="5679300" y="4282200"/>
              <a:ext cx="13300" cy="30850"/>
            </a:xfrm>
            <a:custGeom>
              <a:avLst/>
              <a:gdLst/>
              <a:ahLst/>
              <a:cxnLst/>
              <a:rect l="l" t="t" r="r" b="b"/>
              <a:pathLst>
                <a:path w="532" h="1234" extrusionOk="0">
                  <a:moveTo>
                    <a:pt x="69" y="1"/>
                  </a:moveTo>
                  <a:cubicBezTo>
                    <a:pt x="63" y="1"/>
                    <a:pt x="56" y="1"/>
                    <a:pt x="49" y="3"/>
                  </a:cubicBezTo>
                  <a:cubicBezTo>
                    <a:pt x="20" y="23"/>
                    <a:pt x="0" y="62"/>
                    <a:pt x="10" y="102"/>
                  </a:cubicBezTo>
                  <a:cubicBezTo>
                    <a:pt x="167" y="466"/>
                    <a:pt x="384" y="997"/>
                    <a:pt x="394" y="1056"/>
                  </a:cubicBezTo>
                  <a:cubicBezTo>
                    <a:pt x="374" y="1076"/>
                    <a:pt x="295" y="1096"/>
                    <a:pt x="226" y="1096"/>
                  </a:cubicBezTo>
                  <a:cubicBezTo>
                    <a:pt x="187" y="1096"/>
                    <a:pt x="147" y="1125"/>
                    <a:pt x="147" y="1164"/>
                  </a:cubicBezTo>
                  <a:cubicBezTo>
                    <a:pt x="147" y="1204"/>
                    <a:pt x="187" y="1234"/>
                    <a:pt x="226" y="1234"/>
                  </a:cubicBezTo>
                  <a:cubicBezTo>
                    <a:pt x="276" y="1234"/>
                    <a:pt x="433" y="1223"/>
                    <a:pt x="502" y="1145"/>
                  </a:cubicBezTo>
                  <a:cubicBezTo>
                    <a:pt x="521" y="1125"/>
                    <a:pt x="532" y="1086"/>
                    <a:pt x="532" y="1046"/>
                  </a:cubicBezTo>
                  <a:cubicBezTo>
                    <a:pt x="512" y="938"/>
                    <a:pt x="206" y="190"/>
                    <a:pt x="147" y="42"/>
                  </a:cubicBezTo>
                  <a:cubicBezTo>
                    <a:pt x="131" y="18"/>
                    <a:pt x="101" y="1"/>
                    <a:pt x="69"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3"/>
            <p:cNvSpPr/>
            <p:nvPr/>
          </p:nvSpPr>
          <p:spPr>
            <a:xfrm>
              <a:off x="5692075" y="4305700"/>
              <a:ext cx="32025" cy="38850"/>
            </a:xfrm>
            <a:custGeom>
              <a:avLst/>
              <a:gdLst/>
              <a:ahLst/>
              <a:cxnLst/>
              <a:rect l="l" t="t" r="r" b="b"/>
              <a:pathLst>
                <a:path w="1281" h="1554" extrusionOk="0">
                  <a:moveTo>
                    <a:pt x="897" y="1"/>
                  </a:moveTo>
                  <a:cubicBezTo>
                    <a:pt x="620" y="1"/>
                    <a:pt x="349" y="148"/>
                    <a:pt x="207" y="412"/>
                  </a:cubicBezTo>
                  <a:cubicBezTo>
                    <a:pt x="1" y="786"/>
                    <a:pt x="148" y="1268"/>
                    <a:pt x="522" y="1475"/>
                  </a:cubicBezTo>
                  <a:cubicBezTo>
                    <a:pt x="601" y="1514"/>
                    <a:pt x="690" y="1543"/>
                    <a:pt x="778" y="1553"/>
                  </a:cubicBezTo>
                  <a:lnTo>
                    <a:pt x="1280" y="106"/>
                  </a:lnTo>
                  <a:cubicBezTo>
                    <a:pt x="1280" y="97"/>
                    <a:pt x="1270" y="97"/>
                    <a:pt x="1270" y="97"/>
                  </a:cubicBezTo>
                  <a:cubicBezTo>
                    <a:pt x="1152" y="32"/>
                    <a:pt x="1024" y="1"/>
                    <a:pt x="897"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3"/>
            <p:cNvSpPr/>
            <p:nvPr/>
          </p:nvSpPr>
          <p:spPr>
            <a:xfrm>
              <a:off x="5640625" y="4289900"/>
              <a:ext cx="12375" cy="8700"/>
            </a:xfrm>
            <a:custGeom>
              <a:avLst/>
              <a:gdLst/>
              <a:ahLst/>
              <a:cxnLst/>
              <a:rect l="l" t="t" r="r" b="b"/>
              <a:pathLst>
                <a:path w="495" h="348" extrusionOk="0">
                  <a:moveTo>
                    <a:pt x="248" y="0"/>
                  </a:moveTo>
                  <a:cubicBezTo>
                    <a:pt x="93" y="0"/>
                    <a:pt x="0" y="232"/>
                    <a:pt x="169" y="325"/>
                  </a:cubicBezTo>
                  <a:cubicBezTo>
                    <a:pt x="197" y="341"/>
                    <a:pt x="224" y="348"/>
                    <a:pt x="249" y="348"/>
                  </a:cubicBezTo>
                  <a:cubicBezTo>
                    <a:pt x="397" y="348"/>
                    <a:pt x="495" y="112"/>
                    <a:pt x="327" y="20"/>
                  </a:cubicBezTo>
                  <a:cubicBezTo>
                    <a:pt x="299" y="7"/>
                    <a:pt x="273" y="0"/>
                    <a:pt x="248"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3"/>
            <p:cNvSpPr/>
            <p:nvPr/>
          </p:nvSpPr>
          <p:spPr>
            <a:xfrm>
              <a:off x="5693050" y="4288575"/>
              <a:ext cx="12375" cy="8550"/>
            </a:xfrm>
            <a:custGeom>
              <a:avLst/>
              <a:gdLst/>
              <a:ahLst/>
              <a:cxnLst/>
              <a:rect l="l" t="t" r="r" b="b"/>
              <a:pathLst>
                <a:path w="495" h="342" extrusionOk="0">
                  <a:moveTo>
                    <a:pt x="252" y="1"/>
                  </a:moveTo>
                  <a:cubicBezTo>
                    <a:pt x="98" y="1"/>
                    <a:pt x="0" y="235"/>
                    <a:pt x="168" y="319"/>
                  </a:cubicBezTo>
                  <a:cubicBezTo>
                    <a:pt x="197" y="335"/>
                    <a:pt x="225" y="342"/>
                    <a:pt x="252" y="342"/>
                  </a:cubicBezTo>
                  <a:cubicBezTo>
                    <a:pt x="404" y="342"/>
                    <a:pt x="495" y="108"/>
                    <a:pt x="336" y="24"/>
                  </a:cubicBezTo>
                  <a:cubicBezTo>
                    <a:pt x="307" y="8"/>
                    <a:pt x="279" y="1"/>
                    <a:pt x="252"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3"/>
            <p:cNvSpPr/>
            <p:nvPr/>
          </p:nvSpPr>
          <p:spPr>
            <a:xfrm>
              <a:off x="5636975" y="4266850"/>
              <a:ext cx="18475" cy="11325"/>
            </a:xfrm>
            <a:custGeom>
              <a:avLst/>
              <a:gdLst/>
              <a:ahLst/>
              <a:cxnLst/>
              <a:rect l="l" t="t" r="r" b="b"/>
              <a:pathLst>
                <a:path w="739" h="453" extrusionOk="0">
                  <a:moveTo>
                    <a:pt x="408" y="0"/>
                  </a:moveTo>
                  <a:cubicBezTo>
                    <a:pt x="253" y="0"/>
                    <a:pt x="105" y="129"/>
                    <a:pt x="40" y="243"/>
                  </a:cubicBezTo>
                  <a:cubicBezTo>
                    <a:pt x="10" y="302"/>
                    <a:pt x="1" y="381"/>
                    <a:pt x="49" y="420"/>
                  </a:cubicBezTo>
                  <a:cubicBezTo>
                    <a:pt x="79" y="445"/>
                    <a:pt x="111" y="453"/>
                    <a:pt x="143" y="453"/>
                  </a:cubicBezTo>
                  <a:cubicBezTo>
                    <a:pt x="175" y="453"/>
                    <a:pt x="207" y="445"/>
                    <a:pt x="237" y="440"/>
                  </a:cubicBezTo>
                  <a:cubicBezTo>
                    <a:pt x="364" y="420"/>
                    <a:pt x="512" y="431"/>
                    <a:pt x="611" y="352"/>
                  </a:cubicBezTo>
                  <a:cubicBezTo>
                    <a:pt x="738" y="243"/>
                    <a:pt x="659" y="76"/>
                    <a:pt x="502" y="17"/>
                  </a:cubicBezTo>
                  <a:cubicBezTo>
                    <a:pt x="471" y="6"/>
                    <a:pt x="439" y="0"/>
                    <a:pt x="408"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3"/>
            <p:cNvSpPr/>
            <p:nvPr/>
          </p:nvSpPr>
          <p:spPr>
            <a:xfrm>
              <a:off x="5691825" y="4269325"/>
              <a:ext cx="16525" cy="8975"/>
            </a:xfrm>
            <a:custGeom>
              <a:avLst/>
              <a:gdLst/>
              <a:ahLst/>
              <a:cxnLst/>
              <a:rect l="l" t="t" r="r" b="b"/>
              <a:pathLst>
                <a:path w="661" h="359" extrusionOk="0">
                  <a:moveTo>
                    <a:pt x="241" y="1"/>
                  </a:moveTo>
                  <a:cubicBezTo>
                    <a:pt x="187" y="1"/>
                    <a:pt x="137" y="14"/>
                    <a:pt x="99" y="46"/>
                  </a:cubicBezTo>
                  <a:cubicBezTo>
                    <a:pt x="1" y="124"/>
                    <a:pt x="20" y="282"/>
                    <a:pt x="168" y="341"/>
                  </a:cubicBezTo>
                  <a:cubicBezTo>
                    <a:pt x="206" y="354"/>
                    <a:pt x="243" y="358"/>
                    <a:pt x="279" y="358"/>
                  </a:cubicBezTo>
                  <a:cubicBezTo>
                    <a:pt x="356" y="358"/>
                    <a:pt x="429" y="338"/>
                    <a:pt x="503" y="332"/>
                  </a:cubicBezTo>
                  <a:cubicBezTo>
                    <a:pt x="552" y="332"/>
                    <a:pt x="621" y="321"/>
                    <a:pt x="641" y="282"/>
                  </a:cubicBezTo>
                  <a:cubicBezTo>
                    <a:pt x="660" y="233"/>
                    <a:pt x="611" y="164"/>
                    <a:pt x="562" y="124"/>
                  </a:cubicBezTo>
                  <a:cubicBezTo>
                    <a:pt x="482" y="58"/>
                    <a:pt x="353" y="1"/>
                    <a:pt x="241"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3"/>
            <p:cNvSpPr/>
            <p:nvPr/>
          </p:nvSpPr>
          <p:spPr>
            <a:xfrm>
              <a:off x="5664050" y="4325625"/>
              <a:ext cx="17475" cy="10550"/>
            </a:xfrm>
            <a:custGeom>
              <a:avLst/>
              <a:gdLst/>
              <a:ahLst/>
              <a:cxnLst/>
              <a:rect l="l" t="t" r="r" b="b"/>
              <a:pathLst>
                <a:path w="699" h="422" extrusionOk="0">
                  <a:moveTo>
                    <a:pt x="81" y="0"/>
                  </a:moveTo>
                  <a:cubicBezTo>
                    <a:pt x="71" y="0"/>
                    <a:pt x="60" y="3"/>
                    <a:pt x="49" y="8"/>
                  </a:cubicBezTo>
                  <a:cubicBezTo>
                    <a:pt x="20" y="28"/>
                    <a:pt x="0" y="67"/>
                    <a:pt x="20" y="107"/>
                  </a:cubicBezTo>
                  <a:cubicBezTo>
                    <a:pt x="108" y="293"/>
                    <a:pt x="315" y="422"/>
                    <a:pt x="531" y="422"/>
                  </a:cubicBezTo>
                  <a:cubicBezTo>
                    <a:pt x="561" y="422"/>
                    <a:pt x="600" y="411"/>
                    <a:pt x="630" y="411"/>
                  </a:cubicBezTo>
                  <a:cubicBezTo>
                    <a:pt x="669" y="402"/>
                    <a:pt x="698" y="363"/>
                    <a:pt x="689" y="323"/>
                  </a:cubicBezTo>
                  <a:cubicBezTo>
                    <a:pt x="679" y="284"/>
                    <a:pt x="639" y="264"/>
                    <a:pt x="600" y="264"/>
                  </a:cubicBezTo>
                  <a:cubicBezTo>
                    <a:pt x="574" y="270"/>
                    <a:pt x="547" y="273"/>
                    <a:pt x="520" y="273"/>
                  </a:cubicBezTo>
                  <a:cubicBezTo>
                    <a:pt x="367" y="273"/>
                    <a:pt x="214" y="180"/>
                    <a:pt x="147" y="37"/>
                  </a:cubicBezTo>
                  <a:cubicBezTo>
                    <a:pt x="133" y="17"/>
                    <a:pt x="109" y="0"/>
                    <a:pt x="81"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3"/>
            <p:cNvSpPr/>
            <p:nvPr/>
          </p:nvSpPr>
          <p:spPr>
            <a:xfrm>
              <a:off x="5529950" y="4120975"/>
              <a:ext cx="201525" cy="154675"/>
            </a:xfrm>
            <a:custGeom>
              <a:avLst/>
              <a:gdLst/>
              <a:ahLst/>
              <a:cxnLst/>
              <a:rect l="l" t="t" r="r" b="b"/>
              <a:pathLst>
                <a:path w="8061" h="6187" extrusionOk="0">
                  <a:moveTo>
                    <a:pt x="5081" y="0"/>
                  </a:moveTo>
                  <a:cubicBezTo>
                    <a:pt x="4654" y="0"/>
                    <a:pt x="4222" y="111"/>
                    <a:pt x="3829" y="341"/>
                  </a:cubicBezTo>
                  <a:lnTo>
                    <a:pt x="1496" y="1709"/>
                  </a:lnTo>
                  <a:cubicBezTo>
                    <a:pt x="444" y="2329"/>
                    <a:pt x="0" y="3628"/>
                    <a:pt x="453" y="4770"/>
                  </a:cubicBezTo>
                  <a:lnTo>
                    <a:pt x="1014" y="6187"/>
                  </a:lnTo>
                  <a:lnTo>
                    <a:pt x="3711" y="3313"/>
                  </a:lnTo>
                  <a:lnTo>
                    <a:pt x="8060" y="2496"/>
                  </a:lnTo>
                  <a:lnTo>
                    <a:pt x="7165" y="1129"/>
                  </a:lnTo>
                  <a:cubicBezTo>
                    <a:pt x="6687" y="399"/>
                    <a:pt x="5893" y="0"/>
                    <a:pt x="5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3"/>
            <p:cNvSpPr/>
            <p:nvPr/>
          </p:nvSpPr>
          <p:spPr>
            <a:xfrm>
              <a:off x="5559475" y="4118600"/>
              <a:ext cx="203225" cy="142800"/>
            </a:xfrm>
            <a:custGeom>
              <a:avLst/>
              <a:gdLst/>
              <a:ahLst/>
              <a:cxnLst/>
              <a:rect l="l" t="t" r="r" b="b"/>
              <a:pathLst>
                <a:path w="8129" h="5712" extrusionOk="0">
                  <a:moveTo>
                    <a:pt x="5461" y="1"/>
                  </a:moveTo>
                  <a:cubicBezTo>
                    <a:pt x="4966" y="1"/>
                    <a:pt x="4469" y="84"/>
                    <a:pt x="3976" y="141"/>
                  </a:cubicBezTo>
                  <a:cubicBezTo>
                    <a:pt x="0" y="574"/>
                    <a:pt x="542" y="5711"/>
                    <a:pt x="542" y="5711"/>
                  </a:cubicBezTo>
                  <a:cubicBezTo>
                    <a:pt x="1890" y="3182"/>
                    <a:pt x="4606" y="2729"/>
                    <a:pt x="4606" y="2729"/>
                  </a:cubicBezTo>
                  <a:lnTo>
                    <a:pt x="6879" y="2591"/>
                  </a:lnTo>
                  <a:cubicBezTo>
                    <a:pt x="7401" y="1971"/>
                    <a:pt x="8129" y="1312"/>
                    <a:pt x="7293" y="594"/>
                  </a:cubicBezTo>
                  <a:cubicBezTo>
                    <a:pt x="6939" y="288"/>
                    <a:pt x="6486" y="121"/>
                    <a:pt x="6023" y="43"/>
                  </a:cubicBezTo>
                  <a:cubicBezTo>
                    <a:pt x="5836" y="13"/>
                    <a:pt x="5649" y="1"/>
                    <a:pt x="546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3"/>
            <p:cNvSpPr/>
            <p:nvPr/>
          </p:nvSpPr>
          <p:spPr>
            <a:xfrm>
              <a:off x="5563900" y="4179800"/>
              <a:ext cx="209150" cy="105275"/>
            </a:xfrm>
            <a:custGeom>
              <a:avLst/>
              <a:gdLst/>
              <a:ahLst/>
              <a:cxnLst/>
              <a:rect l="l" t="t" r="r" b="b"/>
              <a:pathLst>
                <a:path w="8366" h="4211" extrusionOk="0">
                  <a:moveTo>
                    <a:pt x="5973" y="0"/>
                  </a:moveTo>
                  <a:cubicBezTo>
                    <a:pt x="5219" y="0"/>
                    <a:pt x="4331" y="194"/>
                    <a:pt x="3366" y="438"/>
                  </a:cubicBezTo>
                  <a:cubicBezTo>
                    <a:pt x="79" y="1275"/>
                    <a:pt x="0" y="3883"/>
                    <a:pt x="896" y="4168"/>
                  </a:cubicBezTo>
                  <a:cubicBezTo>
                    <a:pt x="994" y="4197"/>
                    <a:pt x="1111" y="4211"/>
                    <a:pt x="1236" y="4211"/>
                  </a:cubicBezTo>
                  <a:cubicBezTo>
                    <a:pt x="1664" y="4211"/>
                    <a:pt x="2199" y="4056"/>
                    <a:pt x="2480" y="3843"/>
                  </a:cubicBezTo>
                  <a:cubicBezTo>
                    <a:pt x="3199" y="3292"/>
                    <a:pt x="3582" y="2328"/>
                    <a:pt x="3445" y="1413"/>
                  </a:cubicBezTo>
                  <a:lnTo>
                    <a:pt x="3445" y="1413"/>
                  </a:lnTo>
                  <a:cubicBezTo>
                    <a:pt x="3593" y="2082"/>
                    <a:pt x="3976" y="2682"/>
                    <a:pt x="4508" y="3095"/>
                  </a:cubicBezTo>
                  <a:cubicBezTo>
                    <a:pt x="4998" y="3477"/>
                    <a:pt x="5614" y="3690"/>
                    <a:pt x="6232" y="3690"/>
                  </a:cubicBezTo>
                  <a:cubicBezTo>
                    <a:pt x="6284" y="3690"/>
                    <a:pt x="6336" y="3689"/>
                    <a:pt x="6388" y="3686"/>
                  </a:cubicBezTo>
                  <a:cubicBezTo>
                    <a:pt x="6958" y="3657"/>
                    <a:pt x="7558" y="3430"/>
                    <a:pt x="7903" y="2968"/>
                  </a:cubicBezTo>
                  <a:cubicBezTo>
                    <a:pt x="8365" y="2347"/>
                    <a:pt x="8297" y="1422"/>
                    <a:pt x="7834" y="803"/>
                  </a:cubicBezTo>
                  <a:cubicBezTo>
                    <a:pt x="7406" y="213"/>
                    <a:pt x="6763" y="0"/>
                    <a:pt x="59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3"/>
            <p:cNvSpPr/>
            <p:nvPr/>
          </p:nvSpPr>
          <p:spPr>
            <a:xfrm>
              <a:off x="5595150" y="4608750"/>
              <a:ext cx="231300" cy="743250"/>
            </a:xfrm>
            <a:custGeom>
              <a:avLst/>
              <a:gdLst/>
              <a:ahLst/>
              <a:cxnLst/>
              <a:rect l="l" t="t" r="r" b="b"/>
              <a:pathLst>
                <a:path w="9252" h="29730" extrusionOk="0">
                  <a:moveTo>
                    <a:pt x="5501" y="1"/>
                  </a:moveTo>
                  <a:lnTo>
                    <a:pt x="1792" y="679"/>
                  </a:lnTo>
                  <a:cubicBezTo>
                    <a:pt x="1792" y="679"/>
                    <a:pt x="1" y="955"/>
                    <a:pt x="1516" y="6692"/>
                  </a:cubicBezTo>
                  <a:cubicBezTo>
                    <a:pt x="2244" y="9418"/>
                    <a:pt x="3110" y="13059"/>
                    <a:pt x="3701" y="15471"/>
                  </a:cubicBezTo>
                  <a:cubicBezTo>
                    <a:pt x="4084" y="17045"/>
                    <a:pt x="4340" y="18649"/>
                    <a:pt x="4449" y="20273"/>
                  </a:cubicBezTo>
                  <a:cubicBezTo>
                    <a:pt x="4635" y="23068"/>
                    <a:pt x="3513" y="29209"/>
                    <a:pt x="5019" y="29661"/>
                  </a:cubicBezTo>
                  <a:lnTo>
                    <a:pt x="9251" y="29730"/>
                  </a:lnTo>
                  <a:cubicBezTo>
                    <a:pt x="8916" y="17606"/>
                    <a:pt x="8739" y="18314"/>
                    <a:pt x="8365" y="16514"/>
                  </a:cubicBezTo>
                  <a:cubicBezTo>
                    <a:pt x="8031" y="14860"/>
                    <a:pt x="5501" y="1"/>
                    <a:pt x="5501" y="1"/>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3"/>
            <p:cNvSpPr/>
            <p:nvPr/>
          </p:nvSpPr>
          <p:spPr>
            <a:xfrm>
              <a:off x="5720625" y="5350275"/>
              <a:ext cx="164600" cy="87850"/>
            </a:xfrm>
            <a:custGeom>
              <a:avLst/>
              <a:gdLst/>
              <a:ahLst/>
              <a:cxnLst/>
              <a:rect l="l" t="t" r="r" b="b"/>
              <a:pathLst>
                <a:path w="6584" h="3514" extrusionOk="0">
                  <a:moveTo>
                    <a:pt x="0" y="0"/>
                  </a:moveTo>
                  <a:lnTo>
                    <a:pt x="0" y="0"/>
                  </a:lnTo>
                  <a:cubicBezTo>
                    <a:pt x="60" y="1584"/>
                    <a:pt x="394" y="2765"/>
                    <a:pt x="620" y="3415"/>
                  </a:cubicBezTo>
                  <a:lnTo>
                    <a:pt x="6584" y="3513"/>
                  </a:lnTo>
                  <a:cubicBezTo>
                    <a:pt x="6181" y="2520"/>
                    <a:pt x="4901" y="2008"/>
                    <a:pt x="4478" y="1614"/>
                  </a:cubicBezTo>
                  <a:cubicBezTo>
                    <a:pt x="4222" y="1368"/>
                    <a:pt x="4163" y="895"/>
                    <a:pt x="4232" y="69"/>
                  </a:cubicBezTo>
                  <a:lnTo>
                    <a:pt x="0"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3"/>
            <p:cNvSpPr/>
            <p:nvPr/>
          </p:nvSpPr>
          <p:spPr>
            <a:xfrm>
              <a:off x="5736125" y="5435625"/>
              <a:ext cx="152300" cy="16025"/>
            </a:xfrm>
            <a:custGeom>
              <a:avLst/>
              <a:gdLst/>
              <a:ahLst/>
              <a:cxnLst/>
              <a:rect l="l" t="t" r="r" b="b"/>
              <a:pathLst>
                <a:path w="6092" h="641" extrusionOk="0">
                  <a:moveTo>
                    <a:pt x="0" y="1"/>
                  </a:moveTo>
                  <a:lnTo>
                    <a:pt x="0" y="1"/>
                  </a:lnTo>
                  <a:cubicBezTo>
                    <a:pt x="69" y="188"/>
                    <a:pt x="138" y="365"/>
                    <a:pt x="227" y="542"/>
                  </a:cubicBezTo>
                  <a:lnTo>
                    <a:pt x="6092" y="641"/>
                  </a:lnTo>
                  <a:cubicBezTo>
                    <a:pt x="6082" y="453"/>
                    <a:pt x="6042" y="267"/>
                    <a:pt x="5964" y="99"/>
                  </a:cubicBezTo>
                  <a:lnTo>
                    <a:pt x="0"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3"/>
            <p:cNvSpPr/>
            <p:nvPr/>
          </p:nvSpPr>
          <p:spPr>
            <a:xfrm>
              <a:off x="5806250" y="5372975"/>
              <a:ext cx="23375" cy="12000"/>
            </a:xfrm>
            <a:custGeom>
              <a:avLst/>
              <a:gdLst/>
              <a:ahLst/>
              <a:cxnLst/>
              <a:rect l="l" t="t" r="r" b="b"/>
              <a:pathLst>
                <a:path w="935" h="480" extrusionOk="0">
                  <a:moveTo>
                    <a:pt x="819" y="1"/>
                  </a:moveTo>
                  <a:cubicBezTo>
                    <a:pt x="809" y="1"/>
                    <a:pt x="798" y="3"/>
                    <a:pt x="787" y="7"/>
                  </a:cubicBezTo>
                  <a:lnTo>
                    <a:pt x="79" y="283"/>
                  </a:lnTo>
                  <a:cubicBezTo>
                    <a:pt x="29" y="302"/>
                    <a:pt x="0" y="361"/>
                    <a:pt x="20" y="411"/>
                  </a:cubicBezTo>
                  <a:cubicBezTo>
                    <a:pt x="39" y="450"/>
                    <a:pt x="79" y="479"/>
                    <a:pt x="118" y="479"/>
                  </a:cubicBezTo>
                  <a:cubicBezTo>
                    <a:pt x="128" y="479"/>
                    <a:pt x="138" y="470"/>
                    <a:pt x="147" y="470"/>
                  </a:cubicBezTo>
                  <a:lnTo>
                    <a:pt x="856" y="194"/>
                  </a:lnTo>
                  <a:cubicBezTo>
                    <a:pt x="905" y="175"/>
                    <a:pt x="935" y="116"/>
                    <a:pt x="915" y="66"/>
                  </a:cubicBezTo>
                  <a:cubicBezTo>
                    <a:pt x="899" y="28"/>
                    <a:pt x="859" y="1"/>
                    <a:pt x="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3"/>
            <p:cNvSpPr/>
            <p:nvPr/>
          </p:nvSpPr>
          <p:spPr>
            <a:xfrm>
              <a:off x="5815100" y="5385500"/>
              <a:ext cx="20425" cy="16450"/>
            </a:xfrm>
            <a:custGeom>
              <a:avLst/>
              <a:gdLst/>
              <a:ahLst/>
              <a:cxnLst/>
              <a:rect l="l" t="t" r="r" b="b"/>
              <a:pathLst>
                <a:path w="817" h="658" extrusionOk="0">
                  <a:moveTo>
                    <a:pt x="703" y="1"/>
                  </a:moveTo>
                  <a:cubicBezTo>
                    <a:pt x="684" y="1"/>
                    <a:pt x="665" y="6"/>
                    <a:pt x="650" y="18"/>
                  </a:cubicBezTo>
                  <a:lnTo>
                    <a:pt x="49" y="481"/>
                  </a:lnTo>
                  <a:cubicBezTo>
                    <a:pt x="10" y="520"/>
                    <a:pt x="0" y="579"/>
                    <a:pt x="30" y="618"/>
                  </a:cubicBezTo>
                  <a:cubicBezTo>
                    <a:pt x="49" y="648"/>
                    <a:pt x="79" y="658"/>
                    <a:pt x="108" y="658"/>
                  </a:cubicBezTo>
                  <a:cubicBezTo>
                    <a:pt x="138" y="658"/>
                    <a:pt x="158" y="658"/>
                    <a:pt x="178" y="638"/>
                  </a:cubicBezTo>
                  <a:lnTo>
                    <a:pt x="768" y="175"/>
                  </a:lnTo>
                  <a:cubicBezTo>
                    <a:pt x="807" y="146"/>
                    <a:pt x="817" y="77"/>
                    <a:pt x="788" y="37"/>
                  </a:cubicBezTo>
                  <a:cubicBezTo>
                    <a:pt x="764" y="14"/>
                    <a:pt x="733" y="1"/>
                    <a:pt x="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3"/>
            <p:cNvSpPr/>
            <p:nvPr/>
          </p:nvSpPr>
          <p:spPr>
            <a:xfrm>
              <a:off x="5464000" y="4616125"/>
              <a:ext cx="212100" cy="749650"/>
            </a:xfrm>
            <a:custGeom>
              <a:avLst/>
              <a:gdLst/>
              <a:ahLst/>
              <a:cxnLst/>
              <a:rect l="l" t="t" r="r" b="b"/>
              <a:pathLst>
                <a:path w="8484" h="29986" extrusionOk="0">
                  <a:moveTo>
                    <a:pt x="4713" y="0"/>
                  </a:moveTo>
                  <a:cubicBezTo>
                    <a:pt x="4557" y="0"/>
                    <a:pt x="2923" y="135"/>
                    <a:pt x="3101" y="5797"/>
                  </a:cubicBezTo>
                  <a:cubicBezTo>
                    <a:pt x="3200" y="8611"/>
                    <a:pt x="3229" y="12361"/>
                    <a:pt x="3259" y="14831"/>
                  </a:cubicBezTo>
                  <a:cubicBezTo>
                    <a:pt x="3278" y="16455"/>
                    <a:pt x="3170" y="18078"/>
                    <a:pt x="2914" y="19683"/>
                  </a:cubicBezTo>
                  <a:cubicBezTo>
                    <a:pt x="2471" y="22448"/>
                    <a:pt x="1" y="28185"/>
                    <a:pt x="1359" y="28962"/>
                  </a:cubicBezTo>
                  <a:lnTo>
                    <a:pt x="5473" y="29986"/>
                  </a:lnTo>
                  <a:cubicBezTo>
                    <a:pt x="7864" y="18088"/>
                    <a:pt x="7539" y="18747"/>
                    <a:pt x="7578" y="16908"/>
                  </a:cubicBezTo>
                  <a:cubicBezTo>
                    <a:pt x="7618" y="15215"/>
                    <a:pt x="8484" y="168"/>
                    <a:pt x="8484" y="168"/>
                  </a:cubicBezTo>
                  <a:lnTo>
                    <a:pt x="4725" y="1"/>
                  </a:lnTo>
                  <a:cubicBezTo>
                    <a:pt x="4725" y="1"/>
                    <a:pt x="4721" y="0"/>
                    <a:pt x="4713" y="0"/>
                  </a:cubicBezTo>
                  <a:close/>
                </a:path>
              </a:pathLst>
            </a:custGeom>
            <a:solidFill>
              <a:srgbClr val="002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3"/>
            <p:cNvSpPr/>
            <p:nvPr/>
          </p:nvSpPr>
          <p:spPr>
            <a:xfrm>
              <a:off x="5659125" y="4618325"/>
              <a:ext cx="18950" cy="275350"/>
            </a:xfrm>
            <a:custGeom>
              <a:avLst/>
              <a:gdLst/>
              <a:ahLst/>
              <a:cxnLst/>
              <a:rect l="l" t="t" r="r" b="b"/>
              <a:pathLst>
                <a:path w="758" h="11014" extrusionOk="0">
                  <a:moveTo>
                    <a:pt x="689" y="1"/>
                  </a:moveTo>
                  <a:cubicBezTo>
                    <a:pt x="639" y="1"/>
                    <a:pt x="610" y="31"/>
                    <a:pt x="610" y="70"/>
                  </a:cubicBezTo>
                  <a:cubicBezTo>
                    <a:pt x="610" y="129"/>
                    <a:pt x="256" y="6142"/>
                    <a:pt x="0" y="10944"/>
                  </a:cubicBezTo>
                  <a:cubicBezTo>
                    <a:pt x="0" y="10983"/>
                    <a:pt x="29" y="11013"/>
                    <a:pt x="69" y="11013"/>
                  </a:cubicBezTo>
                  <a:cubicBezTo>
                    <a:pt x="108" y="11013"/>
                    <a:pt x="138" y="10983"/>
                    <a:pt x="138" y="10944"/>
                  </a:cubicBezTo>
                  <a:cubicBezTo>
                    <a:pt x="403" y="6152"/>
                    <a:pt x="748" y="139"/>
                    <a:pt x="748" y="80"/>
                  </a:cubicBezTo>
                  <a:cubicBezTo>
                    <a:pt x="758" y="40"/>
                    <a:pt x="728" y="11"/>
                    <a:pt x="689" y="1"/>
                  </a:cubicBezTo>
                  <a:close/>
                </a:path>
              </a:pathLst>
            </a:custGeom>
            <a:solidFill>
              <a:srgbClr val="334F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3"/>
            <p:cNvSpPr/>
            <p:nvPr/>
          </p:nvSpPr>
          <p:spPr>
            <a:xfrm>
              <a:off x="5490575" y="5340175"/>
              <a:ext cx="148400" cy="122550"/>
            </a:xfrm>
            <a:custGeom>
              <a:avLst/>
              <a:gdLst/>
              <a:ahLst/>
              <a:cxnLst/>
              <a:rect l="l" t="t" r="r" b="b"/>
              <a:pathLst>
                <a:path w="5936" h="4902" extrusionOk="0">
                  <a:moveTo>
                    <a:pt x="296" y="0"/>
                  </a:moveTo>
                  <a:cubicBezTo>
                    <a:pt x="1" y="1555"/>
                    <a:pt x="60" y="2786"/>
                    <a:pt x="139" y="3464"/>
                  </a:cubicBezTo>
                  <a:lnTo>
                    <a:pt x="5935" y="4901"/>
                  </a:lnTo>
                  <a:cubicBezTo>
                    <a:pt x="5758" y="3838"/>
                    <a:pt x="4626" y="3051"/>
                    <a:pt x="4302" y="2569"/>
                  </a:cubicBezTo>
                  <a:cubicBezTo>
                    <a:pt x="4105" y="2274"/>
                    <a:pt x="4154" y="1811"/>
                    <a:pt x="4410" y="1024"/>
                  </a:cubicBezTo>
                  <a:lnTo>
                    <a:pt x="296" y="0"/>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3"/>
            <p:cNvSpPr/>
            <p:nvPr/>
          </p:nvSpPr>
          <p:spPr>
            <a:xfrm>
              <a:off x="5494025" y="5426775"/>
              <a:ext cx="145675" cy="49975"/>
            </a:xfrm>
            <a:custGeom>
              <a:avLst/>
              <a:gdLst/>
              <a:ahLst/>
              <a:cxnLst/>
              <a:rect l="l" t="t" r="r" b="b"/>
              <a:pathLst>
                <a:path w="5827" h="1999" extrusionOk="0">
                  <a:moveTo>
                    <a:pt x="1" y="0"/>
                  </a:moveTo>
                  <a:cubicBezTo>
                    <a:pt x="30" y="197"/>
                    <a:pt x="60" y="394"/>
                    <a:pt x="99" y="581"/>
                  </a:cubicBezTo>
                  <a:lnTo>
                    <a:pt x="5797" y="1998"/>
                  </a:lnTo>
                  <a:cubicBezTo>
                    <a:pt x="5826" y="1811"/>
                    <a:pt x="5826" y="1625"/>
                    <a:pt x="5797" y="1437"/>
                  </a:cubicBezTo>
                  <a:lnTo>
                    <a:pt x="1" y="0"/>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3"/>
            <p:cNvSpPr/>
            <p:nvPr/>
          </p:nvSpPr>
          <p:spPr>
            <a:xfrm>
              <a:off x="5574475" y="5386150"/>
              <a:ext cx="24150" cy="7675"/>
            </a:xfrm>
            <a:custGeom>
              <a:avLst/>
              <a:gdLst/>
              <a:ahLst/>
              <a:cxnLst/>
              <a:rect l="l" t="t" r="r" b="b"/>
              <a:pathLst>
                <a:path w="966" h="307" extrusionOk="0">
                  <a:moveTo>
                    <a:pt x="863" y="0"/>
                  </a:moveTo>
                  <a:cubicBezTo>
                    <a:pt x="858" y="0"/>
                    <a:pt x="853" y="1"/>
                    <a:pt x="847" y="2"/>
                  </a:cubicBezTo>
                  <a:lnTo>
                    <a:pt x="89" y="110"/>
                  </a:lnTo>
                  <a:cubicBezTo>
                    <a:pt x="40" y="120"/>
                    <a:pt x="1" y="169"/>
                    <a:pt x="10" y="219"/>
                  </a:cubicBezTo>
                  <a:cubicBezTo>
                    <a:pt x="21" y="267"/>
                    <a:pt x="60" y="307"/>
                    <a:pt x="109" y="307"/>
                  </a:cubicBezTo>
                  <a:lnTo>
                    <a:pt x="119" y="307"/>
                  </a:lnTo>
                  <a:lnTo>
                    <a:pt x="867" y="199"/>
                  </a:lnTo>
                  <a:cubicBezTo>
                    <a:pt x="926" y="189"/>
                    <a:pt x="965" y="140"/>
                    <a:pt x="955" y="81"/>
                  </a:cubicBezTo>
                  <a:cubicBezTo>
                    <a:pt x="947" y="36"/>
                    <a:pt x="906"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3"/>
            <p:cNvSpPr/>
            <p:nvPr/>
          </p:nvSpPr>
          <p:spPr>
            <a:xfrm>
              <a:off x="5578925" y="5399525"/>
              <a:ext cx="22875" cy="13000"/>
            </a:xfrm>
            <a:custGeom>
              <a:avLst/>
              <a:gdLst/>
              <a:ahLst/>
              <a:cxnLst/>
              <a:rect l="l" t="t" r="r" b="b"/>
              <a:pathLst>
                <a:path w="915" h="520" extrusionOk="0">
                  <a:moveTo>
                    <a:pt x="797" y="0"/>
                  </a:moveTo>
                  <a:cubicBezTo>
                    <a:pt x="784" y="0"/>
                    <a:pt x="770" y="3"/>
                    <a:pt x="757" y="8"/>
                  </a:cubicBezTo>
                  <a:lnTo>
                    <a:pt x="79" y="333"/>
                  </a:lnTo>
                  <a:cubicBezTo>
                    <a:pt x="29" y="353"/>
                    <a:pt x="0" y="412"/>
                    <a:pt x="29" y="461"/>
                  </a:cubicBezTo>
                  <a:cubicBezTo>
                    <a:pt x="49" y="500"/>
                    <a:pt x="79" y="520"/>
                    <a:pt x="118" y="520"/>
                  </a:cubicBezTo>
                  <a:cubicBezTo>
                    <a:pt x="128" y="520"/>
                    <a:pt x="147" y="520"/>
                    <a:pt x="158" y="510"/>
                  </a:cubicBezTo>
                  <a:lnTo>
                    <a:pt x="846" y="195"/>
                  </a:lnTo>
                  <a:cubicBezTo>
                    <a:pt x="895" y="165"/>
                    <a:pt x="915" y="106"/>
                    <a:pt x="886" y="57"/>
                  </a:cubicBezTo>
                  <a:cubicBezTo>
                    <a:pt x="871" y="21"/>
                    <a:pt x="835" y="0"/>
                    <a:pt x="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3"/>
            <p:cNvSpPr/>
            <p:nvPr/>
          </p:nvSpPr>
          <p:spPr>
            <a:xfrm>
              <a:off x="5528475" y="4391850"/>
              <a:ext cx="227600" cy="355200"/>
            </a:xfrm>
            <a:custGeom>
              <a:avLst/>
              <a:gdLst/>
              <a:ahLst/>
              <a:cxnLst/>
              <a:rect l="l" t="t" r="r" b="b"/>
              <a:pathLst>
                <a:path w="9104" h="14208" extrusionOk="0">
                  <a:moveTo>
                    <a:pt x="3900" y="1"/>
                  </a:moveTo>
                  <a:cubicBezTo>
                    <a:pt x="3181" y="1"/>
                    <a:pt x="2491" y="14"/>
                    <a:pt x="2077" y="56"/>
                  </a:cubicBezTo>
                  <a:cubicBezTo>
                    <a:pt x="591" y="213"/>
                    <a:pt x="0" y="843"/>
                    <a:pt x="0" y="843"/>
                  </a:cubicBezTo>
                  <a:lnTo>
                    <a:pt x="227" y="14207"/>
                  </a:lnTo>
                  <a:lnTo>
                    <a:pt x="9104" y="13695"/>
                  </a:lnTo>
                  <a:lnTo>
                    <a:pt x="9104" y="734"/>
                  </a:lnTo>
                  <a:cubicBezTo>
                    <a:pt x="9104" y="734"/>
                    <a:pt x="7912" y="242"/>
                    <a:pt x="6624" y="46"/>
                  </a:cubicBezTo>
                  <a:cubicBezTo>
                    <a:pt x="6624" y="46"/>
                    <a:pt x="5214" y="1"/>
                    <a:pt x="3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3"/>
            <p:cNvSpPr/>
            <p:nvPr/>
          </p:nvSpPr>
          <p:spPr>
            <a:xfrm>
              <a:off x="5666725" y="4393225"/>
              <a:ext cx="89350" cy="326000"/>
            </a:xfrm>
            <a:custGeom>
              <a:avLst/>
              <a:gdLst/>
              <a:ahLst/>
              <a:cxnLst/>
              <a:rect l="l" t="t" r="r" b="b"/>
              <a:pathLst>
                <a:path w="3574" h="13040" extrusionOk="0">
                  <a:moveTo>
                    <a:pt x="1094" y="1"/>
                  </a:moveTo>
                  <a:cubicBezTo>
                    <a:pt x="1094" y="1"/>
                    <a:pt x="1664" y="1674"/>
                    <a:pt x="1" y="1792"/>
                  </a:cubicBezTo>
                  <a:lnTo>
                    <a:pt x="375" y="13040"/>
                  </a:lnTo>
                  <a:lnTo>
                    <a:pt x="3574" y="13040"/>
                  </a:lnTo>
                  <a:lnTo>
                    <a:pt x="3574" y="679"/>
                  </a:lnTo>
                  <a:cubicBezTo>
                    <a:pt x="3574" y="679"/>
                    <a:pt x="2382" y="187"/>
                    <a:pt x="1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3"/>
            <p:cNvSpPr/>
            <p:nvPr/>
          </p:nvSpPr>
          <p:spPr>
            <a:xfrm>
              <a:off x="5528475" y="4392475"/>
              <a:ext cx="118375" cy="326750"/>
            </a:xfrm>
            <a:custGeom>
              <a:avLst/>
              <a:gdLst/>
              <a:ahLst/>
              <a:cxnLst/>
              <a:rect l="l" t="t" r="r" b="b"/>
              <a:pathLst>
                <a:path w="4735" h="13070" extrusionOk="0">
                  <a:moveTo>
                    <a:pt x="2510" y="1"/>
                  </a:moveTo>
                  <a:cubicBezTo>
                    <a:pt x="2342" y="11"/>
                    <a:pt x="2195" y="21"/>
                    <a:pt x="2077" y="31"/>
                  </a:cubicBezTo>
                  <a:cubicBezTo>
                    <a:pt x="591" y="188"/>
                    <a:pt x="0" y="818"/>
                    <a:pt x="0" y="818"/>
                  </a:cubicBezTo>
                  <a:lnTo>
                    <a:pt x="0" y="13070"/>
                  </a:lnTo>
                  <a:lnTo>
                    <a:pt x="4734" y="13070"/>
                  </a:lnTo>
                  <a:lnTo>
                    <a:pt x="4596" y="1871"/>
                  </a:lnTo>
                  <a:cubicBezTo>
                    <a:pt x="3908" y="1812"/>
                    <a:pt x="2923" y="1457"/>
                    <a:pt x="2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3"/>
            <p:cNvSpPr/>
            <p:nvPr/>
          </p:nvSpPr>
          <p:spPr>
            <a:xfrm>
              <a:off x="5604000" y="4379200"/>
              <a:ext cx="76800" cy="19950"/>
            </a:xfrm>
            <a:custGeom>
              <a:avLst/>
              <a:gdLst/>
              <a:ahLst/>
              <a:cxnLst/>
              <a:rect l="l" t="t" r="r" b="b"/>
              <a:pathLst>
                <a:path w="3072" h="798" extrusionOk="0">
                  <a:moveTo>
                    <a:pt x="1" y="0"/>
                  </a:moveTo>
                  <a:lnTo>
                    <a:pt x="1" y="798"/>
                  </a:lnTo>
                  <a:lnTo>
                    <a:pt x="3071" y="798"/>
                  </a:lnTo>
                  <a:lnTo>
                    <a:pt x="30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3"/>
            <p:cNvSpPr/>
            <p:nvPr/>
          </p:nvSpPr>
          <p:spPr>
            <a:xfrm>
              <a:off x="5407675" y="4403150"/>
              <a:ext cx="189500" cy="293200"/>
            </a:xfrm>
            <a:custGeom>
              <a:avLst/>
              <a:gdLst/>
              <a:ahLst/>
              <a:cxnLst/>
              <a:rect l="l" t="t" r="r" b="b"/>
              <a:pathLst>
                <a:path w="7580" h="11728" extrusionOk="0">
                  <a:moveTo>
                    <a:pt x="5817" y="0"/>
                  </a:moveTo>
                  <a:cubicBezTo>
                    <a:pt x="5511" y="0"/>
                    <a:pt x="5174" y="117"/>
                    <a:pt x="4832" y="391"/>
                  </a:cubicBezTo>
                  <a:cubicBezTo>
                    <a:pt x="3583" y="1395"/>
                    <a:pt x="2470" y="2418"/>
                    <a:pt x="1526" y="3727"/>
                  </a:cubicBezTo>
                  <a:cubicBezTo>
                    <a:pt x="1152" y="4239"/>
                    <a:pt x="699" y="4750"/>
                    <a:pt x="394" y="5321"/>
                  </a:cubicBezTo>
                  <a:cubicBezTo>
                    <a:pt x="148" y="5784"/>
                    <a:pt x="1" y="6276"/>
                    <a:pt x="69" y="6837"/>
                  </a:cubicBezTo>
                  <a:cubicBezTo>
                    <a:pt x="217" y="7969"/>
                    <a:pt x="1093" y="8903"/>
                    <a:pt x="1910" y="9622"/>
                  </a:cubicBezTo>
                  <a:cubicBezTo>
                    <a:pt x="2103" y="9796"/>
                    <a:pt x="4456" y="11727"/>
                    <a:pt x="4954" y="11727"/>
                  </a:cubicBezTo>
                  <a:cubicBezTo>
                    <a:pt x="4988" y="11727"/>
                    <a:pt x="5014" y="11718"/>
                    <a:pt x="5029" y="11698"/>
                  </a:cubicBezTo>
                  <a:lnTo>
                    <a:pt x="6505" y="9760"/>
                  </a:lnTo>
                  <a:cubicBezTo>
                    <a:pt x="6505" y="9760"/>
                    <a:pt x="5029" y="7772"/>
                    <a:pt x="3111" y="6847"/>
                  </a:cubicBezTo>
                  <a:cubicBezTo>
                    <a:pt x="3111" y="6847"/>
                    <a:pt x="4764" y="5095"/>
                    <a:pt x="5541" y="4179"/>
                  </a:cubicBezTo>
                  <a:cubicBezTo>
                    <a:pt x="5994" y="3648"/>
                    <a:pt x="6437" y="3117"/>
                    <a:pt x="6830" y="2536"/>
                  </a:cubicBezTo>
                  <a:cubicBezTo>
                    <a:pt x="7580" y="1420"/>
                    <a:pt x="6885" y="0"/>
                    <a:pt x="5817"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3"/>
            <p:cNvSpPr/>
            <p:nvPr/>
          </p:nvSpPr>
          <p:spPr>
            <a:xfrm>
              <a:off x="5407675" y="4403150"/>
              <a:ext cx="189500" cy="293200"/>
            </a:xfrm>
            <a:custGeom>
              <a:avLst/>
              <a:gdLst/>
              <a:ahLst/>
              <a:cxnLst/>
              <a:rect l="l" t="t" r="r" b="b"/>
              <a:pathLst>
                <a:path w="7580" h="11728" extrusionOk="0">
                  <a:moveTo>
                    <a:pt x="5817" y="0"/>
                  </a:moveTo>
                  <a:cubicBezTo>
                    <a:pt x="5511" y="0"/>
                    <a:pt x="5174" y="117"/>
                    <a:pt x="4832" y="391"/>
                  </a:cubicBezTo>
                  <a:cubicBezTo>
                    <a:pt x="3583" y="1395"/>
                    <a:pt x="2470" y="2418"/>
                    <a:pt x="1526" y="3727"/>
                  </a:cubicBezTo>
                  <a:cubicBezTo>
                    <a:pt x="1152" y="4239"/>
                    <a:pt x="699" y="4750"/>
                    <a:pt x="394" y="5321"/>
                  </a:cubicBezTo>
                  <a:cubicBezTo>
                    <a:pt x="148" y="5784"/>
                    <a:pt x="1" y="6276"/>
                    <a:pt x="69" y="6837"/>
                  </a:cubicBezTo>
                  <a:cubicBezTo>
                    <a:pt x="217" y="7969"/>
                    <a:pt x="1093" y="8903"/>
                    <a:pt x="1910" y="9622"/>
                  </a:cubicBezTo>
                  <a:cubicBezTo>
                    <a:pt x="2103" y="9796"/>
                    <a:pt x="4456" y="11727"/>
                    <a:pt x="4954" y="11727"/>
                  </a:cubicBezTo>
                  <a:cubicBezTo>
                    <a:pt x="4988" y="11727"/>
                    <a:pt x="5014" y="11718"/>
                    <a:pt x="5029" y="11698"/>
                  </a:cubicBezTo>
                  <a:lnTo>
                    <a:pt x="6505" y="9760"/>
                  </a:lnTo>
                  <a:cubicBezTo>
                    <a:pt x="6505" y="9760"/>
                    <a:pt x="5029" y="7772"/>
                    <a:pt x="3111" y="6847"/>
                  </a:cubicBezTo>
                  <a:cubicBezTo>
                    <a:pt x="3111" y="6847"/>
                    <a:pt x="4764" y="5095"/>
                    <a:pt x="5541" y="4179"/>
                  </a:cubicBezTo>
                  <a:cubicBezTo>
                    <a:pt x="5994" y="3648"/>
                    <a:pt x="6437" y="3117"/>
                    <a:pt x="6830" y="2536"/>
                  </a:cubicBezTo>
                  <a:cubicBezTo>
                    <a:pt x="7580" y="1420"/>
                    <a:pt x="6885" y="0"/>
                    <a:pt x="5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3"/>
            <p:cNvSpPr/>
            <p:nvPr/>
          </p:nvSpPr>
          <p:spPr>
            <a:xfrm>
              <a:off x="5533400" y="4634375"/>
              <a:ext cx="88850" cy="85000"/>
            </a:xfrm>
            <a:custGeom>
              <a:avLst/>
              <a:gdLst/>
              <a:ahLst/>
              <a:cxnLst/>
              <a:rect l="l" t="t" r="r" b="b"/>
              <a:pathLst>
                <a:path w="3554" h="3400" extrusionOk="0">
                  <a:moveTo>
                    <a:pt x="2289" y="1"/>
                  </a:moveTo>
                  <a:cubicBezTo>
                    <a:pt x="2092" y="1"/>
                    <a:pt x="1597" y="75"/>
                    <a:pt x="1270" y="570"/>
                  </a:cubicBezTo>
                  <a:lnTo>
                    <a:pt x="0" y="2341"/>
                  </a:lnTo>
                  <a:cubicBezTo>
                    <a:pt x="0" y="2341"/>
                    <a:pt x="266" y="2932"/>
                    <a:pt x="1181" y="3148"/>
                  </a:cubicBezTo>
                  <a:lnTo>
                    <a:pt x="1939" y="3384"/>
                  </a:lnTo>
                  <a:cubicBezTo>
                    <a:pt x="1969" y="3394"/>
                    <a:pt x="2000" y="3399"/>
                    <a:pt x="2032" y="3399"/>
                  </a:cubicBezTo>
                  <a:cubicBezTo>
                    <a:pt x="2123" y="3399"/>
                    <a:pt x="2215" y="3357"/>
                    <a:pt x="2274" y="3276"/>
                  </a:cubicBezTo>
                  <a:cubicBezTo>
                    <a:pt x="2392" y="3109"/>
                    <a:pt x="2303" y="2882"/>
                    <a:pt x="2116" y="2823"/>
                  </a:cubicBezTo>
                  <a:lnTo>
                    <a:pt x="1546" y="2646"/>
                  </a:lnTo>
                  <a:cubicBezTo>
                    <a:pt x="1467" y="2626"/>
                    <a:pt x="1417" y="2538"/>
                    <a:pt x="1457" y="2459"/>
                  </a:cubicBezTo>
                  <a:cubicBezTo>
                    <a:pt x="1472" y="2396"/>
                    <a:pt x="1533" y="2364"/>
                    <a:pt x="1591" y="2364"/>
                  </a:cubicBezTo>
                  <a:cubicBezTo>
                    <a:pt x="1606" y="2364"/>
                    <a:pt x="1620" y="2366"/>
                    <a:pt x="1634" y="2370"/>
                  </a:cubicBezTo>
                  <a:cubicBezTo>
                    <a:pt x="1900" y="2469"/>
                    <a:pt x="2510" y="2656"/>
                    <a:pt x="2510" y="2656"/>
                  </a:cubicBezTo>
                  <a:cubicBezTo>
                    <a:pt x="2545" y="2668"/>
                    <a:pt x="2580" y="2673"/>
                    <a:pt x="2615" y="2673"/>
                  </a:cubicBezTo>
                  <a:cubicBezTo>
                    <a:pt x="2758" y="2673"/>
                    <a:pt x="2893" y="2580"/>
                    <a:pt x="2933" y="2429"/>
                  </a:cubicBezTo>
                  <a:cubicBezTo>
                    <a:pt x="2992" y="2252"/>
                    <a:pt x="2893" y="2066"/>
                    <a:pt x="2707" y="2007"/>
                  </a:cubicBezTo>
                  <a:cubicBezTo>
                    <a:pt x="2707" y="2007"/>
                    <a:pt x="2156" y="1829"/>
                    <a:pt x="1890" y="1751"/>
                  </a:cubicBezTo>
                  <a:cubicBezTo>
                    <a:pt x="1811" y="1731"/>
                    <a:pt x="1771" y="1652"/>
                    <a:pt x="1801" y="1574"/>
                  </a:cubicBezTo>
                  <a:cubicBezTo>
                    <a:pt x="1824" y="1528"/>
                    <a:pt x="1870" y="1494"/>
                    <a:pt x="1921" y="1494"/>
                  </a:cubicBezTo>
                  <a:cubicBezTo>
                    <a:pt x="1936" y="1494"/>
                    <a:pt x="1952" y="1497"/>
                    <a:pt x="1968" y="1504"/>
                  </a:cubicBezTo>
                  <a:cubicBezTo>
                    <a:pt x="2244" y="1603"/>
                    <a:pt x="2874" y="1810"/>
                    <a:pt x="2874" y="1810"/>
                  </a:cubicBezTo>
                  <a:cubicBezTo>
                    <a:pt x="2906" y="1818"/>
                    <a:pt x="2938" y="1822"/>
                    <a:pt x="2970" y="1822"/>
                  </a:cubicBezTo>
                  <a:cubicBezTo>
                    <a:pt x="3122" y="1822"/>
                    <a:pt x="3258" y="1730"/>
                    <a:pt x="3307" y="1583"/>
                  </a:cubicBezTo>
                  <a:cubicBezTo>
                    <a:pt x="3366" y="1406"/>
                    <a:pt x="3258" y="1209"/>
                    <a:pt x="3081" y="1150"/>
                  </a:cubicBezTo>
                  <a:cubicBezTo>
                    <a:pt x="3081" y="1150"/>
                    <a:pt x="2530" y="983"/>
                    <a:pt x="2244" y="904"/>
                  </a:cubicBezTo>
                  <a:cubicBezTo>
                    <a:pt x="2165" y="885"/>
                    <a:pt x="2116" y="786"/>
                    <a:pt x="2145" y="708"/>
                  </a:cubicBezTo>
                  <a:cubicBezTo>
                    <a:pt x="2169" y="646"/>
                    <a:pt x="2221" y="609"/>
                    <a:pt x="2281" y="609"/>
                  </a:cubicBezTo>
                  <a:cubicBezTo>
                    <a:pt x="2298" y="609"/>
                    <a:pt x="2315" y="612"/>
                    <a:pt x="2333" y="619"/>
                  </a:cubicBezTo>
                  <a:lnTo>
                    <a:pt x="3070" y="845"/>
                  </a:lnTo>
                  <a:cubicBezTo>
                    <a:pt x="3103" y="856"/>
                    <a:pt x="3137" y="861"/>
                    <a:pt x="3170" y="861"/>
                  </a:cubicBezTo>
                  <a:cubicBezTo>
                    <a:pt x="3316" y="861"/>
                    <a:pt x="3454" y="763"/>
                    <a:pt x="3494" y="619"/>
                  </a:cubicBezTo>
                  <a:cubicBezTo>
                    <a:pt x="3553" y="441"/>
                    <a:pt x="3405" y="304"/>
                    <a:pt x="3297" y="245"/>
                  </a:cubicBezTo>
                  <a:cubicBezTo>
                    <a:pt x="2913" y="78"/>
                    <a:pt x="2372" y="8"/>
                    <a:pt x="2372" y="8"/>
                  </a:cubicBezTo>
                  <a:cubicBezTo>
                    <a:pt x="2365" y="5"/>
                    <a:pt x="2335" y="1"/>
                    <a:pt x="2289"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3"/>
            <p:cNvSpPr/>
            <p:nvPr/>
          </p:nvSpPr>
          <p:spPr>
            <a:xfrm>
              <a:off x="5590225" y="4257925"/>
              <a:ext cx="39150" cy="41850"/>
            </a:xfrm>
            <a:custGeom>
              <a:avLst/>
              <a:gdLst/>
              <a:ahLst/>
              <a:cxnLst/>
              <a:rect l="l" t="t" r="r" b="b"/>
              <a:pathLst>
                <a:path w="1566" h="1674" extrusionOk="0">
                  <a:moveTo>
                    <a:pt x="1" y="0"/>
                  </a:moveTo>
                  <a:lnTo>
                    <a:pt x="906" y="1673"/>
                  </a:lnTo>
                  <a:lnTo>
                    <a:pt x="1457" y="246"/>
                  </a:lnTo>
                  <a:lnTo>
                    <a:pt x="15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3"/>
            <p:cNvSpPr/>
            <p:nvPr/>
          </p:nvSpPr>
          <p:spPr>
            <a:xfrm>
              <a:off x="5571525" y="4279275"/>
              <a:ext cx="45800" cy="35825"/>
            </a:xfrm>
            <a:custGeom>
              <a:avLst/>
              <a:gdLst/>
              <a:ahLst/>
              <a:cxnLst/>
              <a:rect l="l" t="t" r="r" b="b"/>
              <a:pathLst>
                <a:path w="1832" h="1433" extrusionOk="0">
                  <a:moveTo>
                    <a:pt x="727" y="1"/>
                  </a:moveTo>
                  <a:cubicBezTo>
                    <a:pt x="505" y="1"/>
                    <a:pt x="307" y="88"/>
                    <a:pt x="198" y="258"/>
                  </a:cubicBezTo>
                  <a:cubicBezTo>
                    <a:pt x="1" y="563"/>
                    <a:pt x="168" y="1016"/>
                    <a:pt x="572" y="1272"/>
                  </a:cubicBezTo>
                  <a:cubicBezTo>
                    <a:pt x="744" y="1379"/>
                    <a:pt x="933" y="1432"/>
                    <a:pt x="1108" y="1432"/>
                  </a:cubicBezTo>
                  <a:cubicBezTo>
                    <a:pt x="1332" y="1432"/>
                    <a:pt x="1533" y="1345"/>
                    <a:pt x="1644" y="1173"/>
                  </a:cubicBezTo>
                  <a:cubicBezTo>
                    <a:pt x="1831" y="878"/>
                    <a:pt x="1674" y="426"/>
                    <a:pt x="1270" y="170"/>
                  </a:cubicBezTo>
                  <a:cubicBezTo>
                    <a:pt x="1095" y="56"/>
                    <a:pt x="904" y="1"/>
                    <a:pt x="727"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3"/>
            <p:cNvSpPr/>
            <p:nvPr/>
          </p:nvSpPr>
          <p:spPr>
            <a:xfrm>
              <a:off x="5861100" y="4454250"/>
              <a:ext cx="26850" cy="42575"/>
            </a:xfrm>
            <a:custGeom>
              <a:avLst/>
              <a:gdLst/>
              <a:ahLst/>
              <a:cxnLst/>
              <a:rect l="l" t="t" r="r" b="b"/>
              <a:pathLst>
                <a:path w="1074" h="1703" extrusionOk="0">
                  <a:moveTo>
                    <a:pt x="375" y="0"/>
                  </a:moveTo>
                  <a:cubicBezTo>
                    <a:pt x="350" y="0"/>
                    <a:pt x="328" y="13"/>
                    <a:pt x="315" y="40"/>
                  </a:cubicBezTo>
                  <a:cubicBezTo>
                    <a:pt x="306" y="59"/>
                    <a:pt x="0" y="679"/>
                    <a:pt x="945" y="1673"/>
                  </a:cubicBezTo>
                  <a:cubicBezTo>
                    <a:pt x="955" y="1693"/>
                    <a:pt x="975" y="1702"/>
                    <a:pt x="995" y="1702"/>
                  </a:cubicBezTo>
                  <a:cubicBezTo>
                    <a:pt x="1014" y="1702"/>
                    <a:pt x="1034" y="1693"/>
                    <a:pt x="1043" y="1683"/>
                  </a:cubicBezTo>
                  <a:cubicBezTo>
                    <a:pt x="1073" y="1654"/>
                    <a:pt x="1073" y="1604"/>
                    <a:pt x="1043" y="1575"/>
                  </a:cubicBezTo>
                  <a:cubicBezTo>
                    <a:pt x="177" y="659"/>
                    <a:pt x="443" y="108"/>
                    <a:pt x="443" y="108"/>
                  </a:cubicBezTo>
                  <a:cubicBezTo>
                    <a:pt x="463" y="69"/>
                    <a:pt x="443" y="29"/>
                    <a:pt x="414" y="10"/>
                  </a:cubicBezTo>
                  <a:cubicBezTo>
                    <a:pt x="401" y="3"/>
                    <a:pt x="388" y="0"/>
                    <a:pt x="375" y="0"/>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3"/>
            <p:cNvSpPr/>
            <p:nvPr/>
          </p:nvSpPr>
          <p:spPr>
            <a:xfrm>
              <a:off x="5458375" y="4568175"/>
              <a:ext cx="29050" cy="7875"/>
            </a:xfrm>
            <a:custGeom>
              <a:avLst/>
              <a:gdLst/>
              <a:ahLst/>
              <a:cxnLst/>
              <a:rect l="l" t="t" r="r" b="b"/>
              <a:pathLst>
                <a:path w="1162" h="315" extrusionOk="0">
                  <a:moveTo>
                    <a:pt x="633" y="1"/>
                  </a:moveTo>
                  <a:cubicBezTo>
                    <a:pt x="335" y="1"/>
                    <a:pt x="68" y="141"/>
                    <a:pt x="49" y="147"/>
                  </a:cubicBezTo>
                  <a:cubicBezTo>
                    <a:pt x="20" y="167"/>
                    <a:pt x="0" y="216"/>
                    <a:pt x="20" y="246"/>
                  </a:cubicBezTo>
                  <a:cubicBezTo>
                    <a:pt x="33" y="272"/>
                    <a:pt x="59" y="285"/>
                    <a:pt x="83" y="285"/>
                  </a:cubicBezTo>
                  <a:cubicBezTo>
                    <a:pt x="96" y="285"/>
                    <a:pt x="108" y="282"/>
                    <a:pt x="118" y="275"/>
                  </a:cubicBezTo>
                  <a:cubicBezTo>
                    <a:pt x="124" y="275"/>
                    <a:pt x="370" y="141"/>
                    <a:pt x="633" y="141"/>
                  </a:cubicBezTo>
                  <a:cubicBezTo>
                    <a:pt x="772" y="141"/>
                    <a:pt x="917" y="178"/>
                    <a:pt x="1033" y="295"/>
                  </a:cubicBezTo>
                  <a:cubicBezTo>
                    <a:pt x="1053" y="314"/>
                    <a:pt x="1072" y="314"/>
                    <a:pt x="1083" y="314"/>
                  </a:cubicBezTo>
                  <a:cubicBezTo>
                    <a:pt x="1102" y="314"/>
                    <a:pt x="1122" y="314"/>
                    <a:pt x="1142" y="295"/>
                  </a:cubicBezTo>
                  <a:cubicBezTo>
                    <a:pt x="1161" y="265"/>
                    <a:pt x="1161" y="226"/>
                    <a:pt x="1142" y="196"/>
                  </a:cubicBezTo>
                  <a:cubicBezTo>
                    <a:pt x="990" y="48"/>
                    <a:pt x="806" y="1"/>
                    <a:pt x="633" y="1"/>
                  </a:cubicBezTo>
                  <a:close/>
                </a:path>
              </a:pathLst>
            </a:custGeom>
            <a:solidFill>
              <a:srgbClr val="282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6" name="Google Shape;4766;p33"/>
          <p:cNvSpPr/>
          <p:nvPr/>
        </p:nvSpPr>
        <p:spPr>
          <a:xfrm>
            <a:off x="1641544" y="769675"/>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3"/>
          <p:cNvSpPr/>
          <p:nvPr/>
        </p:nvSpPr>
        <p:spPr>
          <a:xfrm>
            <a:off x="4054451" y="385825"/>
            <a:ext cx="900071" cy="308348"/>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3"/>
          <p:cNvSpPr/>
          <p:nvPr/>
        </p:nvSpPr>
        <p:spPr>
          <a:xfrm>
            <a:off x="5797296" y="238637"/>
            <a:ext cx="1149796" cy="393901"/>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0E4D2AA-DD79-4DD9-B0E9-E533A55AA410}"/>
              </a:ext>
            </a:extLst>
          </p:cNvPr>
          <p:cNvSpPr txBox="1"/>
          <p:nvPr/>
        </p:nvSpPr>
        <p:spPr>
          <a:xfrm>
            <a:off x="2966735" y="801586"/>
            <a:ext cx="5027666" cy="584775"/>
          </a:xfrm>
          <a:prstGeom prst="rect">
            <a:avLst/>
          </a:prstGeom>
          <a:noFill/>
        </p:spPr>
        <p:txBody>
          <a:bodyPr wrap="square" rtlCol="0">
            <a:spAutoFit/>
          </a:bodyPr>
          <a:lstStyle/>
          <a:p>
            <a:pPr algn="r" rtl="1"/>
            <a:r>
              <a:rPr lang="ar-LY" sz="3200" b="1" i="0" u="none" strike="noStrike" dirty="0">
                <a:solidFill>
                  <a:srgbClr val="FFC54A"/>
                </a:solidFill>
                <a:effectLst/>
                <a:latin typeface="Segoe UI "/>
                <a:cs typeface="Segoe UI" panose="020B0502040204020203" pitchFamily="34" charset="0"/>
              </a:rPr>
              <a:t>عيوب النظام القديم:</a:t>
            </a:r>
            <a:r>
              <a:rPr lang="ar-LY" sz="3200" b="1" i="0" dirty="0">
                <a:solidFill>
                  <a:srgbClr val="FFC54A"/>
                </a:solidFill>
                <a:effectLst/>
                <a:latin typeface="Segoe UI "/>
              </a:rPr>
              <a:t>​</a:t>
            </a:r>
            <a:endParaRPr lang="en-US" sz="3200" b="1" dirty="0">
              <a:latin typeface="Segoe UI "/>
              <a:cs typeface="+mj-cs"/>
            </a:endParaRPr>
          </a:p>
        </p:txBody>
      </p:sp>
      <p:sp>
        <p:nvSpPr>
          <p:cNvPr id="3" name="TextBox 2">
            <a:extLst>
              <a:ext uri="{FF2B5EF4-FFF2-40B4-BE49-F238E27FC236}">
                <a16:creationId xmlns:a16="http://schemas.microsoft.com/office/drawing/2014/main" id="{D5808E9D-074C-474A-A736-9358D83E7DFD}"/>
              </a:ext>
            </a:extLst>
          </p:cNvPr>
          <p:cNvSpPr txBox="1"/>
          <p:nvPr/>
        </p:nvSpPr>
        <p:spPr>
          <a:xfrm>
            <a:off x="1104228" y="1545823"/>
            <a:ext cx="7029506" cy="2343334"/>
          </a:xfrm>
          <a:prstGeom prst="rect">
            <a:avLst/>
          </a:prstGeom>
          <a:noFill/>
        </p:spPr>
        <p:txBody>
          <a:bodyPr wrap="square" rtlCol="0">
            <a:spAutoFit/>
          </a:bodyPr>
          <a:lstStyle/>
          <a:p>
            <a:pPr marL="285750" indent="-285750" algn="r" rtl="1" fontAlgn="base">
              <a:lnSpc>
                <a:spcPct val="150000"/>
              </a:lnSpc>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الخروج قبل الوقت المحدد للحاق بالموعد</a:t>
            </a:r>
            <a:r>
              <a:rPr lang="en-US" sz="2000" b="0" i="0" u="none" strike="noStrike" dirty="0">
                <a:solidFill>
                  <a:srgbClr val="FFFFFF"/>
                </a:solidFill>
                <a:effectLst/>
                <a:latin typeface="Segoe UI "/>
              </a:rPr>
              <a:t>.</a:t>
            </a:r>
            <a:r>
              <a:rPr lang="ar-LY" sz="2000" b="0" i="0" u="none" strike="noStrike" dirty="0">
                <a:solidFill>
                  <a:srgbClr val="FFFFFF"/>
                </a:solidFill>
                <a:effectLst/>
                <a:latin typeface="Segoe UI "/>
                <a:cs typeface="Segoe UI" panose="020B0502040204020203" pitchFamily="34" charset="0"/>
              </a:rPr>
              <a:t> </a:t>
            </a:r>
            <a:r>
              <a:rPr lang="ar-LY" sz="2000" b="0" i="0" dirty="0">
                <a:solidFill>
                  <a:srgbClr val="FFFFFF"/>
                </a:solidFill>
                <a:effectLst/>
                <a:latin typeface="Segoe UI "/>
                <a:cs typeface="Segoe UI" panose="020B0502040204020203" pitchFamily="34" charset="0"/>
              </a:rPr>
              <a:t>​</a:t>
            </a:r>
            <a:endParaRPr lang="ar-LY" sz="2000" b="0" i="0" dirty="0">
              <a:solidFill>
                <a:srgbClr val="00278A"/>
              </a:solidFill>
              <a:effectLst/>
              <a:latin typeface="Segoe UI "/>
            </a:endParaRPr>
          </a:p>
          <a:p>
            <a:pPr marL="285750" indent="-285750" algn="r" rtl="1" fontAlgn="base">
              <a:lnSpc>
                <a:spcPct val="150000"/>
              </a:lnSpc>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يتوجب على المستخدم الاقتراب إلى نقطة معينة للحصول على سيارة أجرة في حال كان يسكن في مناطق بعيدة من خط النقل.</a:t>
            </a:r>
            <a:r>
              <a:rPr lang="en-US" sz="2000" b="0" i="0" dirty="0">
                <a:solidFill>
                  <a:srgbClr val="FFFFFF"/>
                </a:solidFill>
                <a:effectLst/>
                <a:latin typeface="Segoe UI "/>
              </a:rPr>
              <a:t>​</a:t>
            </a:r>
            <a:endParaRPr lang="en-US" sz="2000" b="0" i="0" dirty="0">
              <a:solidFill>
                <a:srgbClr val="00278A"/>
              </a:solidFill>
              <a:effectLst/>
              <a:latin typeface="Segoe UI "/>
            </a:endParaRPr>
          </a:p>
          <a:p>
            <a:pPr marL="285750" indent="-285750" algn="r" rtl="1" fontAlgn="base">
              <a:lnSpc>
                <a:spcPct val="150000"/>
              </a:lnSpc>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الخلافات في تحديد السعر او عدم وجود معيار لتحديد السعر</a:t>
            </a:r>
            <a:r>
              <a:rPr lang="en-US" sz="2000" b="0" i="0" u="none" strike="noStrike" dirty="0">
                <a:solidFill>
                  <a:srgbClr val="FFFFFF"/>
                </a:solidFill>
                <a:effectLst/>
                <a:latin typeface="Segoe UI "/>
              </a:rPr>
              <a:t>.</a:t>
            </a:r>
            <a:r>
              <a:rPr lang="en-US" sz="2000" b="0" i="0" dirty="0">
                <a:solidFill>
                  <a:srgbClr val="FFFFFF"/>
                </a:solidFill>
                <a:effectLst/>
                <a:latin typeface="Segoe UI "/>
              </a:rPr>
              <a:t>​</a:t>
            </a:r>
            <a:endParaRPr lang="en-US" sz="2000" b="0" i="0" dirty="0">
              <a:solidFill>
                <a:srgbClr val="00278A"/>
              </a:solidFill>
              <a:effectLst/>
              <a:latin typeface="Segoe UI "/>
            </a:endParaRPr>
          </a:p>
          <a:p>
            <a:pPr marL="285750" indent="-285750">
              <a:lnSpc>
                <a:spcPct val="150000"/>
              </a:lnSpc>
              <a:buFont typeface="Courier New" panose="02070309020205020404" pitchFamily="49" charset="0"/>
              <a:buChar char="o"/>
            </a:pPr>
            <a:endParaRPr lang="en-US" sz="2000" dirty="0">
              <a:latin typeface="Segoe UI "/>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8"/>
        <p:cNvGrpSpPr/>
        <p:nvPr/>
      </p:nvGrpSpPr>
      <p:grpSpPr>
        <a:xfrm>
          <a:off x="0" y="0"/>
          <a:ext cx="0" cy="0"/>
          <a:chOff x="0" y="0"/>
          <a:chExt cx="0" cy="0"/>
        </a:xfrm>
      </p:grpSpPr>
      <p:sp>
        <p:nvSpPr>
          <p:cNvPr id="4471" name="Google Shape;4471;p28"/>
          <p:cNvSpPr/>
          <p:nvPr/>
        </p:nvSpPr>
        <p:spPr>
          <a:xfrm>
            <a:off x="3068641" y="296309"/>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8"/>
          <p:cNvSpPr/>
          <p:nvPr/>
        </p:nvSpPr>
        <p:spPr>
          <a:xfrm flipH="1">
            <a:off x="5558480" y="129357"/>
            <a:ext cx="1040123" cy="356324"/>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883;p44">
            <a:extLst>
              <a:ext uri="{FF2B5EF4-FFF2-40B4-BE49-F238E27FC236}">
                <a16:creationId xmlns:a16="http://schemas.microsoft.com/office/drawing/2014/main" id="{B2164AD9-5D74-417E-96CE-E162667319DD}"/>
              </a:ext>
            </a:extLst>
          </p:cNvPr>
          <p:cNvGrpSpPr/>
          <p:nvPr/>
        </p:nvGrpSpPr>
        <p:grpSpPr>
          <a:xfrm>
            <a:off x="7797245" y="3349268"/>
            <a:ext cx="1666349" cy="1667167"/>
            <a:chOff x="3776050" y="3860575"/>
            <a:chExt cx="1069475" cy="1070000"/>
          </a:xfrm>
        </p:grpSpPr>
        <p:sp>
          <p:nvSpPr>
            <p:cNvPr id="57" name="Google Shape;5884;p44">
              <a:extLst>
                <a:ext uri="{FF2B5EF4-FFF2-40B4-BE49-F238E27FC236}">
                  <a16:creationId xmlns:a16="http://schemas.microsoft.com/office/drawing/2014/main" id="{25C169B0-B7BE-420B-9B22-2FF9CCE8D1EF}"/>
                </a:ext>
              </a:extLst>
            </p:cNvPr>
            <p:cNvSpPr/>
            <p:nvPr/>
          </p:nvSpPr>
          <p:spPr>
            <a:xfrm>
              <a:off x="3946550" y="4704700"/>
              <a:ext cx="886450" cy="206925"/>
            </a:xfrm>
            <a:custGeom>
              <a:avLst/>
              <a:gdLst/>
              <a:ahLst/>
              <a:cxnLst/>
              <a:rect l="l" t="t" r="r" b="b"/>
              <a:pathLst>
                <a:path w="35458" h="8277" extrusionOk="0">
                  <a:moveTo>
                    <a:pt x="34404" y="0"/>
                  </a:moveTo>
                  <a:lnTo>
                    <a:pt x="857" y="1506"/>
                  </a:lnTo>
                  <a:lnTo>
                    <a:pt x="0" y="8276"/>
                  </a:lnTo>
                  <a:lnTo>
                    <a:pt x="35457" y="6761"/>
                  </a:lnTo>
                  <a:lnTo>
                    <a:pt x="34404" y="0"/>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85;p44">
              <a:extLst>
                <a:ext uri="{FF2B5EF4-FFF2-40B4-BE49-F238E27FC236}">
                  <a16:creationId xmlns:a16="http://schemas.microsoft.com/office/drawing/2014/main" id="{A55EB95D-04EB-4CD1-B79D-A433B4AAD9F5}"/>
                </a:ext>
              </a:extLst>
            </p:cNvPr>
            <p:cNvSpPr/>
            <p:nvPr/>
          </p:nvSpPr>
          <p:spPr>
            <a:xfrm>
              <a:off x="4098350" y="4640250"/>
              <a:ext cx="161150" cy="127700"/>
            </a:xfrm>
            <a:custGeom>
              <a:avLst/>
              <a:gdLst/>
              <a:ahLst/>
              <a:cxnLst/>
              <a:rect l="l" t="t" r="r" b="b"/>
              <a:pathLst>
                <a:path w="6446" h="5108" extrusionOk="0">
                  <a:moveTo>
                    <a:pt x="3563" y="0"/>
                  </a:moveTo>
                  <a:cubicBezTo>
                    <a:pt x="3563" y="0"/>
                    <a:pt x="3533" y="1004"/>
                    <a:pt x="2795" y="1339"/>
                  </a:cubicBezTo>
                  <a:cubicBezTo>
                    <a:pt x="2622" y="1418"/>
                    <a:pt x="2379" y="1449"/>
                    <a:pt x="2108" y="1449"/>
                  </a:cubicBezTo>
                  <a:cubicBezTo>
                    <a:pt x="1209" y="1449"/>
                    <a:pt x="0" y="1112"/>
                    <a:pt x="0" y="1112"/>
                  </a:cubicBezTo>
                  <a:lnTo>
                    <a:pt x="0" y="1112"/>
                  </a:lnTo>
                  <a:lnTo>
                    <a:pt x="965" y="2686"/>
                  </a:lnTo>
                  <a:cubicBezTo>
                    <a:pt x="965" y="2686"/>
                    <a:pt x="1405" y="2628"/>
                    <a:pt x="1966" y="2628"/>
                  </a:cubicBezTo>
                  <a:cubicBezTo>
                    <a:pt x="2601" y="2628"/>
                    <a:pt x="3392" y="2703"/>
                    <a:pt x="3878" y="3021"/>
                  </a:cubicBezTo>
                  <a:cubicBezTo>
                    <a:pt x="4792" y="3622"/>
                    <a:pt x="5728" y="5107"/>
                    <a:pt x="5728" y="5107"/>
                  </a:cubicBezTo>
                  <a:lnTo>
                    <a:pt x="6446" y="4704"/>
                  </a:lnTo>
                  <a:cubicBezTo>
                    <a:pt x="6446" y="4704"/>
                    <a:pt x="5107" y="3681"/>
                    <a:pt x="4763" y="2795"/>
                  </a:cubicBezTo>
                  <a:cubicBezTo>
                    <a:pt x="4418" y="1909"/>
                    <a:pt x="5216" y="1083"/>
                    <a:pt x="5216" y="1083"/>
                  </a:cubicBezTo>
                  <a:lnTo>
                    <a:pt x="3563" y="0"/>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86;p44">
              <a:extLst>
                <a:ext uri="{FF2B5EF4-FFF2-40B4-BE49-F238E27FC236}">
                  <a16:creationId xmlns:a16="http://schemas.microsoft.com/office/drawing/2014/main" id="{6F8A13F0-D77E-4EC4-B686-871B07018663}"/>
                </a:ext>
              </a:extLst>
            </p:cNvPr>
            <p:cNvSpPr/>
            <p:nvPr/>
          </p:nvSpPr>
          <p:spPr>
            <a:xfrm>
              <a:off x="4048875" y="4600125"/>
              <a:ext cx="266225" cy="218950"/>
            </a:xfrm>
            <a:custGeom>
              <a:avLst/>
              <a:gdLst/>
              <a:ahLst/>
              <a:cxnLst/>
              <a:rect l="l" t="t" r="r" b="b"/>
              <a:pathLst>
                <a:path w="10649" h="8758" extrusionOk="0">
                  <a:moveTo>
                    <a:pt x="2242" y="1"/>
                  </a:moveTo>
                  <a:cubicBezTo>
                    <a:pt x="1650" y="1"/>
                    <a:pt x="1185" y="167"/>
                    <a:pt x="906" y="512"/>
                  </a:cubicBezTo>
                  <a:cubicBezTo>
                    <a:pt x="1" y="1645"/>
                    <a:pt x="1438" y="4291"/>
                    <a:pt x="4114" y="6427"/>
                  </a:cubicBezTo>
                  <a:cubicBezTo>
                    <a:pt x="5973" y="7910"/>
                    <a:pt x="7942" y="8757"/>
                    <a:pt x="9271" y="8757"/>
                  </a:cubicBezTo>
                  <a:cubicBezTo>
                    <a:pt x="9855" y="8757"/>
                    <a:pt x="10316" y="8593"/>
                    <a:pt x="10590" y="8247"/>
                  </a:cubicBezTo>
                  <a:cubicBezTo>
                    <a:pt x="10609" y="8228"/>
                    <a:pt x="10629" y="8199"/>
                    <a:pt x="10649" y="8169"/>
                  </a:cubicBezTo>
                  <a:cubicBezTo>
                    <a:pt x="9340" y="8031"/>
                    <a:pt x="7559" y="7215"/>
                    <a:pt x="5866" y="5866"/>
                  </a:cubicBezTo>
                  <a:cubicBezTo>
                    <a:pt x="3259" y="3770"/>
                    <a:pt x="1822" y="1192"/>
                    <a:pt x="2609" y="20"/>
                  </a:cubicBezTo>
                  <a:cubicBezTo>
                    <a:pt x="2482" y="7"/>
                    <a:pt x="2360" y="1"/>
                    <a:pt x="2242" y="1"/>
                  </a:cubicBez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887;p44">
              <a:extLst>
                <a:ext uri="{FF2B5EF4-FFF2-40B4-BE49-F238E27FC236}">
                  <a16:creationId xmlns:a16="http://schemas.microsoft.com/office/drawing/2014/main" id="{B6041741-A5CB-414C-A104-1B6176C7BC28}"/>
                </a:ext>
              </a:extLst>
            </p:cNvPr>
            <p:cNvSpPr/>
            <p:nvPr/>
          </p:nvSpPr>
          <p:spPr>
            <a:xfrm>
              <a:off x="4108175" y="4600625"/>
              <a:ext cx="226375" cy="203725"/>
            </a:xfrm>
            <a:custGeom>
              <a:avLst/>
              <a:gdLst/>
              <a:ahLst/>
              <a:cxnLst/>
              <a:rect l="l" t="t" r="r" b="b"/>
              <a:pathLst>
                <a:path w="9055" h="8149" extrusionOk="0">
                  <a:moveTo>
                    <a:pt x="237" y="0"/>
                  </a:moveTo>
                  <a:cubicBezTo>
                    <a:pt x="60" y="266"/>
                    <a:pt x="1" y="610"/>
                    <a:pt x="40" y="1004"/>
                  </a:cubicBezTo>
                  <a:cubicBezTo>
                    <a:pt x="1290" y="1251"/>
                    <a:pt x="2874" y="2038"/>
                    <a:pt x="4390" y="3248"/>
                  </a:cubicBezTo>
                  <a:cubicBezTo>
                    <a:pt x="6407" y="4862"/>
                    <a:pt x="7726" y="6762"/>
                    <a:pt x="7854" y="8090"/>
                  </a:cubicBezTo>
                  <a:cubicBezTo>
                    <a:pt x="8001" y="8120"/>
                    <a:pt x="8139" y="8139"/>
                    <a:pt x="8277" y="8149"/>
                  </a:cubicBezTo>
                  <a:cubicBezTo>
                    <a:pt x="9055" y="6978"/>
                    <a:pt x="7627" y="4400"/>
                    <a:pt x="5020" y="2313"/>
                  </a:cubicBezTo>
                  <a:cubicBezTo>
                    <a:pt x="3327" y="965"/>
                    <a:pt x="1546" y="138"/>
                    <a:pt x="237" y="0"/>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888;p44">
              <a:extLst>
                <a:ext uri="{FF2B5EF4-FFF2-40B4-BE49-F238E27FC236}">
                  <a16:creationId xmlns:a16="http://schemas.microsoft.com/office/drawing/2014/main" id="{903115B1-D532-41DF-B4A3-627F4636C0CE}"/>
                </a:ext>
              </a:extLst>
            </p:cNvPr>
            <p:cNvSpPr/>
            <p:nvPr/>
          </p:nvSpPr>
          <p:spPr>
            <a:xfrm>
              <a:off x="3972875" y="3870900"/>
              <a:ext cx="789750" cy="360475"/>
            </a:xfrm>
            <a:custGeom>
              <a:avLst/>
              <a:gdLst/>
              <a:ahLst/>
              <a:cxnLst/>
              <a:rect l="l" t="t" r="r" b="b"/>
              <a:pathLst>
                <a:path w="31590" h="14419" extrusionOk="0">
                  <a:moveTo>
                    <a:pt x="30055" y="1"/>
                  </a:moveTo>
                  <a:lnTo>
                    <a:pt x="797" y="3987"/>
                  </a:lnTo>
                  <a:lnTo>
                    <a:pt x="0" y="6201"/>
                  </a:lnTo>
                  <a:lnTo>
                    <a:pt x="31590" y="14418"/>
                  </a:lnTo>
                  <a:lnTo>
                    <a:pt x="30055" y="1"/>
                  </a:lnTo>
                  <a:close/>
                </a:path>
              </a:pathLst>
            </a:custGeom>
            <a:solidFill>
              <a:srgbClr val="7F8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889;p44">
              <a:extLst>
                <a:ext uri="{FF2B5EF4-FFF2-40B4-BE49-F238E27FC236}">
                  <a16:creationId xmlns:a16="http://schemas.microsoft.com/office/drawing/2014/main" id="{6D6854B8-1EB3-43C4-BDD0-0E14C212EF63}"/>
                </a:ext>
              </a:extLst>
            </p:cNvPr>
            <p:cNvSpPr/>
            <p:nvPr/>
          </p:nvSpPr>
          <p:spPr>
            <a:xfrm>
              <a:off x="4043975" y="3874350"/>
              <a:ext cx="789500" cy="312750"/>
            </a:xfrm>
            <a:custGeom>
              <a:avLst/>
              <a:gdLst/>
              <a:ahLst/>
              <a:cxnLst/>
              <a:rect l="l" t="t" r="r" b="b"/>
              <a:pathLst>
                <a:path w="31580" h="12510" extrusionOk="0">
                  <a:moveTo>
                    <a:pt x="26866" y="1"/>
                  </a:moveTo>
                  <a:lnTo>
                    <a:pt x="798" y="2087"/>
                  </a:lnTo>
                  <a:lnTo>
                    <a:pt x="0" y="4291"/>
                  </a:lnTo>
                  <a:lnTo>
                    <a:pt x="31580" y="12509"/>
                  </a:lnTo>
                  <a:lnTo>
                    <a:pt x="26866"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90;p44">
              <a:extLst>
                <a:ext uri="{FF2B5EF4-FFF2-40B4-BE49-F238E27FC236}">
                  <a16:creationId xmlns:a16="http://schemas.microsoft.com/office/drawing/2014/main" id="{6F5CCEA0-8492-41DA-8BCC-63708CED8286}"/>
                </a:ext>
              </a:extLst>
            </p:cNvPr>
            <p:cNvSpPr/>
            <p:nvPr/>
          </p:nvSpPr>
          <p:spPr>
            <a:xfrm>
              <a:off x="3946550" y="3953825"/>
              <a:ext cx="170750" cy="875125"/>
            </a:xfrm>
            <a:custGeom>
              <a:avLst/>
              <a:gdLst/>
              <a:ahLst/>
              <a:cxnLst/>
              <a:rect l="l" t="t" r="r" b="b"/>
              <a:pathLst>
                <a:path w="6830" h="35005" extrusionOk="0">
                  <a:moveTo>
                    <a:pt x="0" y="1"/>
                  </a:moveTo>
                  <a:lnTo>
                    <a:pt x="0" y="35005"/>
                  </a:lnTo>
                  <a:lnTo>
                    <a:pt x="6830" y="35005"/>
                  </a:lnTo>
                  <a:lnTo>
                    <a:pt x="6830" y="33007"/>
                  </a:lnTo>
                  <a:lnTo>
                    <a:pt x="2559" y="33244"/>
                  </a:lnTo>
                  <a:lnTo>
                    <a:pt x="2431" y="4410"/>
                  </a:lnTo>
                  <a:cubicBezTo>
                    <a:pt x="2421" y="2992"/>
                    <a:pt x="3464" y="1782"/>
                    <a:pt x="4872" y="1585"/>
                  </a:cubicBezTo>
                  <a:lnTo>
                    <a:pt x="6830" y="1300"/>
                  </a:lnTo>
                  <a:lnTo>
                    <a:pt x="6830"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891;p44">
              <a:extLst>
                <a:ext uri="{FF2B5EF4-FFF2-40B4-BE49-F238E27FC236}">
                  <a16:creationId xmlns:a16="http://schemas.microsoft.com/office/drawing/2014/main" id="{7F6BE466-DDE7-4F1E-9179-7227DC80498A}"/>
                </a:ext>
              </a:extLst>
            </p:cNvPr>
            <p:cNvSpPr/>
            <p:nvPr/>
          </p:nvSpPr>
          <p:spPr>
            <a:xfrm>
              <a:off x="3776050" y="3860575"/>
              <a:ext cx="1068500" cy="1068275"/>
            </a:xfrm>
            <a:custGeom>
              <a:avLst/>
              <a:gdLst/>
              <a:ahLst/>
              <a:cxnLst/>
              <a:rect l="l" t="t" r="r" b="b"/>
              <a:pathLst>
                <a:path w="42740" h="42731" extrusionOk="0">
                  <a:moveTo>
                    <a:pt x="36983" y="1949"/>
                  </a:moveTo>
                  <a:lnTo>
                    <a:pt x="39866" y="35192"/>
                  </a:lnTo>
                  <a:lnTo>
                    <a:pt x="8414" y="36904"/>
                  </a:lnTo>
                  <a:lnTo>
                    <a:pt x="8287" y="8514"/>
                  </a:lnTo>
                  <a:cubicBezTo>
                    <a:pt x="8287" y="7116"/>
                    <a:pt x="9310" y="5925"/>
                    <a:pt x="10697" y="5728"/>
                  </a:cubicBezTo>
                  <a:lnTo>
                    <a:pt x="36983" y="1949"/>
                  </a:lnTo>
                  <a:close/>
                  <a:moveTo>
                    <a:pt x="19515" y="1"/>
                  </a:moveTo>
                  <a:lnTo>
                    <a:pt x="8650" y="2609"/>
                  </a:lnTo>
                  <a:cubicBezTo>
                    <a:pt x="6358" y="3160"/>
                    <a:pt x="4616" y="5020"/>
                    <a:pt x="4213" y="7342"/>
                  </a:cubicBezTo>
                  <a:lnTo>
                    <a:pt x="1" y="21641"/>
                  </a:lnTo>
                  <a:lnTo>
                    <a:pt x="1" y="42730"/>
                  </a:lnTo>
                  <a:lnTo>
                    <a:pt x="42739" y="42730"/>
                  </a:lnTo>
                  <a:lnTo>
                    <a:pt x="4273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92;p44">
              <a:extLst>
                <a:ext uri="{FF2B5EF4-FFF2-40B4-BE49-F238E27FC236}">
                  <a16:creationId xmlns:a16="http://schemas.microsoft.com/office/drawing/2014/main" id="{EE531F35-0115-44E5-80FF-BECF566B051D}"/>
                </a:ext>
              </a:extLst>
            </p:cNvPr>
            <p:cNvSpPr/>
            <p:nvPr/>
          </p:nvSpPr>
          <p:spPr>
            <a:xfrm>
              <a:off x="3968200" y="3892325"/>
              <a:ext cx="820750" cy="906625"/>
            </a:xfrm>
            <a:custGeom>
              <a:avLst/>
              <a:gdLst/>
              <a:ahLst/>
              <a:cxnLst/>
              <a:rect l="l" t="t" r="r" b="b"/>
              <a:pathLst>
                <a:path w="32830" h="36265" extrusionOk="0">
                  <a:moveTo>
                    <a:pt x="29297" y="679"/>
                  </a:moveTo>
                  <a:lnTo>
                    <a:pt x="32180" y="33922"/>
                  </a:lnTo>
                  <a:lnTo>
                    <a:pt x="728" y="35634"/>
                  </a:lnTo>
                  <a:lnTo>
                    <a:pt x="601" y="7244"/>
                  </a:lnTo>
                  <a:cubicBezTo>
                    <a:pt x="601" y="5846"/>
                    <a:pt x="1624" y="4655"/>
                    <a:pt x="3011" y="4458"/>
                  </a:cubicBezTo>
                  <a:lnTo>
                    <a:pt x="29297" y="679"/>
                  </a:lnTo>
                  <a:close/>
                  <a:moveTo>
                    <a:pt x="29838" y="1"/>
                  </a:moveTo>
                  <a:lnTo>
                    <a:pt x="29208" y="89"/>
                  </a:lnTo>
                  <a:lnTo>
                    <a:pt x="2923" y="3858"/>
                  </a:lnTo>
                  <a:cubicBezTo>
                    <a:pt x="2106" y="3976"/>
                    <a:pt x="1368" y="4390"/>
                    <a:pt x="827" y="5009"/>
                  </a:cubicBezTo>
                  <a:cubicBezTo>
                    <a:pt x="295" y="5630"/>
                    <a:pt x="0" y="6426"/>
                    <a:pt x="10" y="7244"/>
                  </a:cubicBezTo>
                  <a:lnTo>
                    <a:pt x="128" y="35634"/>
                  </a:lnTo>
                  <a:lnTo>
                    <a:pt x="138" y="36264"/>
                  </a:lnTo>
                  <a:lnTo>
                    <a:pt x="758" y="36235"/>
                  </a:lnTo>
                  <a:lnTo>
                    <a:pt x="32210" y="34512"/>
                  </a:lnTo>
                  <a:lnTo>
                    <a:pt x="32829" y="34483"/>
                  </a:lnTo>
                  <a:lnTo>
                    <a:pt x="32781" y="33863"/>
                  </a:lnTo>
                  <a:lnTo>
                    <a:pt x="29897" y="630"/>
                  </a:lnTo>
                  <a:lnTo>
                    <a:pt x="29838"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93;p44">
              <a:extLst>
                <a:ext uri="{FF2B5EF4-FFF2-40B4-BE49-F238E27FC236}">
                  <a16:creationId xmlns:a16="http://schemas.microsoft.com/office/drawing/2014/main" id="{AD0EAD1E-BF70-4C67-97F9-0AD851A1C418}"/>
                </a:ext>
              </a:extLst>
            </p:cNvPr>
            <p:cNvSpPr/>
            <p:nvPr/>
          </p:nvSpPr>
          <p:spPr>
            <a:xfrm>
              <a:off x="3972375" y="4798925"/>
              <a:ext cx="2725" cy="131650"/>
            </a:xfrm>
            <a:custGeom>
              <a:avLst/>
              <a:gdLst/>
              <a:ahLst/>
              <a:cxnLst/>
              <a:rect l="l" t="t" r="r" b="b"/>
              <a:pathLst>
                <a:path w="109" h="5266" extrusionOk="0">
                  <a:moveTo>
                    <a:pt x="20" y="0"/>
                  </a:moveTo>
                  <a:lnTo>
                    <a:pt x="1" y="5266"/>
                  </a:lnTo>
                  <a:lnTo>
                    <a:pt x="89" y="5266"/>
                  </a:lnTo>
                  <a:lnTo>
                    <a:pt x="109" y="0"/>
                  </a:lnTo>
                  <a:close/>
                </a:path>
              </a:pathLst>
            </a:custGeom>
            <a:solidFill>
              <a:srgbClr val="2C2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894;p44">
              <a:extLst>
                <a:ext uri="{FF2B5EF4-FFF2-40B4-BE49-F238E27FC236}">
                  <a16:creationId xmlns:a16="http://schemas.microsoft.com/office/drawing/2014/main" id="{219C99CF-DD54-4D88-83CA-E90D344B1A78}"/>
                </a:ext>
              </a:extLst>
            </p:cNvPr>
            <p:cNvSpPr/>
            <p:nvPr/>
          </p:nvSpPr>
          <p:spPr>
            <a:xfrm>
              <a:off x="4786950" y="4753150"/>
              <a:ext cx="14050" cy="175950"/>
            </a:xfrm>
            <a:custGeom>
              <a:avLst/>
              <a:gdLst/>
              <a:ahLst/>
              <a:cxnLst/>
              <a:rect l="l" t="t" r="r" b="b"/>
              <a:pathLst>
                <a:path w="562" h="7038" extrusionOk="0">
                  <a:moveTo>
                    <a:pt x="90" y="1"/>
                  </a:moveTo>
                  <a:lnTo>
                    <a:pt x="1" y="11"/>
                  </a:lnTo>
                  <a:lnTo>
                    <a:pt x="473" y="7037"/>
                  </a:lnTo>
                  <a:lnTo>
                    <a:pt x="562" y="7027"/>
                  </a:lnTo>
                  <a:lnTo>
                    <a:pt x="90" y="1"/>
                  </a:lnTo>
                  <a:close/>
                </a:path>
              </a:pathLst>
            </a:custGeom>
            <a:solidFill>
              <a:srgbClr val="2C2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895;p44">
              <a:extLst>
                <a:ext uri="{FF2B5EF4-FFF2-40B4-BE49-F238E27FC236}">
                  <a16:creationId xmlns:a16="http://schemas.microsoft.com/office/drawing/2014/main" id="{52842F6B-5D86-454F-BD3E-C149F42C736A}"/>
                </a:ext>
              </a:extLst>
            </p:cNvPr>
            <p:cNvSpPr/>
            <p:nvPr/>
          </p:nvSpPr>
          <p:spPr>
            <a:xfrm>
              <a:off x="4748350" y="3863300"/>
              <a:ext cx="97175" cy="1065800"/>
            </a:xfrm>
            <a:custGeom>
              <a:avLst/>
              <a:gdLst/>
              <a:ahLst/>
              <a:cxnLst/>
              <a:rect l="l" t="t" r="r" b="b"/>
              <a:pathLst>
                <a:path w="3887" h="42632" extrusionOk="0">
                  <a:moveTo>
                    <a:pt x="79" y="0"/>
                  </a:moveTo>
                  <a:lnTo>
                    <a:pt x="0" y="10"/>
                  </a:lnTo>
                  <a:lnTo>
                    <a:pt x="3799" y="42631"/>
                  </a:lnTo>
                  <a:lnTo>
                    <a:pt x="3887" y="42621"/>
                  </a:lnTo>
                  <a:lnTo>
                    <a:pt x="7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896;p44">
              <a:extLst>
                <a:ext uri="{FF2B5EF4-FFF2-40B4-BE49-F238E27FC236}">
                  <a16:creationId xmlns:a16="http://schemas.microsoft.com/office/drawing/2014/main" id="{D7F47FED-5C4D-4966-B04F-57991E91A264}"/>
                </a:ext>
              </a:extLst>
            </p:cNvPr>
            <p:cNvSpPr/>
            <p:nvPr/>
          </p:nvSpPr>
          <p:spPr>
            <a:xfrm>
              <a:off x="4668875" y="4788850"/>
              <a:ext cx="104325" cy="139750"/>
            </a:xfrm>
            <a:custGeom>
              <a:avLst/>
              <a:gdLst/>
              <a:ahLst/>
              <a:cxnLst/>
              <a:rect l="l" t="t" r="r" b="b"/>
              <a:pathLst>
                <a:path w="4173" h="5590" extrusionOk="0">
                  <a:moveTo>
                    <a:pt x="3799" y="0"/>
                  </a:moveTo>
                  <a:lnTo>
                    <a:pt x="0" y="187"/>
                  </a:lnTo>
                  <a:lnTo>
                    <a:pt x="325" y="5590"/>
                  </a:lnTo>
                  <a:lnTo>
                    <a:pt x="4173" y="5590"/>
                  </a:lnTo>
                  <a:lnTo>
                    <a:pt x="3799"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897;p44">
              <a:extLst>
                <a:ext uri="{FF2B5EF4-FFF2-40B4-BE49-F238E27FC236}">
                  <a16:creationId xmlns:a16="http://schemas.microsoft.com/office/drawing/2014/main" id="{B8D73E43-724B-48EF-8BFA-C5A9D19D7538}"/>
                </a:ext>
              </a:extLst>
            </p:cNvPr>
            <p:cNvSpPr/>
            <p:nvPr/>
          </p:nvSpPr>
          <p:spPr>
            <a:xfrm>
              <a:off x="4662475" y="4788850"/>
              <a:ext cx="104575" cy="139750"/>
            </a:xfrm>
            <a:custGeom>
              <a:avLst/>
              <a:gdLst/>
              <a:ahLst/>
              <a:cxnLst/>
              <a:rect l="l" t="t" r="r" b="b"/>
              <a:pathLst>
                <a:path w="4183" h="5590" extrusionOk="0">
                  <a:moveTo>
                    <a:pt x="3799" y="0"/>
                  </a:moveTo>
                  <a:lnTo>
                    <a:pt x="0" y="187"/>
                  </a:lnTo>
                  <a:lnTo>
                    <a:pt x="335" y="5590"/>
                  </a:lnTo>
                  <a:lnTo>
                    <a:pt x="4183" y="5590"/>
                  </a:lnTo>
                  <a:lnTo>
                    <a:pt x="3799"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898;p44">
              <a:extLst>
                <a:ext uri="{FF2B5EF4-FFF2-40B4-BE49-F238E27FC236}">
                  <a16:creationId xmlns:a16="http://schemas.microsoft.com/office/drawing/2014/main" id="{3EC4FF03-79EF-4CE4-BF7D-871DB5C55E11}"/>
                </a:ext>
              </a:extLst>
            </p:cNvPr>
            <p:cNvSpPr/>
            <p:nvPr/>
          </p:nvSpPr>
          <p:spPr>
            <a:xfrm>
              <a:off x="4701100" y="4816100"/>
              <a:ext cx="33475" cy="112250"/>
            </a:xfrm>
            <a:custGeom>
              <a:avLst/>
              <a:gdLst/>
              <a:ahLst/>
              <a:cxnLst/>
              <a:rect l="l" t="t" r="r" b="b"/>
              <a:pathLst>
                <a:path w="1339" h="4490" extrusionOk="0">
                  <a:moveTo>
                    <a:pt x="557" y="1"/>
                  </a:moveTo>
                  <a:cubicBezTo>
                    <a:pt x="546" y="1"/>
                    <a:pt x="534" y="1"/>
                    <a:pt x="522" y="2"/>
                  </a:cubicBezTo>
                  <a:cubicBezTo>
                    <a:pt x="217" y="32"/>
                    <a:pt x="1" y="288"/>
                    <a:pt x="10" y="583"/>
                  </a:cubicBezTo>
                  <a:lnTo>
                    <a:pt x="237" y="4490"/>
                  </a:lnTo>
                  <a:lnTo>
                    <a:pt x="1339" y="4490"/>
                  </a:lnTo>
                  <a:lnTo>
                    <a:pt x="1112" y="524"/>
                  </a:lnTo>
                  <a:cubicBezTo>
                    <a:pt x="1093" y="230"/>
                    <a:pt x="848" y="1"/>
                    <a:pt x="557"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899;p44">
              <a:extLst>
                <a:ext uri="{FF2B5EF4-FFF2-40B4-BE49-F238E27FC236}">
                  <a16:creationId xmlns:a16="http://schemas.microsoft.com/office/drawing/2014/main" id="{95380481-9BD5-439D-978F-39840832C379}"/>
                </a:ext>
              </a:extLst>
            </p:cNvPr>
            <p:cNvSpPr/>
            <p:nvPr/>
          </p:nvSpPr>
          <p:spPr>
            <a:xfrm>
              <a:off x="3776050" y="3860575"/>
              <a:ext cx="552100" cy="1068275"/>
            </a:xfrm>
            <a:custGeom>
              <a:avLst/>
              <a:gdLst/>
              <a:ahLst/>
              <a:cxnLst/>
              <a:rect l="l" t="t" r="r" b="b"/>
              <a:pathLst>
                <a:path w="22084" h="42731" extrusionOk="0">
                  <a:moveTo>
                    <a:pt x="19515" y="1"/>
                  </a:moveTo>
                  <a:lnTo>
                    <a:pt x="8650" y="2609"/>
                  </a:lnTo>
                  <a:cubicBezTo>
                    <a:pt x="6358" y="3160"/>
                    <a:pt x="4616" y="5020"/>
                    <a:pt x="4213" y="7342"/>
                  </a:cubicBezTo>
                  <a:lnTo>
                    <a:pt x="1" y="21641"/>
                  </a:lnTo>
                  <a:lnTo>
                    <a:pt x="1" y="42730"/>
                  </a:lnTo>
                  <a:lnTo>
                    <a:pt x="4281" y="42730"/>
                  </a:lnTo>
                  <a:lnTo>
                    <a:pt x="4281" y="21641"/>
                  </a:lnTo>
                  <a:lnTo>
                    <a:pt x="6781" y="7342"/>
                  </a:lnTo>
                  <a:cubicBezTo>
                    <a:pt x="7185" y="5020"/>
                    <a:pt x="8926" y="3160"/>
                    <a:pt x="11219" y="2609"/>
                  </a:cubicBezTo>
                  <a:lnTo>
                    <a:pt x="22084"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00;p44">
              <a:extLst>
                <a:ext uri="{FF2B5EF4-FFF2-40B4-BE49-F238E27FC236}">
                  <a16:creationId xmlns:a16="http://schemas.microsoft.com/office/drawing/2014/main" id="{B84A86CA-A7CD-495F-98D9-D63C33A00401}"/>
                </a:ext>
              </a:extLst>
            </p:cNvPr>
            <p:cNvSpPr/>
            <p:nvPr/>
          </p:nvSpPr>
          <p:spPr>
            <a:xfrm>
              <a:off x="4258500" y="4114250"/>
              <a:ext cx="82200" cy="82175"/>
            </a:xfrm>
            <a:custGeom>
              <a:avLst/>
              <a:gdLst/>
              <a:ahLst/>
              <a:cxnLst/>
              <a:rect l="l" t="t" r="r" b="b"/>
              <a:pathLst>
                <a:path w="3288" h="3287" extrusionOk="0">
                  <a:moveTo>
                    <a:pt x="1644" y="0"/>
                  </a:moveTo>
                  <a:cubicBezTo>
                    <a:pt x="739" y="0"/>
                    <a:pt x="0" y="738"/>
                    <a:pt x="0" y="1643"/>
                  </a:cubicBezTo>
                  <a:cubicBezTo>
                    <a:pt x="0" y="2549"/>
                    <a:pt x="739" y="3287"/>
                    <a:pt x="1644" y="3287"/>
                  </a:cubicBezTo>
                  <a:cubicBezTo>
                    <a:pt x="2550" y="3287"/>
                    <a:pt x="3287" y="2549"/>
                    <a:pt x="3287" y="1643"/>
                  </a:cubicBezTo>
                  <a:cubicBezTo>
                    <a:pt x="3287" y="738"/>
                    <a:pt x="2550" y="0"/>
                    <a:pt x="1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901;p44">
              <a:extLst>
                <a:ext uri="{FF2B5EF4-FFF2-40B4-BE49-F238E27FC236}">
                  <a16:creationId xmlns:a16="http://schemas.microsoft.com/office/drawing/2014/main" id="{9F350216-C22E-4DEA-AD76-F91EF6FBBD47}"/>
                </a:ext>
              </a:extLst>
            </p:cNvPr>
            <p:cNvSpPr/>
            <p:nvPr/>
          </p:nvSpPr>
          <p:spPr>
            <a:xfrm>
              <a:off x="4214200" y="4419800"/>
              <a:ext cx="156275" cy="273600"/>
            </a:xfrm>
            <a:custGeom>
              <a:avLst/>
              <a:gdLst/>
              <a:ahLst/>
              <a:cxnLst/>
              <a:rect l="l" t="t" r="r" b="b"/>
              <a:pathLst>
                <a:path w="6251" h="10944" extrusionOk="0">
                  <a:moveTo>
                    <a:pt x="1783" y="1"/>
                  </a:moveTo>
                  <a:lnTo>
                    <a:pt x="1" y="1230"/>
                  </a:lnTo>
                  <a:cubicBezTo>
                    <a:pt x="1" y="1230"/>
                    <a:pt x="1586" y="5669"/>
                    <a:pt x="2452" y="7185"/>
                  </a:cubicBezTo>
                  <a:cubicBezTo>
                    <a:pt x="3327" y="8710"/>
                    <a:pt x="4843" y="10944"/>
                    <a:pt x="4843" y="10944"/>
                  </a:cubicBezTo>
                  <a:lnTo>
                    <a:pt x="6250" y="6958"/>
                  </a:lnTo>
                  <a:lnTo>
                    <a:pt x="1783"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02;p44">
              <a:extLst>
                <a:ext uri="{FF2B5EF4-FFF2-40B4-BE49-F238E27FC236}">
                  <a16:creationId xmlns:a16="http://schemas.microsoft.com/office/drawing/2014/main" id="{AFFA50D4-789D-49E4-BCBB-135DDB9340B8}"/>
                </a:ext>
              </a:extLst>
            </p:cNvPr>
            <p:cNvSpPr/>
            <p:nvPr/>
          </p:nvSpPr>
          <p:spPr>
            <a:xfrm>
              <a:off x="4132050" y="4280475"/>
              <a:ext cx="128925" cy="170100"/>
            </a:xfrm>
            <a:custGeom>
              <a:avLst/>
              <a:gdLst/>
              <a:ahLst/>
              <a:cxnLst/>
              <a:rect l="l" t="t" r="r" b="b"/>
              <a:pathLst>
                <a:path w="5157" h="6804" extrusionOk="0">
                  <a:moveTo>
                    <a:pt x="3682" y="0"/>
                  </a:moveTo>
                  <a:cubicBezTo>
                    <a:pt x="3455" y="0"/>
                    <a:pt x="2912" y="306"/>
                    <a:pt x="2893" y="909"/>
                  </a:cubicBezTo>
                  <a:cubicBezTo>
                    <a:pt x="2874" y="1559"/>
                    <a:pt x="2933" y="2650"/>
                    <a:pt x="2933" y="2650"/>
                  </a:cubicBezTo>
                  <a:cubicBezTo>
                    <a:pt x="2933" y="2650"/>
                    <a:pt x="2581" y="2529"/>
                    <a:pt x="2085" y="2529"/>
                  </a:cubicBezTo>
                  <a:cubicBezTo>
                    <a:pt x="1876" y="2529"/>
                    <a:pt x="1642" y="2550"/>
                    <a:pt x="1398" y="2611"/>
                  </a:cubicBezTo>
                  <a:cubicBezTo>
                    <a:pt x="571" y="2808"/>
                    <a:pt x="0" y="3153"/>
                    <a:pt x="365" y="4590"/>
                  </a:cubicBezTo>
                  <a:cubicBezTo>
                    <a:pt x="788" y="6261"/>
                    <a:pt x="1654" y="6610"/>
                    <a:pt x="2305" y="6610"/>
                  </a:cubicBezTo>
                  <a:cubicBezTo>
                    <a:pt x="2773" y="6610"/>
                    <a:pt x="3130" y="6429"/>
                    <a:pt x="3130" y="6429"/>
                  </a:cubicBezTo>
                  <a:lnTo>
                    <a:pt x="3287" y="6803"/>
                  </a:lnTo>
                  <a:lnTo>
                    <a:pt x="5069" y="5574"/>
                  </a:lnTo>
                  <a:cubicBezTo>
                    <a:pt x="5069" y="5574"/>
                    <a:pt x="5157" y="4412"/>
                    <a:pt x="4891" y="3418"/>
                  </a:cubicBezTo>
                  <a:cubicBezTo>
                    <a:pt x="4636" y="2425"/>
                    <a:pt x="4065" y="2385"/>
                    <a:pt x="3927" y="1784"/>
                  </a:cubicBezTo>
                  <a:cubicBezTo>
                    <a:pt x="3779" y="1174"/>
                    <a:pt x="3927" y="43"/>
                    <a:pt x="3720" y="4"/>
                  </a:cubicBezTo>
                  <a:cubicBezTo>
                    <a:pt x="3709" y="1"/>
                    <a:pt x="3696" y="0"/>
                    <a:pt x="3682" y="0"/>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03;p44">
              <a:extLst>
                <a:ext uri="{FF2B5EF4-FFF2-40B4-BE49-F238E27FC236}">
                  <a16:creationId xmlns:a16="http://schemas.microsoft.com/office/drawing/2014/main" id="{8A83A43C-1293-42D7-907D-430FDDF164D9}"/>
                </a:ext>
              </a:extLst>
            </p:cNvPr>
            <p:cNvSpPr/>
            <p:nvPr/>
          </p:nvSpPr>
          <p:spPr>
            <a:xfrm>
              <a:off x="4180525" y="4346725"/>
              <a:ext cx="59550" cy="98425"/>
            </a:xfrm>
            <a:custGeom>
              <a:avLst/>
              <a:gdLst/>
              <a:ahLst/>
              <a:cxnLst/>
              <a:rect l="l" t="t" r="r" b="b"/>
              <a:pathLst>
                <a:path w="2382" h="3937" extrusionOk="0">
                  <a:moveTo>
                    <a:pt x="994" y="0"/>
                  </a:moveTo>
                  <a:lnTo>
                    <a:pt x="994" y="0"/>
                  </a:lnTo>
                  <a:cubicBezTo>
                    <a:pt x="1230" y="60"/>
                    <a:pt x="1427" y="197"/>
                    <a:pt x="1594" y="365"/>
                  </a:cubicBezTo>
                  <a:cubicBezTo>
                    <a:pt x="1752" y="532"/>
                    <a:pt x="1879" y="739"/>
                    <a:pt x="1968" y="945"/>
                  </a:cubicBezTo>
                  <a:cubicBezTo>
                    <a:pt x="2057" y="1162"/>
                    <a:pt x="2126" y="1388"/>
                    <a:pt x="2155" y="1625"/>
                  </a:cubicBezTo>
                  <a:cubicBezTo>
                    <a:pt x="2205" y="1851"/>
                    <a:pt x="2214" y="2077"/>
                    <a:pt x="2155" y="2303"/>
                  </a:cubicBezTo>
                  <a:cubicBezTo>
                    <a:pt x="2096" y="2520"/>
                    <a:pt x="1978" y="2717"/>
                    <a:pt x="1831" y="2884"/>
                  </a:cubicBezTo>
                  <a:cubicBezTo>
                    <a:pt x="1683" y="3061"/>
                    <a:pt x="1496" y="3209"/>
                    <a:pt x="1299" y="3337"/>
                  </a:cubicBezTo>
                  <a:cubicBezTo>
                    <a:pt x="1102" y="3464"/>
                    <a:pt x="886" y="3583"/>
                    <a:pt x="669" y="3681"/>
                  </a:cubicBezTo>
                  <a:cubicBezTo>
                    <a:pt x="453" y="3779"/>
                    <a:pt x="236" y="3858"/>
                    <a:pt x="0" y="3937"/>
                  </a:cubicBezTo>
                  <a:cubicBezTo>
                    <a:pt x="473" y="3849"/>
                    <a:pt x="945" y="3701"/>
                    <a:pt x="1368" y="3455"/>
                  </a:cubicBezTo>
                  <a:cubicBezTo>
                    <a:pt x="1575" y="3327"/>
                    <a:pt x="1781" y="3179"/>
                    <a:pt x="1949" y="2992"/>
                  </a:cubicBezTo>
                  <a:cubicBezTo>
                    <a:pt x="2116" y="2815"/>
                    <a:pt x="2253" y="2589"/>
                    <a:pt x="2323" y="2343"/>
                  </a:cubicBezTo>
                  <a:cubicBezTo>
                    <a:pt x="2382" y="2097"/>
                    <a:pt x="2371" y="1831"/>
                    <a:pt x="2312" y="1595"/>
                  </a:cubicBezTo>
                  <a:cubicBezTo>
                    <a:pt x="2273" y="1349"/>
                    <a:pt x="2194" y="1113"/>
                    <a:pt x="2086" y="896"/>
                  </a:cubicBezTo>
                  <a:cubicBezTo>
                    <a:pt x="1978" y="670"/>
                    <a:pt x="1831" y="463"/>
                    <a:pt x="1643" y="306"/>
                  </a:cubicBezTo>
                  <a:cubicBezTo>
                    <a:pt x="1457" y="148"/>
                    <a:pt x="1240" y="20"/>
                    <a:pt x="9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04;p44">
              <a:extLst>
                <a:ext uri="{FF2B5EF4-FFF2-40B4-BE49-F238E27FC236}">
                  <a16:creationId xmlns:a16="http://schemas.microsoft.com/office/drawing/2014/main" id="{17D58EE9-F8F0-49FB-814F-9ABC339726D0}"/>
                </a:ext>
              </a:extLst>
            </p:cNvPr>
            <p:cNvSpPr/>
            <p:nvPr/>
          </p:nvSpPr>
          <p:spPr>
            <a:xfrm>
              <a:off x="4137950" y="4367525"/>
              <a:ext cx="93500" cy="14150"/>
            </a:xfrm>
            <a:custGeom>
              <a:avLst/>
              <a:gdLst/>
              <a:ahLst/>
              <a:cxnLst/>
              <a:rect l="l" t="t" r="r" b="b"/>
              <a:pathLst>
                <a:path w="3740" h="566" extrusionOk="0">
                  <a:moveTo>
                    <a:pt x="2372" y="0"/>
                  </a:moveTo>
                  <a:cubicBezTo>
                    <a:pt x="2124" y="0"/>
                    <a:pt x="1867" y="7"/>
                    <a:pt x="1624" y="25"/>
                  </a:cubicBezTo>
                  <a:cubicBezTo>
                    <a:pt x="680" y="104"/>
                    <a:pt x="30" y="399"/>
                    <a:pt x="0" y="408"/>
                  </a:cubicBezTo>
                  <a:lnTo>
                    <a:pt x="70" y="566"/>
                  </a:lnTo>
                  <a:cubicBezTo>
                    <a:pt x="79" y="556"/>
                    <a:pt x="719" y="271"/>
                    <a:pt x="1634" y="202"/>
                  </a:cubicBezTo>
                  <a:cubicBezTo>
                    <a:pt x="1884" y="181"/>
                    <a:pt x="2149" y="173"/>
                    <a:pt x="2403" y="173"/>
                  </a:cubicBezTo>
                  <a:cubicBezTo>
                    <a:pt x="3099" y="173"/>
                    <a:pt x="3713" y="231"/>
                    <a:pt x="3720" y="231"/>
                  </a:cubicBezTo>
                  <a:lnTo>
                    <a:pt x="3740" y="64"/>
                  </a:lnTo>
                  <a:cubicBezTo>
                    <a:pt x="3733" y="57"/>
                    <a:pt x="3090" y="0"/>
                    <a:pt x="2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05;p44">
              <a:extLst>
                <a:ext uri="{FF2B5EF4-FFF2-40B4-BE49-F238E27FC236}">
                  <a16:creationId xmlns:a16="http://schemas.microsoft.com/office/drawing/2014/main" id="{AB89C02F-59B7-4AE7-8FE9-CFDA4FD67335}"/>
                </a:ext>
              </a:extLst>
            </p:cNvPr>
            <p:cNvSpPr/>
            <p:nvPr/>
          </p:nvSpPr>
          <p:spPr>
            <a:xfrm>
              <a:off x="4141875" y="4388925"/>
              <a:ext cx="95475" cy="13925"/>
            </a:xfrm>
            <a:custGeom>
              <a:avLst/>
              <a:gdLst/>
              <a:ahLst/>
              <a:cxnLst/>
              <a:rect l="l" t="t" r="r" b="b"/>
              <a:pathLst>
                <a:path w="3819" h="557" extrusionOk="0">
                  <a:moveTo>
                    <a:pt x="2389" y="1"/>
                  </a:moveTo>
                  <a:cubicBezTo>
                    <a:pt x="2132" y="1"/>
                    <a:pt x="1869" y="7"/>
                    <a:pt x="1625" y="25"/>
                  </a:cubicBezTo>
                  <a:cubicBezTo>
                    <a:pt x="670" y="104"/>
                    <a:pt x="20" y="389"/>
                    <a:pt x="1" y="399"/>
                  </a:cubicBezTo>
                  <a:lnTo>
                    <a:pt x="70" y="556"/>
                  </a:lnTo>
                  <a:cubicBezTo>
                    <a:pt x="70" y="556"/>
                    <a:pt x="720" y="271"/>
                    <a:pt x="1634" y="192"/>
                  </a:cubicBezTo>
                  <a:cubicBezTo>
                    <a:pt x="1875" y="174"/>
                    <a:pt x="2137" y="168"/>
                    <a:pt x="2392" y="168"/>
                  </a:cubicBezTo>
                  <a:cubicBezTo>
                    <a:pt x="3118" y="168"/>
                    <a:pt x="3795" y="222"/>
                    <a:pt x="3810" y="222"/>
                  </a:cubicBezTo>
                  <a:lnTo>
                    <a:pt x="3819" y="55"/>
                  </a:lnTo>
                  <a:cubicBezTo>
                    <a:pt x="3812" y="55"/>
                    <a:pt x="3128" y="1"/>
                    <a:pt x="2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906;p44">
              <a:extLst>
                <a:ext uri="{FF2B5EF4-FFF2-40B4-BE49-F238E27FC236}">
                  <a16:creationId xmlns:a16="http://schemas.microsoft.com/office/drawing/2014/main" id="{E8510936-9ADF-44D1-A9C9-C6CA80C3D551}"/>
                </a:ext>
              </a:extLst>
            </p:cNvPr>
            <p:cNvSpPr/>
            <p:nvPr/>
          </p:nvSpPr>
          <p:spPr>
            <a:xfrm>
              <a:off x="4149525" y="4410425"/>
              <a:ext cx="84400" cy="12350"/>
            </a:xfrm>
            <a:custGeom>
              <a:avLst/>
              <a:gdLst/>
              <a:ahLst/>
              <a:cxnLst/>
              <a:rect l="l" t="t" r="r" b="b"/>
              <a:pathLst>
                <a:path w="3376" h="494" extrusionOk="0">
                  <a:moveTo>
                    <a:pt x="2093" y="1"/>
                  </a:moveTo>
                  <a:cubicBezTo>
                    <a:pt x="1873" y="1"/>
                    <a:pt x="1647" y="7"/>
                    <a:pt x="1437" y="21"/>
                  </a:cubicBezTo>
                  <a:cubicBezTo>
                    <a:pt x="600" y="90"/>
                    <a:pt x="29" y="346"/>
                    <a:pt x="0" y="356"/>
                  </a:cubicBezTo>
                  <a:lnTo>
                    <a:pt x="69" y="494"/>
                  </a:lnTo>
                  <a:cubicBezTo>
                    <a:pt x="69" y="494"/>
                    <a:pt x="639" y="238"/>
                    <a:pt x="1446" y="169"/>
                  </a:cubicBezTo>
                  <a:cubicBezTo>
                    <a:pt x="1650" y="154"/>
                    <a:pt x="1871" y="148"/>
                    <a:pt x="2087" y="148"/>
                  </a:cubicBezTo>
                  <a:cubicBezTo>
                    <a:pt x="2741" y="148"/>
                    <a:pt x="3358" y="198"/>
                    <a:pt x="3366" y="198"/>
                  </a:cubicBezTo>
                  <a:lnTo>
                    <a:pt x="3375" y="50"/>
                  </a:lnTo>
                  <a:cubicBezTo>
                    <a:pt x="3368" y="50"/>
                    <a:pt x="2753" y="1"/>
                    <a:pt x="20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907;p44">
              <a:extLst>
                <a:ext uri="{FF2B5EF4-FFF2-40B4-BE49-F238E27FC236}">
                  <a16:creationId xmlns:a16="http://schemas.microsoft.com/office/drawing/2014/main" id="{5D3D207D-4C39-4670-B616-9FB6F280FA71}"/>
                </a:ext>
              </a:extLst>
            </p:cNvPr>
            <p:cNvSpPr/>
            <p:nvPr/>
          </p:nvSpPr>
          <p:spPr>
            <a:xfrm>
              <a:off x="4310425" y="4575525"/>
              <a:ext cx="54150" cy="138050"/>
            </a:xfrm>
            <a:custGeom>
              <a:avLst/>
              <a:gdLst/>
              <a:ahLst/>
              <a:cxnLst/>
              <a:rect l="l" t="t" r="r" b="b"/>
              <a:pathLst>
                <a:path w="2166" h="5522" extrusionOk="0">
                  <a:moveTo>
                    <a:pt x="2165" y="1"/>
                  </a:moveTo>
                  <a:lnTo>
                    <a:pt x="2165" y="1"/>
                  </a:lnTo>
                  <a:cubicBezTo>
                    <a:pt x="1958" y="453"/>
                    <a:pt x="1752" y="906"/>
                    <a:pt x="1564" y="1359"/>
                  </a:cubicBezTo>
                  <a:cubicBezTo>
                    <a:pt x="1368" y="1811"/>
                    <a:pt x="1191" y="2274"/>
                    <a:pt x="1004" y="2727"/>
                  </a:cubicBezTo>
                  <a:cubicBezTo>
                    <a:pt x="827" y="3189"/>
                    <a:pt x="650" y="3652"/>
                    <a:pt x="482" y="4114"/>
                  </a:cubicBezTo>
                  <a:cubicBezTo>
                    <a:pt x="305" y="4577"/>
                    <a:pt x="147" y="5049"/>
                    <a:pt x="0" y="5522"/>
                  </a:cubicBezTo>
                  <a:cubicBezTo>
                    <a:pt x="217" y="5069"/>
                    <a:pt x="413" y="4616"/>
                    <a:pt x="600" y="4164"/>
                  </a:cubicBezTo>
                  <a:cubicBezTo>
                    <a:pt x="797" y="3711"/>
                    <a:pt x="984" y="3248"/>
                    <a:pt x="1161" y="2795"/>
                  </a:cubicBezTo>
                  <a:cubicBezTo>
                    <a:pt x="1339" y="2333"/>
                    <a:pt x="1516" y="1870"/>
                    <a:pt x="1683" y="1408"/>
                  </a:cubicBezTo>
                  <a:cubicBezTo>
                    <a:pt x="1860" y="945"/>
                    <a:pt x="2017" y="473"/>
                    <a:pt x="2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908;p44">
              <a:extLst>
                <a:ext uri="{FF2B5EF4-FFF2-40B4-BE49-F238E27FC236}">
                  <a16:creationId xmlns:a16="http://schemas.microsoft.com/office/drawing/2014/main" id="{6E44CDD9-18E4-4233-895A-1D1F3EFD1C9C}"/>
                </a:ext>
              </a:extLst>
            </p:cNvPr>
            <p:cNvSpPr/>
            <p:nvPr/>
          </p:nvSpPr>
          <p:spPr>
            <a:xfrm>
              <a:off x="4318025" y="4072150"/>
              <a:ext cx="210875" cy="297500"/>
            </a:xfrm>
            <a:custGeom>
              <a:avLst/>
              <a:gdLst/>
              <a:ahLst/>
              <a:cxnLst/>
              <a:rect l="l" t="t" r="r" b="b"/>
              <a:pathLst>
                <a:path w="8435" h="11900" extrusionOk="0">
                  <a:moveTo>
                    <a:pt x="4223" y="1"/>
                  </a:moveTo>
                  <a:cubicBezTo>
                    <a:pt x="1890" y="1"/>
                    <a:pt x="1" y="2166"/>
                    <a:pt x="1" y="4823"/>
                  </a:cubicBezTo>
                  <a:cubicBezTo>
                    <a:pt x="1" y="7490"/>
                    <a:pt x="1634" y="11899"/>
                    <a:pt x="3967" y="11899"/>
                  </a:cubicBezTo>
                  <a:cubicBezTo>
                    <a:pt x="6299" y="11899"/>
                    <a:pt x="8435" y="9035"/>
                    <a:pt x="8435" y="4823"/>
                  </a:cubicBezTo>
                  <a:cubicBezTo>
                    <a:pt x="8435" y="2166"/>
                    <a:pt x="6555" y="1"/>
                    <a:pt x="4223"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909;p44">
              <a:extLst>
                <a:ext uri="{FF2B5EF4-FFF2-40B4-BE49-F238E27FC236}">
                  <a16:creationId xmlns:a16="http://schemas.microsoft.com/office/drawing/2014/main" id="{DDE8AB61-8E19-4AA2-B4C3-B3A37B5AB716}"/>
                </a:ext>
              </a:extLst>
            </p:cNvPr>
            <p:cNvSpPr/>
            <p:nvPr/>
          </p:nvSpPr>
          <p:spPr>
            <a:xfrm>
              <a:off x="4479675" y="4128750"/>
              <a:ext cx="57100" cy="100175"/>
            </a:xfrm>
            <a:custGeom>
              <a:avLst/>
              <a:gdLst/>
              <a:ahLst/>
              <a:cxnLst/>
              <a:rect l="l" t="t" r="r" b="b"/>
              <a:pathLst>
                <a:path w="2284" h="4007" extrusionOk="0">
                  <a:moveTo>
                    <a:pt x="2284" y="0"/>
                  </a:moveTo>
                  <a:lnTo>
                    <a:pt x="1" y="562"/>
                  </a:lnTo>
                  <a:lnTo>
                    <a:pt x="808" y="4006"/>
                  </a:lnTo>
                  <a:lnTo>
                    <a:pt x="2067" y="3346"/>
                  </a:lnTo>
                  <a:lnTo>
                    <a:pt x="22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10;p44">
              <a:extLst>
                <a:ext uri="{FF2B5EF4-FFF2-40B4-BE49-F238E27FC236}">
                  <a16:creationId xmlns:a16="http://schemas.microsoft.com/office/drawing/2014/main" id="{96F64A58-2A7B-480F-9FEC-5FC8A6CA4F5C}"/>
                </a:ext>
              </a:extLst>
            </p:cNvPr>
            <p:cNvSpPr/>
            <p:nvPr/>
          </p:nvSpPr>
          <p:spPr>
            <a:xfrm>
              <a:off x="4448200" y="4068000"/>
              <a:ext cx="93250" cy="93250"/>
            </a:xfrm>
            <a:custGeom>
              <a:avLst/>
              <a:gdLst/>
              <a:ahLst/>
              <a:cxnLst/>
              <a:rect l="l" t="t" r="r" b="b"/>
              <a:pathLst>
                <a:path w="3730" h="3730" extrusionOk="0">
                  <a:moveTo>
                    <a:pt x="1860" y="0"/>
                  </a:moveTo>
                  <a:cubicBezTo>
                    <a:pt x="836" y="0"/>
                    <a:pt x="0" y="827"/>
                    <a:pt x="0" y="1860"/>
                  </a:cubicBezTo>
                  <a:cubicBezTo>
                    <a:pt x="0" y="2893"/>
                    <a:pt x="836" y="3729"/>
                    <a:pt x="1860" y="3729"/>
                  </a:cubicBezTo>
                  <a:cubicBezTo>
                    <a:pt x="2893" y="3729"/>
                    <a:pt x="3729" y="2893"/>
                    <a:pt x="3729" y="1860"/>
                  </a:cubicBezTo>
                  <a:cubicBezTo>
                    <a:pt x="3729" y="827"/>
                    <a:pt x="2893" y="0"/>
                    <a:pt x="18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11;p44">
              <a:extLst>
                <a:ext uri="{FF2B5EF4-FFF2-40B4-BE49-F238E27FC236}">
                  <a16:creationId xmlns:a16="http://schemas.microsoft.com/office/drawing/2014/main" id="{259C40D5-7259-435C-8F15-7C9235DD98D4}"/>
                </a:ext>
              </a:extLst>
            </p:cNvPr>
            <p:cNvSpPr/>
            <p:nvPr/>
          </p:nvSpPr>
          <p:spPr>
            <a:xfrm>
              <a:off x="4367725" y="4051000"/>
              <a:ext cx="93275" cy="93275"/>
            </a:xfrm>
            <a:custGeom>
              <a:avLst/>
              <a:gdLst/>
              <a:ahLst/>
              <a:cxnLst/>
              <a:rect l="l" t="t" r="r" b="b"/>
              <a:pathLst>
                <a:path w="3731" h="3731" extrusionOk="0">
                  <a:moveTo>
                    <a:pt x="1861" y="1"/>
                  </a:moveTo>
                  <a:cubicBezTo>
                    <a:pt x="838" y="1"/>
                    <a:pt x="1" y="837"/>
                    <a:pt x="1" y="1861"/>
                  </a:cubicBezTo>
                  <a:cubicBezTo>
                    <a:pt x="1" y="2894"/>
                    <a:pt x="838" y="3731"/>
                    <a:pt x="1861" y="3731"/>
                  </a:cubicBezTo>
                  <a:cubicBezTo>
                    <a:pt x="2894" y="3731"/>
                    <a:pt x="3731" y="2894"/>
                    <a:pt x="3731" y="1861"/>
                  </a:cubicBezTo>
                  <a:cubicBezTo>
                    <a:pt x="3731" y="837"/>
                    <a:pt x="2894" y="1"/>
                    <a:pt x="1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12;p44">
              <a:extLst>
                <a:ext uri="{FF2B5EF4-FFF2-40B4-BE49-F238E27FC236}">
                  <a16:creationId xmlns:a16="http://schemas.microsoft.com/office/drawing/2014/main" id="{EB4D1EEE-7B32-4D39-9D6C-2132DC62C553}"/>
                </a:ext>
              </a:extLst>
            </p:cNvPr>
            <p:cNvSpPr/>
            <p:nvPr/>
          </p:nvSpPr>
          <p:spPr>
            <a:xfrm>
              <a:off x="4291725" y="4063300"/>
              <a:ext cx="93250" cy="93275"/>
            </a:xfrm>
            <a:custGeom>
              <a:avLst/>
              <a:gdLst/>
              <a:ahLst/>
              <a:cxnLst/>
              <a:rect l="l" t="t" r="r" b="b"/>
              <a:pathLst>
                <a:path w="3730" h="3731" extrusionOk="0">
                  <a:moveTo>
                    <a:pt x="1870" y="1"/>
                  </a:moveTo>
                  <a:cubicBezTo>
                    <a:pt x="836" y="1"/>
                    <a:pt x="0" y="838"/>
                    <a:pt x="0" y="1870"/>
                  </a:cubicBezTo>
                  <a:cubicBezTo>
                    <a:pt x="0" y="2894"/>
                    <a:pt x="836" y="3731"/>
                    <a:pt x="1870" y="3731"/>
                  </a:cubicBezTo>
                  <a:cubicBezTo>
                    <a:pt x="2903" y="3731"/>
                    <a:pt x="3730" y="2894"/>
                    <a:pt x="3730" y="1870"/>
                  </a:cubicBezTo>
                  <a:cubicBezTo>
                    <a:pt x="3730" y="838"/>
                    <a:pt x="2903" y="1"/>
                    <a:pt x="1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13;p44">
              <a:extLst>
                <a:ext uri="{FF2B5EF4-FFF2-40B4-BE49-F238E27FC236}">
                  <a16:creationId xmlns:a16="http://schemas.microsoft.com/office/drawing/2014/main" id="{CAA9BD2A-0793-4FD9-A5DC-9C5E740851E5}"/>
                </a:ext>
              </a:extLst>
            </p:cNvPr>
            <p:cNvSpPr/>
            <p:nvPr/>
          </p:nvSpPr>
          <p:spPr>
            <a:xfrm>
              <a:off x="4251375" y="4049300"/>
              <a:ext cx="90075" cy="89800"/>
            </a:xfrm>
            <a:custGeom>
              <a:avLst/>
              <a:gdLst/>
              <a:ahLst/>
              <a:cxnLst/>
              <a:rect l="l" t="t" r="r" b="b"/>
              <a:pathLst>
                <a:path w="3603" h="3592" extrusionOk="0">
                  <a:moveTo>
                    <a:pt x="1801" y="0"/>
                  </a:moveTo>
                  <a:cubicBezTo>
                    <a:pt x="807" y="0"/>
                    <a:pt x="0" y="807"/>
                    <a:pt x="0" y="1801"/>
                  </a:cubicBezTo>
                  <a:cubicBezTo>
                    <a:pt x="0" y="2795"/>
                    <a:pt x="807" y="3592"/>
                    <a:pt x="1801" y="3592"/>
                  </a:cubicBezTo>
                  <a:cubicBezTo>
                    <a:pt x="2795" y="3592"/>
                    <a:pt x="3602" y="2795"/>
                    <a:pt x="3602" y="1801"/>
                  </a:cubicBezTo>
                  <a:cubicBezTo>
                    <a:pt x="3602" y="807"/>
                    <a:pt x="2795" y="0"/>
                    <a:pt x="1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14;p44">
              <a:extLst>
                <a:ext uri="{FF2B5EF4-FFF2-40B4-BE49-F238E27FC236}">
                  <a16:creationId xmlns:a16="http://schemas.microsoft.com/office/drawing/2014/main" id="{8A935CA3-FCD0-47B1-8D31-6273F7ACE0E6}"/>
                </a:ext>
              </a:extLst>
            </p:cNvPr>
            <p:cNvSpPr/>
            <p:nvPr/>
          </p:nvSpPr>
          <p:spPr>
            <a:xfrm>
              <a:off x="4303525" y="4000325"/>
              <a:ext cx="104350" cy="104600"/>
            </a:xfrm>
            <a:custGeom>
              <a:avLst/>
              <a:gdLst/>
              <a:ahLst/>
              <a:cxnLst/>
              <a:rect l="l" t="t" r="r" b="b"/>
              <a:pathLst>
                <a:path w="4174" h="4184" extrusionOk="0">
                  <a:moveTo>
                    <a:pt x="2087" y="0"/>
                  </a:moveTo>
                  <a:cubicBezTo>
                    <a:pt x="935" y="0"/>
                    <a:pt x="1" y="936"/>
                    <a:pt x="1" y="2087"/>
                  </a:cubicBezTo>
                  <a:cubicBezTo>
                    <a:pt x="1" y="3248"/>
                    <a:pt x="935" y="4183"/>
                    <a:pt x="2087" y="4183"/>
                  </a:cubicBezTo>
                  <a:cubicBezTo>
                    <a:pt x="3238" y="4183"/>
                    <a:pt x="4173" y="3248"/>
                    <a:pt x="4173" y="2087"/>
                  </a:cubicBezTo>
                  <a:cubicBezTo>
                    <a:pt x="4173" y="936"/>
                    <a:pt x="3238" y="0"/>
                    <a:pt x="20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15;p44">
              <a:extLst>
                <a:ext uri="{FF2B5EF4-FFF2-40B4-BE49-F238E27FC236}">
                  <a16:creationId xmlns:a16="http://schemas.microsoft.com/office/drawing/2014/main" id="{BCC56C23-BC3E-47FD-ABAA-CE4736577A78}"/>
                </a:ext>
              </a:extLst>
            </p:cNvPr>
            <p:cNvSpPr/>
            <p:nvPr/>
          </p:nvSpPr>
          <p:spPr>
            <a:xfrm>
              <a:off x="4379800" y="3990725"/>
              <a:ext cx="104575" cy="104575"/>
            </a:xfrm>
            <a:custGeom>
              <a:avLst/>
              <a:gdLst/>
              <a:ahLst/>
              <a:cxnLst/>
              <a:rect l="l" t="t" r="r" b="b"/>
              <a:pathLst>
                <a:path w="4183" h="4183" extrusionOk="0">
                  <a:moveTo>
                    <a:pt x="2087" y="1"/>
                  </a:moveTo>
                  <a:cubicBezTo>
                    <a:pt x="935" y="1"/>
                    <a:pt x="0" y="935"/>
                    <a:pt x="0" y="2087"/>
                  </a:cubicBezTo>
                  <a:cubicBezTo>
                    <a:pt x="0" y="3248"/>
                    <a:pt x="935" y="4183"/>
                    <a:pt x="2087" y="4183"/>
                  </a:cubicBezTo>
                  <a:cubicBezTo>
                    <a:pt x="3248" y="4183"/>
                    <a:pt x="4182" y="3248"/>
                    <a:pt x="4182" y="2087"/>
                  </a:cubicBezTo>
                  <a:cubicBezTo>
                    <a:pt x="4182" y="935"/>
                    <a:pt x="324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16;p44">
              <a:extLst>
                <a:ext uri="{FF2B5EF4-FFF2-40B4-BE49-F238E27FC236}">
                  <a16:creationId xmlns:a16="http://schemas.microsoft.com/office/drawing/2014/main" id="{60EF641A-8FFA-48F7-8FDC-3730BBEBDC37}"/>
                </a:ext>
              </a:extLst>
            </p:cNvPr>
            <p:cNvSpPr/>
            <p:nvPr/>
          </p:nvSpPr>
          <p:spPr>
            <a:xfrm>
              <a:off x="4447700" y="4005000"/>
              <a:ext cx="104325" cy="104350"/>
            </a:xfrm>
            <a:custGeom>
              <a:avLst/>
              <a:gdLst/>
              <a:ahLst/>
              <a:cxnLst/>
              <a:rect l="l" t="t" r="r" b="b"/>
              <a:pathLst>
                <a:path w="4173" h="4174" extrusionOk="0">
                  <a:moveTo>
                    <a:pt x="2087" y="1"/>
                  </a:moveTo>
                  <a:cubicBezTo>
                    <a:pt x="935" y="1"/>
                    <a:pt x="0" y="935"/>
                    <a:pt x="0" y="2087"/>
                  </a:cubicBezTo>
                  <a:cubicBezTo>
                    <a:pt x="0" y="3238"/>
                    <a:pt x="935" y="4173"/>
                    <a:pt x="2087" y="4173"/>
                  </a:cubicBezTo>
                  <a:cubicBezTo>
                    <a:pt x="3238" y="4173"/>
                    <a:pt x="4173" y="3238"/>
                    <a:pt x="4173" y="2087"/>
                  </a:cubicBezTo>
                  <a:cubicBezTo>
                    <a:pt x="4173" y="935"/>
                    <a:pt x="323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17;p44">
              <a:extLst>
                <a:ext uri="{FF2B5EF4-FFF2-40B4-BE49-F238E27FC236}">
                  <a16:creationId xmlns:a16="http://schemas.microsoft.com/office/drawing/2014/main" id="{E271AE33-8F1C-4D1B-90C7-3969310B3ED7}"/>
                </a:ext>
              </a:extLst>
            </p:cNvPr>
            <p:cNvSpPr/>
            <p:nvPr/>
          </p:nvSpPr>
          <p:spPr>
            <a:xfrm>
              <a:off x="4496900" y="4045100"/>
              <a:ext cx="104575" cy="104600"/>
            </a:xfrm>
            <a:custGeom>
              <a:avLst/>
              <a:gdLst/>
              <a:ahLst/>
              <a:cxnLst/>
              <a:rect l="l" t="t" r="r" b="b"/>
              <a:pathLst>
                <a:path w="4183" h="4184" extrusionOk="0">
                  <a:moveTo>
                    <a:pt x="2096" y="0"/>
                  </a:moveTo>
                  <a:cubicBezTo>
                    <a:pt x="935" y="0"/>
                    <a:pt x="1" y="936"/>
                    <a:pt x="1" y="2087"/>
                  </a:cubicBezTo>
                  <a:cubicBezTo>
                    <a:pt x="1" y="3248"/>
                    <a:pt x="935" y="4183"/>
                    <a:pt x="2096" y="4183"/>
                  </a:cubicBezTo>
                  <a:cubicBezTo>
                    <a:pt x="3248" y="4183"/>
                    <a:pt x="4183" y="3248"/>
                    <a:pt x="4183" y="2087"/>
                  </a:cubicBezTo>
                  <a:cubicBezTo>
                    <a:pt x="4183" y="936"/>
                    <a:pt x="3248" y="0"/>
                    <a:pt x="2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18;p44">
              <a:extLst>
                <a:ext uri="{FF2B5EF4-FFF2-40B4-BE49-F238E27FC236}">
                  <a16:creationId xmlns:a16="http://schemas.microsoft.com/office/drawing/2014/main" id="{51809B17-9605-45D9-9C92-32B71AE7D080}"/>
                </a:ext>
              </a:extLst>
            </p:cNvPr>
            <p:cNvSpPr/>
            <p:nvPr/>
          </p:nvSpPr>
          <p:spPr>
            <a:xfrm>
              <a:off x="4491975" y="4099475"/>
              <a:ext cx="104350" cy="104575"/>
            </a:xfrm>
            <a:custGeom>
              <a:avLst/>
              <a:gdLst/>
              <a:ahLst/>
              <a:cxnLst/>
              <a:rect l="l" t="t" r="r" b="b"/>
              <a:pathLst>
                <a:path w="4174" h="4183" extrusionOk="0">
                  <a:moveTo>
                    <a:pt x="2087" y="1"/>
                  </a:moveTo>
                  <a:cubicBezTo>
                    <a:pt x="935" y="1"/>
                    <a:pt x="1" y="935"/>
                    <a:pt x="1" y="2087"/>
                  </a:cubicBezTo>
                  <a:cubicBezTo>
                    <a:pt x="1" y="3248"/>
                    <a:pt x="935" y="4183"/>
                    <a:pt x="2087" y="4183"/>
                  </a:cubicBezTo>
                  <a:cubicBezTo>
                    <a:pt x="3238" y="4183"/>
                    <a:pt x="4173" y="3248"/>
                    <a:pt x="4173" y="2087"/>
                  </a:cubicBezTo>
                  <a:cubicBezTo>
                    <a:pt x="4173" y="935"/>
                    <a:pt x="3238" y="1"/>
                    <a:pt x="20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19;p44">
              <a:extLst>
                <a:ext uri="{FF2B5EF4-FFF2-40B4-BE49-F238E27FC236}">
                  <a16:creationId xmlns:a16="http://schemas.microsoft.com/office/drawing/2014/main" id="{22DBD95A-D166-4D9A-A611-14E7F3B45CF1}"/>
                </a:ext>
              </a:extLst>
            </p:cNvPr>
            <p:cNvSpPr/>
            <p:nvPr/>
          </p:nvSpPr>
          <p:spPr>
            <a:xfrm>
              <a:off x="4502325" y="4182275"/>
              <a:ext cx="50450" cy="65250"/>
            </a:xfrm>
            <a:custGeom>
              <a:avLst/>
              <a:gdLst/>
              <a:ahLst/>
              <a:cxnLst/>
              <a:rect l="l" t="t" r="r" b="b"/>
              <a:pathLst>
                <a:path w="2018" h="2610" extrusionOk="0">
                  <a:moveTo>
                    <a:pt x="1021" y="1"/>
                  </a:moveTo>
                  <a:cubicBezTo>
                    <a:pt x="921" y="1"/>
                    <a:pt x="816" y="20"/>
                    <a:pt x="709" y="64"/>
                  </a:cubicBezTo>
                  <a:cubicBezTo>
                    <a:pt x="285" y="241"/>
                    <a:pt x="108" y="713"/>
                    <a:pt x="49" y="1156"/>
                  </a:cubicBezTo>
                  <a:cubicBezTo>
                    <a:pt x="0" y="1491"/>
                    <a:pt x="0" y="1855"/>
                    <a:pt x="167" y="2150"/>
                  </a:cubicBezTo>
                  <a:cubicBezTo>
                    <a:pt x="311" y="2413"/>
                    <a:pt x="600" y="2610"/>
                    <a:pt x="898" y="2610"/>
                  </a:cubicBezTo>
                  <a:cubicBezTo>
                    <a:pt x="946" y="2610"/>
                    <a:pt x="995" y="2604"/>
                    <a:pt x="1043" y="2593"/>
                  </a:cubicBezTo>
                  <a:cubicBezTo>
                    <a:pt x="1190" y="2554"/>
                    <a:pt x="1328" y="2465"/>
                    <a:pt x="1437" y="2357"/>
                  </a:cubicBezTo>
                  <a:cubicBezTo>
                    <a:pt x="1811" y="2032"/>
                    <a:pt x="2017" y="1540"/>
                    <a:pt x="1997" y="1068"/>
                  </a:cubicBezTo>
                  <a:cubicBezTo>
                    <a:pt x="1981" y="562"/>
                    <a:pt x="1559" y="1"/>
                    <a:pt x="1021"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920;p44">
              <a:extLst>
                <a:ext uri="{FF2B5EF4-FFF2-40B4-BE49-F238E27FC236}">
                  <a16:creationId xmlns:a16="http://schemas.microsoft.com/office/drawing/2014/main" id="{5FC9BAE6-89CD-4C67-AD2D-7E22A5A00CD9}"/>
                </a:ext>
              </a:extLst>
            </p:cNvPr>
            <p:cNvSpPr/>
            <p:nvPr/>
          </p:nvSpPr>
          <p:spPr>
            <a:xfrm>
              <a:off x="4513625" y="4189900"/>
              <a:ext cx="36175" cy="49200"/>
            </a:xfrm>
            <a:custGeom>
              <a:avLst/>
              <a:gdLst/>
              <a:ahLst/>
              <a:cxnLst/>
              <a:rect l="l" t="t" r="r" b="b"/>
              <a:pathLst>
                <a:path w="1447" h="1968" extrusionOk="0">
                  <a:moveTo>
                    <a:pt x="662" y="1"/>
                  </a:moveTo>
                  <a:cubicBezTo>
                    <a:pt x="642" y="1"/>
                    <a:pt x="621" y="2"/>
                    <a:pt x="601" y="5"/>
                  </a:cubicBezTo>
                  <a:cubicBezTo>
                    <a:pt x="502" y="25"/>
                    <a:pt x="424" y="74"/>
                    <a:pt x="355" y="143"/>
                  </a:cubicBezTo>
                  <a:cubicBezTo>
                    <a:pt x="109" y="379"/>
                    <a:pt x="50" y="743"/>
                    <a:pt x="10" y="1077"/>
                  </a:cubicBezTo>
                  <a:cubicBezTo>
                    <a:pt x="10" y="1097"/>
                    <a:pt x="1" y="1127"/>
                    <a:pt x="20" y="1156"/>
                  </a:cubicBezTo>
                  <a:cubicBezTo>
                    <a:pt x="30" y="1176"/>
                    <a:pt x="50" y="1186"/>
                    <a:pt x="69" y="1206"/>
                  </a:cubicBezTo>
                  <a:cubicBezTo>
                    <a:pt x="168" y="1274"/>
                    <a:pt x="276" y="1344"/>
                    <a:pt x="375" y="1412"/>
                  </a:cubicBezTo>
                  <a:cubicBezTo>
                    <a:pt x="424" y="1442"/>
                    <a:pt x="483" y="1491"/>
                    <a:pt x="483" y="1550"/>
                  </a:cubicBezTo>
                  <a:cubicBezTo>
                    <a:pt x="483" y="1580"/>
                    <a:pt x="473" y="1609"/>
                    <a:pt x="453" y="1639"/>
                  </a:cubicBezTo>
                  <a:cubicBezTo>
                    <a:pt x="375" y="1766"/>
                    <a:pt x="246" y="1875"/>
                    <a:pt x="99" y="1943"/>
                  </a:cubicBezTo>
                  <a:cubicBezTo>
                    <a:pt x="99" y="1943"/>
                    <a:pt x="177" y="1967"/>
                    <a:pt x="297" y="1967"/>
                  </a:cubicBezTo>
                  <a:cubicBezTo>
                    <a:pt x="485" y="1967"/>
                    <a:pt x="776" y="1909"/>
                    <a:pt x="1034" y="1609"/>
                  </a:cubicBezTo>
                  <a:cubicBezTo>
                    <a:pt x="1447" y="1117"/>
                    <a:pt x="1250" y="448"/>
                    <a:pt x="1250" y="448"/>
                  </a:cubicBezTo>
                  <a:cubicBezTo>
                    <a:pt x="1171" y="330"/>
                    <a:pt x="1093" y="211"/>
                    <a:pt x="994" y="123"/>
                  </a:cubicBezTo>
                  <a:cubicBezTo>
                    <a:pt x="902" y="47"/>
                    <a:pt x="781" y="1"/>
                    <a:pt x="662"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921;p44">
              <a:extLst>
                <a:ext uri="{FF2B5EF4-FFF2-40B4-BE49-F238E27FC236}">
                  <a16:creationId xmlns:a16="http://schemas.microsoft.com/office/drawing/2014/main" id="{4B76B9B7-01CD-4737-A190-00FDE6A95178}"/>
                </a:ext>
              </a:extLst>
            </p:cNvPr>
            <p:cNvSpPr/>
            <p:nvPr/>
          </p:nvSpPr>
          <p:spPr>
            <a:xfrm>
              <a:off x="4511900" y="4188375"/>
              <a:ext cx="33000" cy="50125"/>
            </a:xfrm>
            <a:custGeom>
              <a:avLst/>
              <a:gdLst/>
              <a:ahLst/>
              <a:cxnLst/>
              <a:rect l="l" t="t" r="r" b="b"/>
              <a:pathLst>
                <a:path w="1320" h="2005" extrusionOk="0">
                  <a:moveTo>
                    <a:pt x="710" y="0"/>
                  </a:moveTo>
                  <a:cubicBezTo>
                    <a:pt x="684" y="0"/>
                    <a:pt x="657" y="2"/>
                    <a:pt x="630" y="7"/>
                  </a:cubicBezTo>
                  <a:cubicBezTo>
                    <a:pt x="552" y="27"/>
                    <a:pt x="483" y="66"/>
                    <a:pt x="414" y="115"/>
                  </a:cubicBezTo>
                  <a:cubicBezTo>
                    <a:pt x="355" y="165"/>
                    <a:pt x="306" y="224"/>
                    <a:pt x="256" y="283"/>
                  </a:cubicBezTo>
                  <a:cubicBezTo>
                    <a:pt x="168" y="410"/>
                    <a:pt x="109" y="548"/>
                    <a:pt x="70" y="696"/>
                  </a:cubicBezTo>
                  <a:cubicBezTo>
                    <a:pt x="40" y="843"/>
                    <a:pt x="20" y="981"/>
                    <a:pt x="1" y="1129"/>
                  </a:cubicBezTo>
                  <a:lnTo>
                    <a:pt x="1" y="1197"/>
                  </a:lnTo>
                  <a:cubicBezTo>
                    <a:pt x="1" y="1227"/>
                    <a:pt x="20" y="1267"/>
                    <a:pt x="50" y="1286"/>
                  </a:cubicBezTo>
                  <a:cubicBezTo>
                    <a:pt x="89" y="1326"/>
                    <a:pt x="119" y="1335"/>
                    <a:pt x="149" y="1355"/>
                  </a:cubicBezTo>
                  <a:cubicBezTo>
                    <a:pt x="208" y="1394"/>
                    <a:pt x="267" y="1434"/>
                    <a:pt x="326" y="1464"/>
                  </a:cubicBezTo>
                  <a:cubicBezTo>
                    <a:pt x="385" y="1503"/>
                    <a:pt x="453" y="1542"/>
                    <a:pt x="493" y="1571"/>
                  </a:cubicBezTo>
                  <a:cubicBezTo>
                    <a:pt x="503" y="1591"/>
                    <a:pt x="512" y="1611"/>
                    <a:pt x="503" y="1630"/>
                  </a:cubicBezTo>
                  <a:cubicBezTo>
                    <a:pt x="503" y="1650"/>
                    <a:pt x="483" y="1690"/>
                    <a:pt x="463" y="1709"/>
                  </a:cubicBezTo>
                  <a:cubicBezTo>
                    <a:pt x="394" y="1827"/>
                    <a:pt x="296" y="1926"/>
                    <a:pt x="168" y="2004"/>
                  </a:cubicBezTo>
                  <a:cubicBezTo>
                    <a:pt x="306" y="1965"/>
                    <a:pt x="434" y="1877"/>
                    <a:pt x="532" y="1759"/>
                  </a:cubicBezTo>
                  <a:cubicBezTo>
                    <a:pt x="552" y="1729"/>
                    <a:pt x="571" y="1700"/>
                    <a:pt x="591" y="1660"/>
                  </a:cubicBezTo>
                  <a:cubicBezTo>
                    <a:pt x="611" y="1621"/>
                    <a:pt x="601" y="1552"/>
                    <a:pt x="571" y="1512"/>
                  </a:cubicBezTo>
                  <a:cubicBezTo>
                    <a:pt x="552" y="1473"/>
                    <a:pt x="512" y="1444"/>
                    <a:pt x="483" y="1424"/>
                  </a:cubicBezTo>
                  <a:lnTo>
                    <a:pt x="394" y="1365"/>
                  </a:lnTo>
                  <a:cubicBezTo>
                    <a:pt x="345" y="1316"/>
                    <a:pt x="286" y="1276"/>
                    <a:pt x="227" y="1237"/>
                  </a:cubicBezTo>
                  <a:cubicBezTo>
                    <a:pt x="197" y="1217"/>
                    <a:pt x="158" y="1197"/>
                    <a:pt x="149" y="1188"/>
                  </a:cubicBezTo>
                  <a:lnTo>
                    <a:pt x="149" y="1178"/>
                  </a:lnTo>
                  <a:cubicBezTo>
                    <a:pt x="149" y="1178"/>
                    <a:pt x="149" y="1158"/>
                    <a:pt x="158" y="1149"/>
                  </a:cubicBezTo>
                  <a:cubicBezTo>
                    <a:pt x="178" y="1001"/>
                    <a:pt x="197" y="863"/>
                    <a:pt x="227" y="735"/>
                  </a:cubicBezTo>
                  <a:cubicBezTo>
                    <a:pt x="256" y="607"/>
                    <a:pt x="306" y="479"/>
                    <a:pt x="385" y="371"/>
                  </a:cubicBezTo>
                  <a:cubicBezTo>
                    <a:pt x="453" y="263"/>
                    <a:pt x="552" y="174"/>
                    <a:pt x="660" y="135"/>
                  </a:cubicBezTo>
                  <a:cubicBezTo>
                    <a:pt x="692" y="124"/>
                    <a:pt x="726" y="119"/>
                    <a:pt x="760" y="119"/>
                  </a:cubicBezTo>
                  <a:cubicBezTo>
                    <a:pt x="851" y="119"/>
                    <a:pt x="946" y="154"/>
                    <a:pt x="1024" y="204"/>
                  </a:cubicBezTo>
                  <a:cubicBezTo>
                    <a:pt x="1133" y="283"/>
                    <a:pt x="1231" y="391"/>
                    <a:pt x="1319" y="509"/>
                  </a:cubicBezTo>
                  <a:cubicBezTo>
                    <a:pt x="1260" y="371"/>
                    <a:pt x="1181" y="243"/>
                    <a:pt x="1074" y="145"/>
                  </a:cubicBezTo>
                  <a:cubicBezTo>
                    <a:pt x="982" y="62"/>
                    <a:pt x="850" y="0"/>
                    <a:pt x="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922;p44">
              <a:extLst>
                <a:ext uri="{FF2B5EF4-FFF2-40B4-BE49-F238E27FC236}">
                  <a16:creationId xmlns:a16="http://schemas.microsoft.com/office/drawing/2014/main" id="{CA9CFBCF-7DCC-423E-9C56-25769B4AFC30}"/>
                </a:ext>
              </a:extLst>
            </p:cNvPr>
            <p:cNvSpPr/>
            <p:nvPr/>
          </p:nvSpPr>
          <p:spPr>
            <a:xfrm>
              <a:off x="4448200" y="4248075"/>
              <a:ext cx="113425" cy="140750"/>
            </a:xfrm>
            <a:custGeom>
              <a:avLst/>
              <a:gdLst/>
              <a:ahLst/>
              <a:cxnLst/>
              <a:rect l="l" t="t" r="r" b="b"/>
              <a:pathLst>
                <a:path w="4537" h="5630" extrusionOk="0">
                  <a:moveTo>
                    <a:pt x="3011" y="1"/>
                  </a:moveTo>
                  <a:lnTo>
                    <a:pt x="0" y="4035"/>
                  </a:lnTo>
                  <a:lnTo>
                    <a:pt x="561" y="5630"/>
                  </a:lnTo>
                  <a:lnTo>
                    <a:pt x="4536" y="4331"/>
                  </a:lnTo>
                  <a:lnTo>
                    <a:pt x="3011" y="1"/>
                  </a:ln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923;p44">
              <a:extLst>
                <a:ext uri="{FF2B5EF4-FFF2-40B4-BE49-F238E27FC236}">
                  <a16:creationId xmlns:a16="http://schemas.microsoft.com/office/drawing/2014/main" id="{8946D225-0F63-4DF6-BB3D-100F4C20DBEE}"/>
                </a:ext>
              </a:extLst>
            </p:cNvPr>
            <p:cNvSpPr/>
            <p:nvPr/>
          </p:nvSpPr>
          <p:spPr>
            <a:xfrm>
              <a:off x="4451875" y="4249050"/>
              <a:ext cx="68425" cy="111725"/>
            </a:xfrm>
            <a:custGeom>
              <a:avLst/>
              <a:gdLst/>
              <a:ahLst/>
              <a:cxnLst/>
              <a:rect l="l" t="t" r="r" b="b"/>
              <a:pathLst>
                <a:path w="2737" h="4469" extrusionOk="0">
                  <a:moveTo>
                    <a:pt x="2687" y="1"/>
                  </a:moveTo>
                  <a:lnTo>
                    <a:pt x="2687" y="1"/>
                  </a:lnTo>
                  <a:cubicBezTo>
                    <a:pt x="2668" y="463"/>
                    <a:pt x="2579" y="916"/>
                    <a:pt x="2461" y="1349"/>
                  </a:cubicBezTo>
                  <a:cubicBezTo>
                    <a:pt x="2333" y="1792"/>
                    <a:pt x="2165" y="2215"/>
                    <a:pt x="1939" y="2599"/>
                  </a:cubicBezTo>
                  <a:cubicBezTo>
                    <a:pt x="1703" y="2993"/>
                    <a:pt x="1428" y="3347"/>
                    <a:pt x="1103" y="3662"/>
                  </a:cubicBezTo>
                  <a:cubicBezTo>
                    <a:pt x="778" y="3977"/>
                    <a:pt x="414" y="4262"/>
                    <a:pt x="0" y="4469"/>
                  </a:cubicBezTo>
                  <a:cubicBezTo>
                    <a:pt x="444" y="4331"/>
                    <a:pt x="837" y="4065"/>
                    <a:pt x="1191" y="3760"/>
                  </a:cubicBezTo>
                  <a:cubicBezTo>
                    <a:pt x="1369" y="3612"/>
                    <a:pt x="1526" y="3435"/>
                    <a:pt x="1684" y="3258"/>
                  </a:cubicBezTo>
                  <a:cubicBezTo>
                    <a:pt x="1821" y="3071"/>
                    <a:pt x="1969" y="2884"/>
                    <a:pt x="2077" y="2687"/>
                  </a:cubicBezTo>
                  <a:cubicBezTo>
                    <a:pt x="2205" y="2481"/>
                    <a:pt x="2303" y="2274"/>
                    <a:pt x="2392" y="2057"/>
                  </a:cubicBezTo>
                  <a:cubicBezTo>
                    <a:pt x="2471" y="1831"/>
                    <a:pt x="2539" y="1615"/>
                    <a:pt x="2589" y="1379"/>
                  </a:cubicBezTo>
                  <a:cubicBezTo>
                    <a:pt x="2687" y="926"/>
                    <a:pt x="2736" y="463"/>
                    <a:pt x="2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924;p44">
              <a:extLst>
                <a:ext uri="{FF2B5EF4-FFF2-40B4-BE49-F238E27FC236}">
                  <a16:creationId xmlns:a16="http://schemas.microsoft.com/office/drawing/2014/main" id="{2C1CC6DD-7FE4-45D6-AF2F-D58ED2344F8A}"/>
                </a:ext>
              </a:extLst>
            </p:cNvPr>
            <p:cNvSpPr/>
            <p:nvPr/>
          </p:nvSpPr>
          <p:spPr>
            <a:xfrm>
              <a:off x="4364550" y="4341700"/>
              <a:ext cx="408150" cy="419600"/>
            </a:xfrm>
            <a:custGeom>
              <a:avLst/>
              <a:gdLst/>
              <a:ahLst/>
              <a:cxnLst/>
              <a:rect l="l" t="t" r="r" b="b"/>
              <a:pathLst>
                <a:path w="16326" h="16784" extrusionOk="0">
                  <a:moveTo>
                    <a:pt x="7548" y="0"/>
                  </a:moveTo>
                  <a:cubicBezTo>
                    <a:pt x="4787" y="0"/>
                    <a:pt x="3324" y="1496"/>
                    <a:pt x="2441" y="3380"/>
                  </a:cubicBezTo>
                  <a:cubicBezTo>
                    <a:pt x="1387" y="5605"/>
                    <a:pt x="0" y="9354"/>
                    <a:pt x="0" y="9354"/>
                  </a:cubicBezTo>
                  <a:lnTo>
                    <a:pt x="797" y="16784"/>
                  </a:lnTo>
                  <a:lnTo>
                    <a:pt x="16326" y="15947"/>
                  </a:lnTo>
                  <a:lnTo>
                    <a:pt x="15499" y="6362"/>
                  </a:lnTo>
                  <a:cubicBezTo>
                    <a:pt x="15499" y="6362"/>
                    <a:pt x="13000" y="831"/>
                    <a:pt x="9172" y="153"/>
                  </a:cubicBezTo>
                  <a:cubicBezTo>
                    <a:pt x="8586" y="49"/>
                    <a:pt x="8046" y="0"/>
                    <a:pt x="7548" y="0"/>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925;p44">
              <a:extLst>
                <a:ext uri="{FF2B5EF4-FFF2-40B4-BE49-F238E27FC236}">
                  <a16:creationId xmlns:a16="http://schemas.microsoft.com/office/drawing/2014/main" id="{67C16197-B2AC-4901-BDBC-130663C8135E}"/>
                </a:ext>
              </a:extLst>
            </p:cNvPr>
            <p:cNvSpPr/>
            <p:nvPr/>
          </p:nvSpPr>
          <p:spPr>
            <a:xfrm>
              <a:off x="4467875" y="4627950"/>
              <a:ext cx="46275" cy="57325"/>
            </a:xfrm>
            <a:custGeom>
              <a:avLst/>
              <a:gdLst/>
              <a:ahLst/>
              <a:cxnLst/>
              <a:rect l="l" t="t" r="r" b="b"/>
              <a:pathLst>
                <a:path w="1851" h="2293" extrusionOk="0">
                  <a:moveTo>
                    <a:pt x="591" y="0"/>
                  </a:moveTo>
                  <a:lnTo>
                    <a:pt x="0" y="1112"/>
                  </a:lnTo>
                  <a:lnTo>
                    <a:pt x="1850" y="2293"/>
                  </a:lnTo>
                  <a:cubicBezTo>
                    <a:pt x="1850" y="2293"/>
                    <a:pt x="1742" y="1712"/>
                    <a:pt x="1398" y="1102"/>
                  </a:cubicBezTo>
                  <a:cubicBezTo>
                    <a:pt x="1063" y="482"/>
                    <a:pt x="591"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926;p44">
              <a:extLst>
                <a:ext uri="{FF2B5EF4-FFF2-40B4-BE49-F238E27FC236}">
                  <a16:creationId xmlns:a16="http://schemas.microsoft.com/office/drawing/2014/main" id="{746DDBF9-204B-46FD-95E8-AF3A139FE79E}"/>
                </a:ext>
              </a:extLst>
            </p:cNvPr>
            <p:cNvSpPr/>
            <p:nvPr/>
          </p:nvSpPr>
          <p:spPr>
            <a:xfrm>
              <a:off x="4082825" y="4575525"/>
              <a:ext cx="399825" cy="219950"/>
            </a:xfrm>
            <a:custGeom>
              <a:avLst/>
              <a:gdLst/>
              <a:ahLst/>
              <a:cxnLst/>
              <a:rect l="l" t="t" r="r" b="b"/>
              <a:pathLst>
                <a:path w="15993" h="8798" extrusionOk="0">
                  <a:moveTo>
                    <a:pt x="11274" y="1"/>
                  </a:moveTo>
                  <a:cubicBezTo>
                    <a:pt x="11271" y="1"/>
                    <a:pt x="11269" y="1"/>
                    <a:pt x="11269" y="1"/>
                  </a:cubicBezTo>
                  <a:lnTo>
                    <a:pt x="9104" y="5522"/>
                  </a:lnTo>
                  <a:cubicBezTo>
                    <a:pt x="9104" y="5522"/>
                    <a:pt x="2530" y="6585"/>
                    <a:pt x="1330" y="6860"/>
                  </a:cubicBezTo>
                  <a:cubicBezTo>
                    <a:pt x="119" y="7145"/>
                    <a:pt x="1" y="8120"/>
                    <a:pt x="1" y="8120"/>
                  </a:cubicBezTo>
                  <a:lnTo>
                    <a:pt x="2914" y="7932"/>
                  </a:lnTo>
                  <a:cubicBezTo>
                    <a:pt x="2914" y="7932"/>
                    <a:pt x="8975" y="8797"/>
                    <a:pt x="11157" y="8797"/>
                  </a:cubicBezTo>
                  <a:cubicBezTo>
                    <a:pt x="11338" y="8797"/>
                    <a:pt x="11491" y="8792"/>
                    <a:pt x="11613" y="8779"/>
                  </a:cubicBezTo>
                  <a:cubicBezTo>
                    <a:pt x="13198" y="8621"/>
                    <a:pt x="15993" y="2097"/>
                    <a:pt x="15993" y="2097"/>
                  </a:cubicBezTo>
                  <a:cubicBezTo>
                    <a:pt x="15993" y="2097"/>
                    <a:pt x="14969" y="936"/>
                    <a:pt x="13690" y="463"/>
                  </a:cubicBezTo>
                  <a:cubicBezTo>
                    <a:pt x="12460" y="9"/>
                    <a:pt x="11357" y="1"/>
                    <a:pt x="11274" y="1"/>
                  </a:cubicBezTo>
                  <a:close/>
                </a:path>
              </a:pathLst>
            </a:custGeom>
            <a:solidFill>
              <a:srgbClr val="F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927;p44">
              <a:extLst>
                <a:ext uri="{FF2B5EF4-FFF2-40B4-BE49-F238E27FC236}">
                  <a16:creationId xmlns:a16="http://schemas.microsoft.com/office/drawing/2014/main" id="{80B6BE0E-9CEF-474E-8990-48D09E40E709}"/>
                </a:ext>
              </a:extLst>
            </p:cNvPr>
            <p:cNvSpPr/>
            <p:nvPr/>
          </p:nvSpPr>
          <p:spPr>
            <a:xfrm>
              <a:off x="4375375" y="4201575"/>
              <a:ext cx="38400" cy="77025"/>
            </a:xfrm>
            <a:custGeom>
              <a:avLst/>
              <a:gdLst/>
              <a:ahLst/>
              <a:cxnLst/>
              <a:rect l="l" t="t" r="r" b="b"/>
              <a:pathLst>
                <a:path w="1536" h="3081" extrusionOk="0">
                  <a:moveTo>
                    <a:pt x="364" y="0"/>
                  </a:moveTo>
                  <a:lnTo>
                    <a:pt x="364" y="0"/>
                  </a:lnTo>
                  <a:cubicBezTo>
                    <a:pt x="246" y="236"/>
                    <a:pt x="167" y="483"/>
                    <a:pt x="108" y="729"/>
                  </a:cubicBezTo>
                  <a:cubicBezTo>
                    <a:pt x="49" y="984"/>
                    <a:pt x="20" y="1240"/>
                    <a:pt x="10" y="1506"/>
                  </a:cubicBezTo>
                  <a:cubicBezTo>
                    <a:pt x="0" y="1634"/>
                    <a:pt x="0" y="1762"/>
                    <a:pt x="10" y="1890"/>
                  </a:cubicBezTo>
                  <a:cubicBezTo>
                    <a:pt x="20" y="2018"/>
                    <a:pt x="20" y="2146"/>
                    <a:pt x="40" y="2274"/>
                  </a:cubicBezTo>
                  <a:cubicBezTo>
                    <a:pt x="59" y="2412"/>
                    <a:pt x="69" y="2539"/>
                    <a:pt x="99" y="2668"/>
                  </a:cubicBezTo>
                  <a:cubicBezTo>
                    <a:pt x="118" y="2727"/>
                    <a:pt x="128" y="2795"/>
                    <a:pt x="158" y="2854"/>
                  </a:cubicBezTo>
                  <a:cubicBezTo>
                    <a:pt x="167" y="2894"/>
                    <a:pt x="177" y="2923"/>
                    <a:pt x="187" y="2953"/>
                  </a:cubicBezTo>
                  <a:cubicBezTo>
                    <a:pt x="197" y="2972"/>
                    <a:pt x="206" y="2982"/>
                    <a:pt x="217" y="3002"/>
                  </a:cubicBezTo>
                  <a:cubicBezTo>
                    <a:pt x="217" y="3012"/>
                    <a:pt x="226" y="3022"/>
                    <a:pt x="226" y="3031"/>
                  </a:cubicBezTo>
                  <a:lnTo>
                    <a:pt x="256" y="3061"/>
                  </a:lnTo>
                  <a:lnTo>
                    <a:pt x="276" y="3081"/>
                  </a:lnTo>
                  <a:lnTo>
                    <a:pt x="305" y="3081"/>
                  </a:lnTo>
                  <a:cubicBezTo>
                    <a:pt x="423" y="3071"/>
                    <a:pt x="532" y="3051"/>
                    <a:pt x="639" y="3031"/>
                  </a:cubicBezTo>
                  <a:cubicBezTo>
                    <a:pt x="748" y="3002"/>
                    <a:pt x="856" y="2972"/>
                    <a:pt x="965" y="2933"/>
                  </a:cubicBezTo>
                  <a:cubicBezTo>
                    <a:pt x="1072" y="2894"/>
                    <a:pt x="1171" y="2854"/>
                    <a:pt x="1269" y="2805"/>
                  </a:cubicBezTo>
                  <a:lnTo>
                    <a:pt x="1417" y="2716"/>
                  </a:lnTo>
                  <a:cubicBezTo>
                    <a:pt x="1457" y="2687"/>
                    <a:pt x="1505" y="2648"/>
                    <a:pt x="1535" y="2609"/>
                  </a:cubicBezTo>
                  <a:lnTo>
                    <a:pt x="1535" y="2609"/>
                  </a:lnTo>
                  <a:cubicBezTo>
                    <a:pt x="1496" y="2648"/>
                    <a:pt x="1446" y="2668"/>
                    <a:pt x="1398" y="2687"/>
                  </a:cubicBezTo>
                  <a:cubicBezTo>
                    <a:pt x="1348" y="2716"/>
                    <a:pt x="1299" y="2736"/>
                    <a:pt x="1250" y="2746"/>
                  </a:cubicBezTo>
                  <a:cubicBezTo>
                    <a:pt x="1151" y="2786"/>
                    <a:pt x="1043" y="2815"/>
                    <a:pt x="935" y="2845"/>
                  </a:cubicBezTo>
                  <a:cubicBezTo>
                    <a:pt x="827" y="2864"/>
                    <a:pt x="728" y="2884"/>
                    <a:pt x="620" y="2904"/>
                  </a:cubicBezTo>
                  <a:cubicBezTo>
                    <a:pt x="526" y="2921"/>
                    <a:pt x="432" y="2930"/>
                    <a:pt x="344" y="2932"/>
                  </a:cubicBezTo>
                  <a:lnTo>
                    <a:pt x="344" y="2932"/>
                  </a:lnTo>
                  <a:cubicBezTo>
                    <a:pt x="344" y="2923"/>
                    <a:pt x="335" y="2913"/>
                    <a:pt x="335" y="2894"/>
                  </a:cubicBezTo>
                  <a:cubicBezTo>
                    <a:pt x="325" y="2864"/>
                    <a:pt x="315" y="2845"/>
                    <a:pt x="305" y="2815"/>
                  </a:cubicBezTo>
                  <a:cubicBezTo>
                    <a:pt x="285" y="2756"/>
                    <a:pt x="276" y="2697"/>
                    <a:pt x="265" y="2628"/>
                  </a:cubicBezTo>
                  <a:cubicBezTo>
                    <a:pt x="236" y="2510"/>
                    <a:pt x="217" y="2382"/>
                    <a:pt x="206" y="2264"/>
                  </a:cubicBezTo>
                  <a:cubicBezTo>
                    <a:pt x="187" y="2008"/>
                    <a:pt x="167" y="1752"/>
                    <a:pt x="167" y="1506"/>
                  </a:cubicBezTo>
                  <a:cubicBezTo>
                    <a:pt x="167" y="1250"/>
                    <a:pt x="177" y="1004"/>
                    <a:pt x="217" y="748"/>
                  </a:cubicBezTo>
                  <a:cubicBezTo>
                    <a:pt x="246" y="503"/>
                    <a:pt x="295" y="247"/>
                    <a:pt x="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928;p44">
              <a:extLst>
                <a:ext uri="{FF2B5EF4-FFF2-40B4-BE49-F238E27FC236}">
                  <a16:creationId xmlns:a16="http://schemas.microsoft.com/office/drawing/2014/main" id="{6FC411DD-F0B7-4F82-B7F0-6F58F1250A1B}"/>
                </a:ext>
              </a:extLst>
            </p:cNvPr>
            <p:cNvSpPr/>
            <p:nvPr/>
          </p:nvSpPr>
          <p:spPr>
            <a:xfrm>
              <a:off x="4334775" y="4219025"/>
              <a:ext cx="30775" cy="12100"/>
            </a:xfrm>
            <a:custGeom>
              <a:avLst/>
              <a:gdLst/>
              <a:ahLst/>
              <a:cxnLst/>
              <a:rect l="l" t="t" r="r" b="b"/>
              <a:pathLst>
                <a:path w="1231" h="484" extrusionOk="0">
                  <a:moveTo>
                    <a:pt x="585" y="0"/>
                  </a:moveTo>
                  <a:cubicBezTo>
                    <a:pt x="442" y="0"/>
                    <a:pt x="317" y="57"/>
                    <a:pt x="217" y="139"/>
                  </a:cubicBezTo>
                  <a:cubicBezTo>
                    <a:pt x="109" y="238"/>
                    <a:pt x="39" y="345"/>
                    <a:pt x="0" y="474"/>
                  </a:cubicBezTo>
                  <a:cubicBezTo>
                    <a:pt x="98" y="385"/>
                    <a:pt x="197" y="306"/>
                    <a:pt x="295" y="247"/>
                  </a:cubicBezTo>
                  <a:cubicBezTo>
                    <a:pt x="394" y="198"/>
                    <a:pt x="502" y="168"/>
                    <a:pt x="610" y="168"/>
                  </a:cubicBezTo>
                  <a:cubicBezTo>
                    <a:pt x="709" y="179"/>
                    <a:pt x="817" y="218"/>
                    <a:pt x="925" y="277"/>
                  </a:cubicBezTo>
                  <a:cubicBezTo>
                    <a:pt x="1023" y="336"/>
                    <a:pt x="1132" y="404"/>
                    <a:pt x="1231" y="483"/>
                  </a:cubicBezTo>
                  <a:cubicBezTo>
                    <a:pt x="1181" y="365"/>
                    <a:pt x="1102" y="257"/>
                    <a:pt x="1004" y="168"/>
                  </a:cubicBezTo>
                  <a:cubicBezTo>
                    <a:pt x="896" y="80"/>
                    <a:pt x="768" y="11"/>
                    <a:pt x="620" y="1"/>
                  </a:cubicBezTo>
                  <a:cubicBezTo>
                    <a:pt x="609" y="1"/>
                    <a:pt x="597" y="0"/>
                    <a:pt x="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929;p44">
              <a:extLst>
                <a:ext uri="{FF2B5EF4-FFF2-40B4-BE49-F238E27FC236}">
                  <a16:creationId xmlns:a16="http://schemas.microsoft.com/office/drawing/2014/main" id="{415E660F-F61F-493D-8D91-268B4B40D84A}"/>
                </a:ext>
              </a:extLst>
            </p:cNvPr>
            <p:cNvSpPr/>
            <p:nvPr/>
          </p:nvSpPr>
          <p:spPr>
            <a:xfrm>
              <a:off x="4418900" y="4201275"/>
              <a:ext cx="14050" cy="17600"/>
            </a:xfrm>
            <a:custGeom>
              <a:avLst/>
              <a:gdLst/>
              <a:ahLst/>
              <a:cxnLst/>
              <a:rect l="l" t="t" r="r" b="b"/>
              <a:pathLst>
                <a:path w="562" h="704" extrusionOk="0">
                  <a:moveTo>
                    <a:pt x="245" y="1"/>
                  </a:moveTo>
                  <a:cubicBezTo>
                    <a:pt x="236" y="1"/>
                    <a:pt x="227" y="1"/>
                    <a:pt x="217" y="3"/>
                  </a:cubicBezTo>
                  <a:cubicBezTo>
                    <a:pt x="79" y="32"/>
                    <a:pt x="1" y="200"/>
                    <a:pt x="31" y="396"/>
                  </a:cubicBezTo>
                  <a:cubicBezTo>
                    <a:pt x="67" y="571"/>
                    <a:pt x="190" y="703"/>
                    <a:pt x="319" y="703"/>
                  </a:cubicBezTo>
                  <a:cubicBezTo>
                    <a:pt x="328" y="703"/>
                    <a:pt x="337" y="702"/>
                    <a:pt x="345" y="701"/>
                  </a:cubicBezTo>
                  <a:cubicBezTo>
                    <a:pt x="483" y="672"/>
                    <a:pt x="562" y="495"/>
                    <a:pt x="532" y="308"/>
                  </a:cubicBezTo>
                  <a:cubicBezTo>
                    <a:pt x="495" y="124"/>
                    <a:pt x="373" y="1"/>
                    <a:pt x="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930;p44">
              <a:extLst>
                <a:ext uri="{FF2B5EF4-FFF2-40B4-BE49-F238E27FC236}">
                  <a16:creationId xmlns:a16="http://schemas.microsoft.com/office/drawing/2014/main" id="{0C6BC7DD-0D31-4AF6-B2C0-E9708094D021}"/>
                </a:ext>
              </a:extLst>
            </p:cNvPr>
            <p:cNvSpPr/>
            <p:nvPr/>
          </p:nvSpPr>
          <p:spPr>
            <a:xfrm>
              <a:off x="4320975" y="4185750"/>
              <a:ext cx="49500" cy="32575"/>
            </a:xfrm>
            <a:custGeom>
              <a:avLst/>
              <a:gdLst/>
              <a:ahLst/>
              <a:cxnLst/>
              <a:rect l="l" t="t" r="r" b="b"/>
              <a:pathLst>
                <a:path w="1980" h="1303" extrusionOk="0">
                  <a:moveTo>
                    <a:pt x="1281" y="1"/>
                  </a:moveTo>
                  <a:cubicBezTo>
                    <a:pt x="1073" y="1"/>
                    <a:pt x="861" y="92"/>
                    <a:pt x="690" y="200"/>
                  </a:cubicBezTo>
                  <a:cubicBezTo>
                    <a:pt x="493" y="329"/>
                    <a:pt x="326" y="496"/>
                    <a:pt x="217" y="683"/>
                  </a:cubicBezTo>
                  <a:cubicBezTo>
                    <a:pt x="110" y="880"/>
                    <a:pt x="31" y="1086"/>
                    <a:pt x="1" y="1293"/>
                  </a:cubicBezTo>
                  <a:lnTo>
                    <a:pt x="21" y="1302"/>
                  </a:lnTo>
                  <a:cubicBezTo>
                    <a:pt x="90" y="1106"/>
                    <a:pt x="188" y="919"/>
                    <a:pt x="326" y="762"/>
                  </a:cubicBezTo>
                  <a:cubicBezTo>
                    <a:pt x="454" y="594"/>
                    <a:pt x="611" y="466"/>
                    <a:pt x="788" y="377"/>
                  </a:cubicBezTo>
                  <a:cubicBezTo>
                    <a:pt x="877" y="348"/>
                    <a:pt x="965" y="309"/>
                    <a:pt x="1064" y="299"/>
                  </a:cubicBezTo>
                  <a:cubicBezTo>
                    <a:pt x="1162" y="279"/>
                    <a:pt x="1251" y="270"/>
                    <a:pt x="1350" y="259"/>
                  </a:cubicBezTo>
                  <a:cubicBezTo>
                    <a:pt x="1448" y="249"/>
                    <a:pt x="1546" y="245"/>
                    <a:pt x="1648" y="245"/>
                  </a:cubicBezTo>
                  <a:cubicBezTo>
                    <a:pt x="1750" y="245"/>
                    <a:pt x="1856" y="249"/>
                    <a:pt x="1969" y="259"/>
                  </a:cubicBezTo>
                  <a:lnTo>
                    <a:pt x="1979" y="230"/>
                  </a:lnTo>
                  <a:cubicBezTo>
                    <a:pt x="1890" y="161"/>
                    <a:pt x="1792" y="102"/>
                    <a:pt x="1684" y="73"/>
                  </a:cubicBezTo>
                  <a:cubicBezTo>
                    <a:pt x="1575" y="33"/>
                    <a:pt x="1457" y="14"/>
                    <a:pt x="1339" y="3"/>
                  </a:cubicBezTo>
                  <a:cubicBezTo>
                    <a:pt x="1320" y="2"/>
                    <a:pt x="1300" y="1"/>
                    <a:pt x="1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931;p44">
              <a:extLst>
                <a:ext uri="{FF2B5EF4-FFF2-40B4-BE49-F238E27FC236}">
                  <a16:creationId xmlns:a16="http://schemas.microsoft.com/office/drawing/2014/main" id="{D135FCAE-7C76-4D53-BCCC-3FBEE630AF3A}"/>
                </a:ext>
              </a:extLst>
            </p:cNvPr>
            <p:cNvSpPr/>
            <p:nvPr/>
          </p:nvSpPr>
          <p:spPr>
            <a:xfrm>
              <a:off x="4397250" y="4171200"/>
              <a:ext cx="56125" cy="18100"/>
            </a:xfrm>
            <a:custGeom>
              <a:avLst/>
              <a:gdLst/>
              <a:ahLst/>
              <a:cxnLst/>
              <a:rect l="l" t="t" r="r" b="b"/>
              <a:pathLst>
                <a:path w="2245" h="724" extrusionOk="0">
                  <a:moveTo>
                    <a:pt x="947" y="1"/>
                  </a:moveTo>
                  <a:cubicBezTo>
                    <a:pt x="783" y="1"/>
                    <a:pt x="618" y="30"/>
                    <a:pt x="473" y="113"/>
                  </a:cubicBezTo>
                  <a:cubicBezTo>
                    <a:pt x="375" y="163"/>
                    <a:pt x="276" y="231"/>
                    <a:pt x="197" y="310"/>
                  </a:cubicBezTo>
                  <a:cubicBezTo>
                    <a:pt x="119" y="389"/>
                    <a:pt x="50" y="487"/>
                    <a:pt x="1" y="585"/>
                  </a:cubicBezTo>
                  <a:lnTo>
                    <a:pt x="20" y="605"/>
                  </a:lnTo>
                  <a:cubicBezTo>
                    <a:pt x="217" y="497"/>
                    <a:pt x="394" y="408"/>
                    <a:pt x="582" y="349"/>
                  </a:cubicBezTo>
                  <a:cubicBezTo>
                    <a:pt x="670" y="310"/>
                    <a:pt x="759" y="281"/>
                    <a:pt x="857" y="261"/>
                  </a:cubicBezTo>
                  <a:cubicBezTo>
                    <a:pt x="945" y="231"/>
                    <a:pt x="1044" y="222"/>
                    <a:pt x="1142" y="211"/>
                  </a:cubicBezTo>
                  <a:cubicBezTo>
                    <a:pt x="1339" y="222"/>
                    <a:pt x="1536" y="271"/>
                    <a:pt x="1723" y="360"/>
                  </a:cubicBezTo>
                  <a:cubicBezTo>
                    <a:pt x="1910" y="448"/>
                    <a:pt x="2077" y="566"/>
                    <a:pt x="2225" y="723"/>
                  </a:cubicBezTo>
                  <a:lnTo>
                    <a:pt x="2244" y="704"/>
                  </a:lnTo>
                  <a:cubicBezTo>
                    <a:pt x="2126" y="526"/>
                    <a:pt x="1969" y="369"/>
                    <a:pt x="1782" y="241"/>
                  </a:cubicBezTo>
                  <a:cubicBezTo>
                    <a:pt x="1605" y="123"/>
                    <a:pt x="1389" y="34"/>
                    <a:pt x="1152" y="15"/>
                  </a:cubicBezTo>
                  <a:cubicBezTo>
                    <a:pt x="1085" y="6"/>
                    <a:pt x="1016" y="1"/>
                    <a:pt x="9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932;p44">
              <a:extLst>
                <a:ext uri="{FF2B5EF4-FFF2-40B4-BE49-F238E27FC236}">
                  <a16:creationId xmlns:a16="http://schemas.microsoft.com/office/drawing/2014/main" id="{37534C8C-4ABD-4E1F-9392-E71F9F0FBC16}"/>
                </a:ext>
              </a:extLst>
            </p:cNvPr>
            <p:cNvSpPr/>
            <p:nvPr/>
          </p:nvSpPr>
          <p:spPr>
            <a:xfrm>
              <a:off x="4399725" y="4295800"/>
              <a:ext cx="24625" cy="19225"/>
            </a:xfrm>
            <a:custGeom>
              <a:avLst/>
              <a:gdLst/>
              <a:ahLst/>
              <a:cxnLst/>
              <a:rect l="l" t="t" r="r" b="b"/>
              <a:pathLst>
                <a:path w="985" h="769" extrusionOk="0">
                  <a:moveTo>
                    <a:pt x="984" y="1"/>
                  </a:moveTo>
                  <a:cubicBezTo>
                    <a:pt x="798" y="10"/>
                    <a:pt x="502" y="50"/>
                    <a:pt x="305" y="237"/>
                  </a:cubicBezTo>
                  <a:cubicBezTo>
                    <a:pt x="138" y="394"/>
                    <a:pt x="50" y="601"/>
                    <a:pt x="0" y="768"/>
                  </a:cubicBezTo>
                  <a:cubicBezTo>
                    <a:pt x="69" y="758"/>
                    <a:pt x="138" y="749"/>
                    <a:pt x="207" y="729"/>
                  </a:cubicBezTo>
                  <a:cubicBezTo>
                    <a:pt x="669" y="552"/>
                    <a:pt x="886" y="246"/>
                    <a:pt x="984" y="1"/>
                  </a:cubicBezTo>
                  <a:close/>
                </a:path>
              </a:pathLst>
            </a:custGeom>
            <a:solidFill>
              <a:srgbClr val="F26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933;p44">
              <a:extLst>
                <a:ext uri="{FF2B5EF4-FFF2-40B4-BE49-F238E27FC236}">
                  <a16:creationId xmlns:a16="http://schemas.microsoft.com/office/drawing/2014/main" id="{E3B816B4-D7DB-421D-B1FA-85BB9D843FC9}"/>
                </a:ext>
              </a:extLst>
            </p:cNvPr>
            <p:cNvSpPr/>
            <p:nvPr/>
          </p:nvSpPr>
          <p:spPr>
            <a:xfrm>
              <a:off x="4375375" y="4285975"/>
              <a:ext cx="51200" cy="29050"/>
            </a:xfrm>
            <a:custGeom>
              <a:avLst/>
              <a:gdLst/>
              <a:ahLst/>
              <a:cxnLst/>
              <a:rect l="l" t="t" r="r" b="b"/>
              <a:pathLst>
                <a:path w="2048" h="1162" extrusionOk="0">
                  <a:moveTo>
                    <a:pt x="2037" y="0"/>
                  </a:moveTo>
                  <a:cubicBezTo>
                    <a:pt x="2037" y="0"/>
                    <a:pt x="1505" y="394"/>
                    <a:pt x="994" y="492"/>
                  </a:cubicBezTo>
                  <a:cubicBezTo>
                    <a:pt x="850" y="523"/>
                    <a:pt x="708" y="533"/>
                    <a:pt x="579" y="533"/>
                  </a:cubicBezTo>
                  <a:cubicBezTo>
                    <a:pt x="249" y="533"/>
                    <a:pt x="0" y="462"/>
                    <a:pt x="0" y="462"/>
                  </a:cubicBezTo>
                  <a:lnTo>
                    <a:pt x="0" y="462"/>
                  </a:lnTo>
                  <a:cubicBezTo>
                    <a:pt x="0" y="462"/>
                    <a:pt x="427" y="1161"/>
                    <a:pt x="963" y="1161"/>
                  </a:cubicBezTo>
                  <a:cubicBezTo>
                    <a:pt x="967" y="1161"/>
                    <a:pt x="970" y="1161"/>
                    <a:pt x="974" y="1161"/>
                  </a:cubicBezTo>
                  <a:cubicBezTo>
                    <a:pt x="1024" y="994"/>
                    <a:pt x="1112" y="787"/>
                    <a:pt x="1279" y="630"/>
                  </a:cubicBezTo>
                  <a:cubicBezTo>
                    <a:pt x="1476" y="443"/>
                    <a:pt x="1772" y="403"/>
                    <a:pt x="1958" y="394"/>
                  </a:cubicBezTo>
                  <a:cubicBezTo>
                    <a:pt x="2047" y="177"/>
                    <a:pt x="2037" y="0"/>
                    <a:pt x="20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934;p44">
              <a:extLst>
                <a:ext uri="{FF2B5EF4-FFF2-40B4-BE49-F238E27FC236}">
                  <a16:creationId xmlns:a16="http://schemas.microsoft.com/office/drawing/2014/main" id="{7F0B6C6A-A49D-4FAD-9489-8C82D031D292}"/>
                </a:ext>
              </a:extLst>
            </p:cNvPr>
            <p:cNvSpPr/>
            <p:nvPr/>
          </p:nvSpPr>
          <p:spPr>
            <a:xfrm>
              <a:off x="4514125" y="4562000"/>
              <a:ext cx="56125" cy="123275"/>
            </a:xfrm>
            <a:custGeom>
              <a:avLst/>
              <a:gdLst/>
              <a:ahLst/>
              <a:cxnLst/>
              <a:rect l="l" t="t" r="r" b="b"/>
              <a:pathLst>
                <a:path w="2245" h="4931" extrusionOk="0">
                  <a:moveTo>
                    <a:pt x="2244" y="1"/>
                  </a:moveTo>
                  <a:lnTo>
                    <a:pt x="2244" y="1"/>
                  </a:lnTo>
                  <a:cubicBezTo>
                    <a:pt x="2017" y="394"/>
                    <a:pt x="1821" y="797"/>
                    <a:pt x="1624" y="1211"/>
                  </a:cubicBezTo>
                  <a:cubicBezTo>
                    <a:pt x="1418" y="1615"/>
                    <a:pt x="1230" y="2018"/>
                    <a:pt x="1044" y="2431"/>
                  </a:cubicBezTo>
                  <a:cubicBezTo>
                    <a:pt x="856" y="2844"/>
                    <a:pt x="679" y="3258"/>
                    <a:pt x="502" y="3671"/>
                  </a:cubicBezTo>
                  <a:cubicBezTo>
                    <a:pt x="325" y="4084"/>
                    <a:pt x="158" y="4508"/>
                    <a:pt x="0" y="4931"/>
                  </a:cubicBezTo>
                  <a:cubicBezTo>
                    <a:pt x="217" y="4537"/>
                    <a:pt x="423" y="4134"/>
                    <a:pt x="620" y="3730"/>
                  </a:cubicBezTo>
                  <a:cubicBezTo>
                    <a:pt x="817" y="3317"/>
                    <a:pt x="1014" y="2914"/>
                    <a:pt x="1201" y="2500"/>
                  </a:cubicBezTo>
                  <a:cubicBezTo>
                    <a:pt x="1388" y="2087"/>
                    <a:pt x="1565" y="1683"/>
                    <a:pt x="1742" y="1260"/>
                  </a:cubicBezTo>
                  <a:cubicBezTo>
                    <a:pt x="1919" y="847"/>
                    <a:pt x="2087" y="423"/>
                    <a:pt x="22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935;p44">
              <a:extLst>
                <a:ext uri="{FF2B5EF4-FFF2-40B4-BE49-F238E27FC236}">
                  <a16:creationId xmlns:a16="http://schemas.microsoft.com/office/drawing/2014/main" id="{CAB92991-1894-489B-A051-7FD741F493EA}"/>
                </a:ext>
              </a:extLst>
            </p:cNvPr>
            <p:cNvSpPr/>
            <p:nvPr/>
          </p:nvSpPr>
          <p:spPr>
            <a:xfrm>
              <a:off x="4370675" y="4558075"/>
              <a:ext cx="152325" cy="109500"/>
            </a:xfrm>
            <a:custGeom>
              <a:avLst/>
              <a:gdLst/>
              <a:ahLst/>
              <a:cxnLst/>
              <a:rect l="l" t="t" r="r" b="b"/>
              <a:pathLst>
                <a:path w="6093" h="4380" extrusionOk="0">
                  <a:moveTo>
                    <a:pt x="334" y="1"/>
                  </a:moveTo>
                  <a:cubicBezTo>
                    <a:pt x="120" y="1"/>
                    <a:pt x="4" y="20"/>
                    <a:pt x="1" y="20"/>
                  </a:cubicBezTo>
                  <a:lnTo>
                    <a:pt x="20" y="108"/>
                  </a:lnTo>
                  <a:cubicBezTo>
                    <a:pt x="23" y="108"/>
                    <a:pt x="139" y="89"/>
                    <a:pt x="353" y="89"/>
                  </a:cubicBezTo>
                  <a:cubicBezTo>
                    <a:pt x="882" y="89"/>
                    <a:pt x="2011" y="209"/>
                    <a:pt x="3504" y="1043"/>
                  </a:cubicBezTo>
                  <a:cubicBezTo>
                    <a:pt x="5590" y="2205"/>
                    <a:pt x="6004" y="4359"/>
                    <a:pt x="6014" y="4379"/>
                  </a:cubicBezTo>
                  <a:lnTo>
                    <a:pt x="6093" y="4370"/>
                  </a:lnTo>
                  <a:cubicBezTo>
                    <a:pt x="6093" y="4350"/>
                    <a:pt x="5669" y="2155"/>
                    <a:pt x="3544" y="974"/>
                  </a:cubicBezTo>
                  <a:cubicBezTo>
                    <a:pt x="2029" y="122"/>
                    <a:pt x="873" y="1"/>
                    <a:pt x="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936;p44">
              <a:extLst>
                <a:ext uri="{FF2B5EF4-FFF2-40B4-BE49-F238E27FC236}">
                  <a16:creationId xmlns:a16="http://schemas.microsoft.com/office/drawing/2014/main" id="{7B9D472C-B962-4826-AC46-ADB75BDA6086}"/>
                </a:ext>
              </a:extLst>
            </p:cNvPr>
            <p:cNvSpPr/>
            <p:nvPr/>
          </p:nvSpPr>
          <p:spPr>
            <a:xfrm>
              <a:off x="4416925" y="4347475"/>
              <a:ext cx="8400" cy="22650"/>
            </a:xfrm>
            <a:custGeom>
              <a:avLst/>
              <a:gdLst/>
              <a:ahLst/>
              <a:cxnLst/>
              <a:rect l="l" t="t" r="r" b="b"/>
              <a:pathLst>
                <a:path w="336" h="906" extrusionOk="0">
                  <a:moveTo>
                    <a:pt x="1" y="0"/>
                  </a:moveTo>
                  <a:cubicBezTo>
                    <a:pt x="21" y="167"/>
                    <a:pt x="70" y="315"/>
                    <a:pt x="129" y="473"/>
                  </a:cubicBezTo>
                  <a:cubicBezTo>
                    <a:pt x="188" y="620"/>
                    <a:pt x="247" y="768"/>
                    <a:pt x="335" y="906"/>
                  </a:cubicBezTo>
                  <a:cubicBezTo>
                    <a:pt x="306" y="738"/>
                    <a:pt x="257" y="591"/>
                    <a:pt x="208" y="433"/>
                  </a:cubicBezTo>
                  <a:cubicBezTo>
                    <a:pt x="149" y="285"/>
                    <a:pt x="80" y="13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937;p44">
              <a:extLst>
                <a:ext uri="{FF2B5EF4-FFF2-40B4-BE49-F238E27FC236}">
                  <a16:creationId xmlns:a16="http://schemas.microsoft.com/office/drawing/2014/main" id="{23919FC3-0DEC-4BFD-AAFE-8809B905CEC4}"/>
                </a:ext>
              </a:extLst>
            </p:cNvPr>
            <p:cNvSpPr/>
            <p:nvPr/>
          </p:nvSpPr>
          <p:spPr>
            <a:xfrm>
              <a:off x="4431450" y="4344750"/>
              <a:ext cx="4700" cy="22175"/>
            </a:xfrm>
            <a:custGeom>
              <a:avLst/>
              <a:gdLst/>
              <a:ahLst/>
              <a:cxnLst/>
              <a:rect l="l" t="t" r="r" b="b"/>
              <a:pathLst>
                <a:path w="188" h="887" extrusionOk="0">
                  <a:moveTo>
                    <a:pt x="1" y="1"/>
                  </a:moveTo>
                  <a:cubicBezTo>
                    <a:pt x="1" y="158"/>
                    <a:pt x="21" y="306"/>
                    <a:pt x="50" y="453"/>
                  </a:cubicBezTo>
                  <a:cubicBezTo>
                    <a:pt x="89" y="601"/>
                    <a:pt x="128" y="739"/>
                    <a:pt x="187" y="886"/>
                  </a:cubicBezTo>
                  <a:cubicBezTo>
                    <a:pt x="187" y="729"/>
                    <a:pt x="168" y="582"/>
                    <a:pt x="139" y="434"/>
                  </a:cubicBezTo>
                  <a:cubicBezTo>
                    <a:pt x="109" y="287"/>
                    <a:pt x="69" y="139"/>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938;p44">
              <a:extLst>
                <a:ext uri="{FF2B5EF4-FFF2-40B4-BE49-F238E27FC236}">
                  <a16:creationId xmlns:a16="http://schemas.microsoft.com/office/drawing/2014/main" id="{D853FBAE-AB98-4807-9F94-74808883D40F}"/>
                </a:ext>
              </a:extLst>
            </p:cNvPr>
            <p:cNvSpPr/>
            <p:nvPr/>
          </p:nvSpPr>
          <p:spPr>
            <a:xfrm>
              <a:off x="4443750" y="4341075"/>
              <a:ext cx="3475" cy="22175"/>
            </a:xfrm>
            <a:custGeom>
              <a:avLst/>
              <a:gdLst/>
              <a:ahLst/>
              <a:cxnLst/>
              <a:rect l="l" t="t" r="r" b="b"/>
              <a:pathLst>
                <a:path w="139" h="887" extrusionOk="0">
                  <a:moveTo>
                    <a:pt x="21" y="1"/>
                  </a:moveTo>
                  <a:lnTo>
                    <a:pt x="21" y="1"/>
                  </a:lnTo>
                  <a:cubicBezTo>
                    <a:pt x="1" y="158"/>
                    <a:pt x="10" y="305"/>
                    <a:pt x="30" y="453"/>
                  </a:cubicBezTo>
                  <a:cubicBezTo>
                    <a:pt x="40" y="591"/>
                    <a:pt x="69" y="738"/>
                    <a:pt x="119" y="886"/>
                  </a:cubicBezTo>
                  <a:cubicBezTo>
                    <a:pt x="139" y="738"/>
                    <a:pt x="128" y="591"/>
                    <a:pt x="109" y="443"/>
                  </a:cubicBezTo>
                  <a:cubicBezTo>
                    <a:pt x="89" y="296"/>
                    <a:pt x="69" y="148"/>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939;p44">
              <a:extLst>
                <a:ext uri="{FF2B5EF4-FFF2-40B4-BE49-F238E27FC236}">
                  <a16:creationId xmlns:a16="http://schemas.microsoft.com/office/drawing/2014/main" id="{96EBA6E6-C087-4F80-893E-9B81122F77FD}"/>
                </a:ext>
              </a:extLst>
            </p:cNvPr>
            <p:cNvSpPr/>
            <p:nvPr/>
          </p:nvSpPr>
          <p:spPr>
            <a:xfrm>
              <a:off x="4454575" y="4336150"/>
              <a:ext cx="3475" cy="21925"/>
            </a:xfrm>
            <a:custGeom>
              <a:avLst/>
              <a:gdLst/>
              <a:ahLst/>
              <a:cxnLst/>
              <a:rect l="l" t="t" r="r" b="b"/>
              <a:pathLst>
                <a:path w="139" h="877" extrusionOk="0">
                  <a:moveTo>
                    <a:pt x="21" y="1"/>
                  </a:moveTo>
                  <a:lnTo>
                    <a:pt x="21" y="1"/>
                  </a:lnTo>
                  <a:cubicBezTo>
                    <a:pt x="1" y="148"/>
                    <a:pt x="10" y="296"/>
                    <a:pt x="30" y="443"/>
                  </a:cubicBezTo>
                  <a:cubicBezTo>
                    <a:pt x="40" y="591"/>
                    <a:pt x="69" y="738"/>
                    <a:pt x="119" y="876"/>
                  </a:cubicBezTo>
                  <a:cubicBezTo>
                    <a:pt x="139" y="729"/>
                    <a:pt x="128" y="581"/>
                    <a:pt x="109" y="434"/>
                  </a:cubicBezTo>
                  <a:cubicBezTo>
                    <a:pt x="89" y="286"/>
                    <a:pt x="69" y="138"/>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940;p44">
              <a:extLst>
                <a:ext uri="{FF2B5EF4-FFF2-40B4-BE49-F238E27FC236}">
                  <a16:creationId xmlns:a16="http://schemas.microsoft.com/office/drawing/2014/main" id="{984CBE50-C3AE-4267-B9AD-208022C136B7}"/>
                </a:ext>
              </a:extLst>
            </p:cNvPr>
            <p:cNvSpPr/>
            <p:nvPr/>
          </p:nvSpPr>
          <p:spPr>
            <a:xfrm>
              <a:off x="4465400" y="4329000"/>
              <a:ext cx="3475" cy="22175"/>
            </a:xfrm>
            <a:custGeom>
              <a:avLst/>
              <a:gdLst/>
              <a:ahLst/>
              <a:cxnLst/>
              <a:rect l="l" t="t" r="r" b="b"/>
              <a:pathLst>
                <a:path w="139" h="887" extrusionOk="0">
                  <a:moveTo>
                    <a:pt x="21" y="1"/>
                  </a:moveTo>
                  <a:cubicBezTo>
                    <a:pt x="1" y="158"/>
                    <a:pt x="10" y="306"/>
                    <a:pt x="30" y="454"/>
                  </a:cubicBezTo>
                  <a:cubicBezTo>
                    <a:pt x="40" y="591"/>
                    <a:pt x="69" y="739"/>
                    <a:pt x="119" y="887"/>
                  </a:cubicBezTo>
                  <a:cubicBezTo>
                    <a:pt x="139" y="739"/>
                    <a:pt x="129" y="591"/>
                    <a:pt x="109" y="444"/>
                  </a:cubicBezTo>
                  <a:cubicBezTo>
                    <a:pt x="89" y="296"/>
                    <a:pt x="69" y="149"/>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941;p44">
              <a:extLst>
                <a:ext uri="{FF2B5EF4-FFF2-40B4-BE49-F238E27FC236}">
                  <a16:creationId xmlns:a16="http://schemas.microsoft.com/office/drawing/2014/main" id="{ECE5898D-1E13-4B23-9D33-82FEC16CA188}"/>
                </a:ext>
              </a:extLst>
            </p:cNvPr>
            <p:cNvSpPr/>
            <p:nvPr/>
          </p:nvSpPr>
          <p:spPr>
            <a:xfrm>
              <a:off x="4475975" y="4321400"/>
              <a:ext cx="3250" cy="21900"/>
            </a:xfrm>
            <a:custGeom>
              <a:avLst/>
              <a:gdLst/>
              <a:ahLst/>
              <a:cxnLst/>
              <a:rect l="l" t="t" r="r" b="b"/>
              <a:pathLst>
                <a:path w="130" h="876" extrusionOk="0">
                  <a:moveTo>
                    <a:pt x="20" y="0"/>
                  </a:moveTo>
                  <a:cubicBezTo>
                    <a:pt x="1" y="147"/>
                    <a:pt x="11" y="295"/>
                    <a:pt x="20" y="443"/>
                  </a:cubicBezTo>
                  <a:cubicBezTo>
                    <a:pt x="40" y="591"/>
                    <a:pt x="70" y="738"/>
                    <a:pt x="119" y="876"/>
                  </a:cubicBezTo>
                  <a:cubicBezTo>
                    <a:pt x="129" y="728"/>
                    <a:pt x="129" y="580"/>
                    <a:pt x="109" y="433"/>
                  </a:cubicBezTo>
                  <a:cubicBezTo>
                    <a:pt x="90" y="285"/>
                    <a:pt x="70" y="138"/>
                    <a:pt x="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942;p44">
              <a:extLst>
                <a:ext uri="{FF2B5EF4-FFF2-40B4-BE49-F238E27FC236}">
                  <a16:creationId xmlns:a16="http://schemas.microsoft.com/office/drawing/2014/main" id="{D2EB6E7B-49D4-466D-8FFA-6BBC36C41F90}"/>
                </a:ext>
              </a:extLst>
            </p:cNvPr>
            <p:cNvSpPr/>
            <p:nvPr/>
          </p:nvSpPr>
          <p:spPr>
            <a:xfrm>
              <a:off x="4401200" y="4349675"/>
              <a:ext cx="12800" cy="20450"/>
            </a:xfrm>
            <a:custGeom>
              <a:avLst/>
              <a:gdLst/>
              <a:ahLst/>
              <a:cxnLst/>
              <a:rect l="l" t="t" r="r" b="b"/>
              <a:pathLst>
                <a:path w="512" h="818" extrusionOk="0">
                  <a:moveTo>
                    <a:pt x="0" y="1"/>
                  </a:moveTo>
                  <a:lnTo>
                    <a:pt x="0" y="1"/>
                  </a:lnTo>
                  <a:cubicBezTo>
                    <a:pt x="50" y="149"/>
                    <a:pt x="128" y="296"/>
                    <a:pt x="217" y="434"/>
                  </a:cubicBezTo>
                  <a:cubicBezTo>
                    <a:pt x="306" y="562"/>
                    <a:pt x="394" y="700"/>
                    <a:pt x="512" y="818"/>
                  </a:cubicBezTo>
                  <a:cubicBezTo>
                    <a:pt x="453" y="660"/>
                    <a:pt x="374" y="523"/>
                    <a:pt x="286" y="385"/>
                  </a:cubicBezTo>
                  <a:cubicBezTo>
                    <a:pt x="207" y="247"/>
                    <a:pt x="109" y="119"/>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943;p44">
              <a:extLst>
                <a:ext uri="{FF2B5EF4-FFF2-40B4-BE49-F238E27FC236}">
                  <a16:creationId xmlns:a16="http://schemas.microsoft.com/office/drawing/2014/main" id="{F8C9629C-9D30-4633-80E4-F2C1D5040E7B}"/>
                </a:ext>
              </a:extLst>
            </p:cNvPr>
            <p:cNvSpPr/>
            <p:nvPr/>
          </p:nvSpPr>
          <p:spPr>
            <a:xfrm>
              <a:off x="4384950" y="4345000"/>
              <a:ext cx="12825" cy="20700"/>
            </a:xfrm>
            <a:custGeom>
              <a:avLst/>
              <a:gdLst/>
              <a:ahLst/>
              <a:cxnLst/>
              <a:rect l="l" t="t" r="r" b="b"/>
              <a:pathLst>
                <a:path w="513" h="828" extrusionOk="0">
                  <a:moveTo>
                    <a:pt x="1" y="1"/>
                  </a:moveTo>
                  <a:lnTo>
                    <a:pt x="1" y="1"/>
                  </a:lnTo>
                  <a:cubicBezTo>
                    <a:pt x="50" y="158"/>
                    <a:pt x="129" y="296"/>
                    <a:pt x="217" y="434"/>
                  </a:cubicBezTo>
                  <a:cubicBezTo>
                    <a:pt x="306" y="572"/>
                    <a:pt x="394" y="710"/>
                    <a:pt x="512" y="828"/>
                  </a:cubicBezTo>
                  <a:cubicBezTo>
                    <a:pt x="453" y="670"/>
                    <a:pt x="375" y="532"/>
                    <a:pt x="286" y="395"/>
                  </a:cubicBezTo>
                  <a:cubicBezTo>
                    <a:pt x="208" y="257"/>
                    <a:pt x="109" y="119"/>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C55F9D2-D9B7-4178-8BEF-8251198DAA6E}"/>
              </a:ext>
            </a:extLst>
          </p:cNvPr>
          <p:cNvSpPr txBox="1"/>
          <p:nvPr/>
        </p:nvSpPr>
        <p:spPr>
          <a:xfrm>
            <a:off x="2914448" y="1633304"/>
            <a:ext cx="5148453" cy="1631216"/>
          </a:xfrm>
          <a:prstGeom prst="rect">
            <a:avLst/>
          </a:prstGeom>
          <a:noFill/>
        </p:spPr>
        <p:txBody>
          <a:bodyPr wrap="square" rtlCol="0">
            <a:spAutoFit/>
          </a:bodyPr>
          <a:lstStyle/>
          <a:p>
            <a:pPr marL="285750" indent="-285750" algn="r" rtl="1" fontAlgn="base">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يوفر الوقت والجهد.</a:t>
            </a:r>
            <a:r>
              <a:rPr lang="en-US" sz="2000" b="0" i="0" dirty="0">
                <a:solidFill>
                  <a:srgbClr val="FFFFFF"/>
                </a:solidFill>
                <a:effectLst/>
                <a:latin typeface="Segoe UI "/>
              </a:rPr>
              <a:t>​</a:t>
            </a:r>
            <a:endParaRPr lang="en-US" sz="2000" b="0" i="0" dirty="0">
              <a:solidFill>
                <a:srgbClr val="00278A"/>
              </a:solidFill>
              <a:effectLst/>
              <a:latin typeface="Segoe UI "/>
            </a:endParaRPr>
          </a:p>
          <a:p>
            <a:pPr marL="285750" indent="-285750" algn="r" rtl="1" fontAlgn="base">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تحديد السعر المتوقع للزبون</a:t>
            </a:r>
            <a:r>
              <a:rPr lang="en-US" sz="2000" b="0" i="0" u="none" strike="noStrike" dirty="0">
                <a:solidFill>
                  <a:srgbClr val="FFFFFF"/>
                </a:solidFill>
                <a:effectLst/>
                <a:latin typeface="Segoe UI "/>
              </a:rPr>
              <a:t>.</a:t>
            </a:r>
            <a:r>
              <a:rPr lang="en-US" sz="2000" b="0" i="0" dirty="0">
                <a:solidFill>
                  <a:srgbClr val="FFFFFF"/>
                </a:solidFill>
                <a:effectLst/>
                <a:latin typeface="Segoe UI "/>
              </a:rPr>
              <a:t>​</a:t>
            </a:r>
            <a:endParaRPr lang="en-US" sz="2000" b="0" i="0" dirty="0">
              <a:solidFill>
                <a:srgbClr val="00278A"/>
              </a:solidFill>
              <a:effectLst/>
              <a:latin typeface="Segoe UI "/>
            </a:endParaRPr>
          </a:p>
          <a:p>
            <a:pPr marL="285750" indent="-285750" algn="r" rtl="1" fontAlgn="base">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تحديد الوقت المقدر للوصول الى الزبون.</a:t>
            </a:r>
            <a:r>
              <a:rPr lang="en-US" sz="2000" b="0" i="0" dirty="0">
                <a:solidFill>
                  <a:srgbClr val="FFFFFF"/>
                </a:solidFill>
                <a:effectLst/>
                <a:latin typeface="Segoe UI "/>
              </a:rPr>
              <a:t>​</a:t>
            </a:r>
            <a:endParaRPr lang="en-US" sz="2000" b="0" i="0" dirty="0">
              <a:solidFill>
                <a:srgbClr val="00278A"/>
              </a:solidFill>
              <a:effectLst/>
              <a:latin typeface="Segoe UI "/>
            </a:endParaRPr>
          </a:p>
          <a:p>
            <a:pPr marL="285750" indent="-285750" algn="r" rtl="1" fontAlgn="base">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توفير خدمة توصيل خاص بالنساء</a:t>
            </a:r>
            <a:r>
              <a:rPr lang="en-US" sz="2000" b="0" i="0" u="none" strike="noStrike" dirty="0">
                <a:solidFill>
                  <a:srgbClr val="FFFFFF"/>
                </a:solidFill>
                <a:effectLst/>
                <a:latin typeface="Segoe UI "/>
              </a:rPr>
              <a:t>.</a:t>
            </a:r>
            <a:r>
              <a:rPr lang="ar-LY" sz="2000" b="0" i="0" dirty="0">
                <a:solidFill>
                  <a:srgbClr val="FFFFFF"/>
                </a:solidFill>
                <a:effectLst/>
                <a:latin typeface="Segoe UI "/>
                <a:cs typeface="Segoe UI" panose="020B0502040204020203" pitchFamily="34" charset="0"/>
              </a:rPr>
              <a:t>​</a:t>
            </a:r>
            <a:endParaRPr lang="ar-LY" sz="2000" b="0" i="0" dirty="0">
              <a:solidFill>
                <a:srgbClr val="00278A"/>
              </a:solidFill>
              <a:effectLst/>
              <a:latin typeface="Segoe UI "/>
            </a:endParaRPr>
          </a:p>
          <a:p>
            <a:pPr marL="285750" indent="-285750" algn="r" rtl="1" fontAlgn="base">
              <a:buFont typeface="Courier New" panose="02070309020205020404" pitchFamily="49" charset="0"/>
              <a:buChar char="o"/>
            </a:pPr>
            <a:r>
              <a:rPr lang="ar-LY" sz="2000" b="0" i="0" u="none" strike="noStrike" dirty="0">
                <a:solidFill>
                  <a:srgbClr val="FFFFFF"/>
                </a:solidFill>
                <a:effectLst/>
                <a:latin typeface="Segoe UI "/>
                <a:cs typeface="Segoe UI" panose="020B0502040204020203" pitchFamily="34" charset="0"/>
              </a:rPr>
              <a:t>توفير خدمات متنوعة لطلبات الاجرة</a:t>
            </a:r>
            <a:r>
              <a:rPr lang="en-US" sz="2000" b="0" i="0" u="none" strike="noStrike" dirty="0">
                <a:solidFill>
                  <a:srgbClr val="FFFFFF"/>
                </a:solidFill>
                <a:effectLst/>
                <a:latin typeface="Segoe UI "/>
              </a:rPr>
              <a:t>.</a:t>
            </a:r>
            <a:r>
              <a:rPr lang="ar-LY" sz="2000" b="0" i="0" dirty="0">
                <a:solidFill>
                  <a:srgbClr val="FFFFFF"/>
                </a:solidFill>
                <a:effectLst/>
                <a:latin typeface="Segoe UI "/>
                <a:cs typeface="Segoe UI" panose="020B0502040204020203" pitchFamily="34" charset="0"/>
              </a:rPr>
              <a:t>​</a:t>
            </a:r>
            <a:endParaRPr lang="ar-LY" sz="2000" b="0" i="0" dirty="0">
              <a:solidFill>
                <a:srgbClr val="00278A"/>
              </a:solidFill>
              <a:effectLst/>
              <a:latin typeface="Segoe UI "/>
            </a:endParaRPr>
          </a:p>
        </p:txBody>
      </p:sp>
      <p:sp>
        <p:nvSpPr>
          <p:cNvPr id="118" name="TextBox 117">
            <a:extLst>
              <a:ext uri="{FF2B5EF4-FFF2-40B4-BE49-F238E27FC236}">
                <a16:creationId xmlns:a16="http://schemas.microsoft.com/office/drawing/2014/main" id="{70834BBC-1985-46D4-B27A-BE59BC758CBA}"/>
              </a:ext>
            </a:extLst>
          </p:cNvPr>
          <p:cNvSpPr txBox="1"/>
          <p:nvPr/>
        </p:nvSpPr>
        <p:spPr>
          <a:xfrm>
            <a:off x="2626200" y="2448912"/>
            <a:ext cx="52524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pic>
        <p:nvPicPr>
          <p:cNvPr id="1026" name="Picture 2" descr="A hand holding a phone&#10;&#10;Description automatically generated">
            <a:extLst>
              <a:ext uri="{FF2B5EF4-FFF2-40B4-BE49-F238E27FC236}">
                <a16:creationId xmlns:a16="http://schemas.microsoft.com/office/drawing/2014/main" id="{C9726897-B5FD-4955-8B33-356CF8B33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0" y="852874"/>
            <a:ext cx="3977392" cy="30643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56A828-3B1A-409B-9F47-77E605E7F0A2}"/>
              </a:ext>
            </a:extLst>
          </p:cNvPr>
          <p:cNvSpPr txBox="1"/>
          <p:nvPr/>
        </p:nvSpPr>
        <p:spPr>
          <a:xfrm>
            <a:off x="2914448" y="773731"/>
            <a:ext cx="5137203" cy="584775"/>
          </a:xfrm>
          <a:prstGeom prst="rect">
            <a:avLst/>
          </a:prstGeom>
          <a:noFill/>
        </p:spPr>
        <p:txBody>
          <a:bodyPr wrap="square" rtlCol="0">
            <a:spAutoFit/>
          </a:bodyPr>
          <a:lstStyle/>
          <a:p>
            <a:pPr algn="r" rtl="1"/>
            <a:r>
              <a:rPr lang="ar-LY" sz="3200" b="1" i="0" u="none" strike="noStrike" dirty="0">
                <a:solidFill>
                  <a:srgbClr val="FFC54A"/>
                </a:solidFill>
                <a:effectLst/>
                <a:latin typeface="Segoe UI "/>
                <a:cs typeface="Segoe UI" panose="020B0502040204020203" pitchFamily="34" charset="0"/>
              </a:rPr>
              <a:t>مزايا النظام الجديد:</a:t>
            </a:r>
            <a:r>
              <a:rPr lang="ar-LY" sz="3200" b="1" i="0" dirty="0">
                <a:solidFill>
                  <a:srgbClr val="FFC54A"/>
                </a:solidFill>
                <a:effectLst/>
                <a:latin typeface="Segoe UI "/>
              </a:rPr>
              <a:t>​</a:t>
            </a:r>
            <a:endParaRPr lang="en-US" sz="3200" b="1" dirty="0">
              <a:latin typeface="Segoe UI "/>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68"/>
        <p:cNvGrpSpPr/>
        <p:nvPr/>
      </p:nvGrpSpPr>
      <p:grpSpPr>
        <a:xfrm>
          <a:off x="0" y="0"/>
          <a:ext cx="0" cy="0"/>
          <a:chOff x="0" y="0"/>
          <a:chExt cx="0" cy="0"/>
        </a:xfrm>
      </p:grpSpPr>
      <p:sp>
        <p:nvSpPr>
          <p:cNvPr id="4269" name="Google Shape;4269;p26"/>
          <p:cNvSpPr/>
          <p:nvPr/>
        </p:nvSpPr>
        <p:spPr>
          <a:xfrm rot="10800000">
            <a:off x="8010412" y="2039952"/>
            <a:ext cx="2230865" cy="618989"/>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6"/>
          <p:cNvSpPr/>
          <p:nvPr/>
        </p:nvSpPr>
        <p:spPr>
          <a:xfrm flipH="1">
            <a:off x="8004978" y="1264227"/>
            <a:ext cx="2241735" cy="618989"/>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txBox="1">
            <a:spLocks noGrp="1"/>
          </p:cNvSpPr>
          <p:nvPr>
            <p:ph type="subTitle" idx="1"/>
          </p:nvPr>
        </p:nvSpPr>
        <p:spPr>
          <a:xfrm>
            <a:off x="475200" y="2824741"/>
            <a:ext cx="7535212" cy="783064"/>
          </a:xfrm>
          <a:prstGeom prst="rect">
            <a:avLst/>
          </a:prstGeom>
        </p:spPr>
        <p:txBody>
          <a:bodyPr spcFirstLastPara="1" wrap="square" lIns="91425" tIns="91425" rIns="91425" bIns="91425" anchor="t" anchorCtr="0">
            <a:noAutofit/>
          </a:bodyPr>
          <a:lstStyle/>
          <a:p>
            <a:pPr algn="r" rtl="1" fontAlgn="base"/>
            <a:r>
              <a:rPr lang="ar-LY" sz="2000" b="0" i="0" u="none" strike="noStrike" dirty="0">
                <a:solidFill>
                  <a:srgbClr val="FFFFFF"/>
                </a:solidFill>
                <a:effectLst/>
                <a:latin typeface="Segoe UI "/>
                <a:cs typeface="Segoe UI" panose="020B0502040204020203" pitchFamily="34" charset="0"/>
              </a:rPr>
              <a:t>عدم فهم الية النظام جيدا من قبل المستخدم مما يسبب حدوث خلافات</a:t>
            </a:r>
            <a:endParaRPr lang="ar-LY" sz="2000" dirty="0">
              <a:solidFill>
                <a:srgbClr val="000000"/>
              </a:solidFill>
              <a:latin typeface="Segoe UI "/>
              <a:cs typeface="+mj-cs"/>
            </a:endParaRPr>
          </a:p>
        </p:txBody>
      </p:sp>
      <p:sp>
        <p:nvSpPr>
          <p:cNvPr id="4281" name="Google Shape;4281;p26"/>
          <p:cNvSpPr txBox="1">
            <a:spLocks noGrp="1"/>
          </p:cNvSpPr>
          <p:nvPr>
            <p:ph type="subTitle" idx="8"/>
          </p:nvPr>
        </p:nvSpPr>
        <p:spPr>
          <a:xfrm>
            <a:off x="5213753" y="1397683"/>
            <a:ext cx="2670813" cy="362100"/>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ar-LY" sz="2000" b="0" i="0" u="none" strike="noStrike" dirty="0">
                <a:solidFill>
                  <a:srgbClr val="FFFFFF"/>
                </a:solidFill>
                <a:effectLst/>
                <a:latin typeface="Segoe UI "/>
                <a:cs typeface="Segoe UI" panose="020B0502040204020203" pitchFamily="34" charset="0"/>
              </a:rPr>
              <a:t>نقص عدد السائقين</a:t>
            </a:r>
            <a:r>
              <a:rPr lang="ar-LY" sz="2000" b="0" i="0" u="none" strike="noStrike" dirty="0">
                <a:solidFill>
                  <a:srgbClr val="FFFFFF"/>
                </a:solidFill>
                <a:effectLst/>
                <a:latin typeface="Segoe UI "/>
              </a:rPr>
              <a:t>.</a:t>
            </a:r>
            <a:r>
              <a:rPr lang="ar-LY" sz="2000" b="0" i="0" dirty="0">
                <a:solidFill>
                  <a:srgbClr val="FFFFFF"/>
                </a:solidFill>
                <a:effectLst/>
                <a:latin typeface="Segoe UI "/>
              </a:rPr>
              <a:t>​</a:t>
            </a:r>
            <a:endParaRPr sz="3200" dirty="0">
              <a:solidFill>
                <a:srgbClr val="000000"/>
              </a:solidFill>
              <a:latin typeface="Segoe UI "/>
              <a:cs typeface="+mj-cs"/>
            </a:endParaRPr>
          </a:p>
        </p:txBody>
      </p:sp>
      <p:sp>
        <p:nvSpPr>
          <p:cNvPr id="4284" name="Google Shape;4284;p26"/>
          <p:cNvSpPr txBox="1">
            <a:spLocks noGrp="1"/>
          </p:cNvSpPr>
          <p:nvPr>
            <p:ph type="subTitle" idx="14"/>
          </p:nvPr>
        </p:nvSpPr>
        <p:spPr>
          <a:xfrm>
            <a:off x="4902933" y="2166195"/>
            <a:ext cx="2981633" cy="362100"/>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ar-LY" sz="2000" b="0" i="0" u="none" strike="noStrike" dirty="0">
                <a:solidFill>
                  <a:srgbClr val="FFFFFF"/>
                </a:solidFill>
                <a:effectLst/>
                <a:latin typeface="Segoe UI "/>
                <a:cs typeface="Segoe UI" panose="020B0502040204020203" pitchFamily="34" charset="0"/>
              </a:rPr>
              <a:t>مشاكل التحقق والدفع</a:t>
            </a:r>
            <a:r>
              <a:rPr lang="ar-LY" sz="2000" b="0" i="0" u="none" strike="noStrike" dirty="0">
                <a:solidFill>
                  <a:srgbClr val="FFFFFF"/>
                </a:solidFill>
                <a:effectLst/>
                <a:latin typeface="Segoe UI "/>
              </a:rPr>
              <a:t>.</a:t>
            </a:r>
            <a:r>
              <a:rPr lang="ar-LY" sz="2000" b="0" i="0" dirty="0">
                <a:solidFill>
                  <a:srgbClr val="FFFFFF"/>
                </a:solidFill>
                <a:effectLst/>
                <a:latin typeface="Segoe UI "/>
              </a:rPr>
              <a:t>​</a:t>
            </a:r>
            <a:endParaRPr lang="en-US" sz="3200" dirty="0">
              <a:solidFill>
                <a:srgbClr val="000000"/>
              </a:solidFill>
              <a:latin typeface="Segoe UI "/>
              <a:cs typeface="+mj-cs"/>
            </a:endParaRPr>
          </a:p>
        </p:txBody>
      </p:sp>
      <p:grpSp>
        <p:nvGrpSpPr>
          <p:cNvPr id="9" name="Group 8">
            <a:extLst>
              <a:ext uri="{FF2B5EF4-FFF2-40B4-BE49-F238E27FC236}">
                <a16:creationId xmlns:a16="http://schemas.microsoft.com/office/drawing/2014/main" id="{7935A225-2894-4F75-8D9B-13DA3C8A3657}"/>
              </a:ext>
            </a:extLst>
          </p:cNvPr>
          <p:cNvGrpSpPr/>
          <p:nvPr/>
        </p:nvGrpSpPr>
        <p:grpSpPr>
          <a:xfrm>
            <a:off x="6536772" y="-23324"/>
            <a:ext cx="1134725" cy="982212"/>
            <a:chOff x="5666961" y="113760"/>
            <a:chExt cx="1134725" cy="982212"/>
          </a:xfrm>
        </p:grpSpPr>
        <p:grpSp>
          <p:nvGrpSpPr>
            <p:cNvPr id="25" name="Google Shape;4566;p30">
              <a:extLst>
                <a:ext uri="{FF2B5EF4-FFF2-40B4-BE49-F238E27FC236}">
                  <a16:creationId xmlns:a16="http://schemas.microsoft.com/office/drawing/2014/main" id="{B9F7C7A9-600E-4B2D-9B1F-DDB00F67B8F4}"/>
                </a:ext>
              </a:extLst>
            </p:cNvPr>
            <p:cNvGrpSpPr/>
            <p:nvPr/>
          </p:nvGrpSpPr>
          <p:grpSpPr>
            <a:xfrm>
              <a:off x="5666961" y="113760"/>
              <a:ext cx="1134725" cy="982212"/>
              <a:chOff x="1282463" y="4047792"/>
              <a:chExt cx="321479" cy="331557"/>
            </a:xfrm>
          </p:grpSpPr>
          <p:sp>
            <p:nvSpPr>
              <p:cNvPr id="26" name="Google Shape;4567;p30">
                <a:extLst>
                  <a:ext uri="{FF2B5EF4-FFF2-40B4-BE49-F238E27FC236}">
                    <a16:creationId xmlns:a16="http://schemas.microsoft.com/office/drawing/2014/main" id="{BADC77D2-47DE-4ECE-953F-182926D2E043}"/>
                  </a:ext>
                </a:extLst>
              </p:cNvPr>
              <p:cNvSpPr/>
              <p:nvPr/>
            </p:nvSpPr>
            <p:spPr>
              <a:xfrm>
                <a:off x="1509881" y="4281805"/>
                <a:ext cx="74553" cy="78035"/>
              </a:xfrm>
              <a:custGeom>
                <a:avLst/>
                <a:gdLst/>
                <a:ahLst/>
                <a:cxnLst/>
                <a:rect l="l" t="t" r="r" b="b"/>
                <a:pathLst>
                  <a:path w="3233" h="3384" extrusionOk="0">
                    <a:moveTo>
                      <a:pt x="273" y="1"/>
                    </a:moveTo>
                    <a:lnTo>
                      <a:pt x="1" y="1858"/>
                    </a:lnTo>
                    <a:lnTo>
                      <a:pt x="273" y="3384"/>
                    </a:lnTo>
                    <a:lnTo>
                      <a:pt x="756" y="3384"/>
                    </a:lnTo>
                    <a:cubicBezTo>
                      <a:pt x="2130" y="3384"/>
                      <a:pt x="3233" y="2266"/>
                      <a:pt x="3233" y="891"/>
                    </a:cubicBezTo>
                    <a:lnTo>
                      <a:pt x="3233"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8;p30">
                <a:extLst>
                  <a:ext uri="{FF2B5EF4-FFF2-40B4-BE49-F238E27FC236}">
                    <a16:creationId xmlns:a16="http://schemas.microsoft.com/office/drawing/2014/main" id="{F9D87ACB-0F0C-4AF7-8A55-0C45DBBEE286}"/>
                  </a:ext>
                </a:extLst>
              </p:cNvPr>
              <p:cNvSpPr/>
              <p:nvPr/>
            </p:nvSpPr>
            <p:spPr>
              <a:xfrm>
                <a:off x="1509881" y="4106295"/>
                <a:ext cx="74553" cy="78035"/>
              </a:xfrm>
              <a:custGeom>
                <a:avLst/>
                <a:gdLst/>
                <a:ahLst/>
                <a:cxnLst/>
                <a:rect l="l" t="t" r="r" b="b"/>
                <a:pathLst>
                  <a:path w="3233" h="3384" extrusionOk="0">
                    <a:moveTo>
                      <a:pt x="273" y="0"/>
                    </a:moveTo>
                    <a:lnTo>
                      <a:pt x="1" y="1555"/>
                    </a:lnTo>
                    <a:lnTo>
                      <a:pt x="273" y="3383"/>
                    </a:lnTo>
                    <a:lnTo>
                      <a:pt x="756" y="3383"/>
                    </a:lnTo>
                    <a:cubicBezTo>
                      <a:pt x="2130" y="3383"/>
                      <a:pt x="3233" y="2266"/>
                      <a:pt x="3233" y="906"/>
                    </a:cubicBezTo>
                    <a:lnTo>
                      <a:pt x="3233"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9;p30">
                <a:extLst>
                  <a:ext uri="{FF2B5EF4-FFF2-40B4-BE49-F238E27FC236}">
                    <a16:creationId xmlns:a16="http://schemas.microsoft.com/office/drawing/2014/main" id="{7DF8D799-A37E-461E-99FD-EDA9CD40F9D3}"/>
                  </a:ext>
                </a:extLst>
              </p:cNvPr>
              <p:cNvSpPr/>
              <p:nvPr/>
            </p:nvSpPr>
            <p:spPr>
              <a:xfrm>
                <a:off x="1311726" y="4281805"/>
                <a:ext cx="74530" cy="78035"/>
              </a:xfrm>
              <a:custGeom>
                <a:avLst/>
                <a:gdLst/>
                <a:ahLst/>
                <a:cxnLst/>
                <a:rect l="l" t="t" r="r" b="b"/>
                <a:pathLst>
                  <a:path w="3232" h="3384" extrusionOk="0">
                    <a:moveTo>
                      <a:pt x="0" y="1"/>
                    </a:moveTo>
                    <a:lnTo>
                      <a:pt x="0" y="891"/>
                    </a:lnTo>
                    <a:cubicBezTo>
                      <a:pt x="0" y="2266"/>
                      <a:pt x="1103" y="3384"/>
                      <a:pt x="2477" y="3384"/>
                    </a:cubicBezTo>
                    <a:lnTo>
                      <a:pt x="2960" y="3384"/>
                    </a:lnTo>
                    <a:lnTo>
                      <a:pt x="3232" y="1692"/>
                    </a:lnTo>
                    <a:lnTo>
                      <a:pt x="296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70;p30">
                <a:extLst>
                  <a:ext uri="{FF2B5EF4-FFF2-40B4-BE49-F238E27FC236}">
                    <a16:creationId xmlns:a16="http://schemas.microsoft.com/office/drawing/2014/main" id="{DCDF4E77-9E59-4714-8B81-5E398D9FEFEA}"/>
                  </a:ext>
                </a:extLst>
              </p:cNvPr>
              <p:cNvSpPr/>
              <p:nvPr/>
            </p:nvSpPr>
            <p:spPr>
              <a:xfrm>
                <a:off x="1311726" y="4106295"/>
                <a:ext cx="74530" cy="78035"/>
              </a:xfrm>
              <a:custGeom>
                <a:avLst/>
                <a:gdLst/>
                <a:ahLst/>
                <a:cxnLst/>
                <a:rect l="l" t="t" r="r" b="b"/>
                <a:pathLst>
                  <a:path w="3232" h="3384" extrusionOk="0">
                    <a:moveTo>
                      <a:pt x="0" y="0"/>
                    </a:moveTo>
                    <a:lnTo>
                      <a:pt x="0" y="906"/>
                    </a:lnTo>
                    <a:cubicBezTo>
                      <a:pt x="0" y="2266"/>
                      <a:pt x="1103" y="3383"/>
                      <a:pt x="2477" y="3383"/>
                    </a:cubicBezTo>
                    <a:lnTo>
                      <a:pt x="2960" y="3383"/>
                    </a:lnTo>
                    <a:lnTo>
                      <a:pt x="3232" y="1692"/>
                    </a:lnTo>
                    <a:lnTo>
                      <a:pt x="2960"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71;p30">
                <a:extLst>
                  <a:ext uri="{FF2B5EF4-FFF2-40B4-BE49-F238E27FC236}">
                    <a16:creationId xmlns:a16="http://schemas.microsoft.com/office/drawing/2014/main" id="{F4A50162-8ED7-4405-9223-C40DD4B3DD99}"/>
                  </a:ext>
                </a:extLst>
              </p:cNvPr>
              <p:cNvSpPr/>
              <p:nvPr/>
            </p:nvSpPr>
            <p:spPr>
              <a:xfrm>
                <a:off x="1282463" y="4047792"/>
                <a:ext cx="172074" cy="43883"/>
              </a:xfrm>
              <a:custGeom>
                <a:avLst/>
                <a:gdLst/>
                <a:ahLst/>
                <a:cxnLst/>
                <a:rect l="l" t="t" r="r" b="b"/>
                <a:pathLst>
                  <a:path w="7462" h="1903" extrusionOk="0">
                    <a:moveTo>
                      <a:pt x="0" y="0"/>
                    </a:moveTo>
                    <a:lnTo>
                      <a:pt x="0" y="846"/>
                    </a:lnTo>
                    <a:lnTo>
                      <a:pt x="5483" y="846"/>
                    </a:lnTo>
                    <a:lnTo>
                      <a:pt x="5483" y="1691"/>
                    </a:lnTo>
                    <a:lnTo>
                      <a:pt x="5906" y="1903"/>
                    </a:lnTo>
                    <a:lnTo>
                      <a:pt x="6329" y="1691"/>
                    </a:lnTo>
                    <a:lnTo>
                      <a:pt x="6329" y="846"/>
                    </a:lnTo>
                    <a:lnTo>
                      <a:pt x="7175" y="846"/>
                    </a:lnTo>
                    <a:lnTo>
                      <a:pt x="7461" y="423"/>
                    </a:lnTo>
                    <a:lnTo>
                      <a:pt x="71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72;p30">
                <a:extLst>
                  <a:ext uri="{FF2B5EF4-FFF2-40B4-BE49-F238E27FC236}">
                    <a16:creationId xmlns:a16="http://schemas.microsoft.com/office/drawing/2014/main" id="{6AE0D17E-135D-40C5-AC79-92F8FC5D27DC}"/>
                  </a:ext>
                </a:extLst>
              </p:cNvPr>
              <p:cNvSpPr/>
              <p:nvPr/>
            </p:nvSpPr>
            <p:spPr>
              <a:xfrm>
                <a:off x="1447895" y="4047792"/>
                <a:ext cx="156047" cy="45613"/>
              </a:xfrm>
              <a:custGeom>
                <a:avLst/>
                <a:gdLst/>
                <a:ahLst/>
                <a:cxnLst/>
                <a:rect l="l" t="t" r="r" b="b"/>
                <a:pathLst>
                  <a:path w="6767" h="1978" extrusionOk="0">
                    <a:moveTo>
                      <a:pt x="1" y="0"/>
                    </a:moveTo>
                    <a:lnTo>
                      <a:pt x="1" y="846"/>
                    </a:lnTo>
                    <a:lnTo>
                      <a:pt x="846" y="846"/>
                    </a:lnTo>
                    <a:lnTo>
                      <a:pt x="846" y="1691"/>
                    </a:lnTo>
                    <a:lnTo>
                      <a:pt x="1269" y="1978"/>
                    </a:lnTo>
                    <a:lnTo>
                      <a:pt x="1692" y="1691"/>
                    </a:lnTo>
                    <a:lnTo>
                      <a:pt x="1692" y="846"/>
                    </a:lnTo>
                    <a:lnTo>
                      <a:pt x="6767" y="846"/>
                    </a:lnTo>
                    <a:lnTo>
                      <a:pt x="67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73;p30">
                <a:extLst>
                  <a:ext uri="{FF2B5EF4-FFF2-40B4-BE49-F238E27FC236}">
                    <a16:creationId xmlns:a16="http://schemas.microsoft.com/office/drawing/2014/main" id="{C2953286-29F7-40F0-B3E2-335A4C464515}"/>
                  </a:ext>
                </a:extLst>
              </p:cNvPr>
              <p:cNvSpPr/>
              <p:nvPr/>
            </p:nvSpPr>
            <p:spPr>
              <a:xfrm>
                <a:off x="1379984" y="4086786"/>
                <a:ext cx="74553" cy="292562"/>
              </a:xfrm>
              <a:custGeom>
                <a:avLst/>
                <a:gdLst/>
                <a:ahLst/>
                <a:cxnLst/>
                <a:rect l="l" t="t" r="r" b="b"/>
                <a:pathLst>
                  <a:path w="3233" h="12687" extrusionOk="0">
                    <a:moveTo>
                      <a:pt x="0" y="0"/>
                    </a:moveTo>
                    <a:lnTo>
                      <a:pt x="0" y="12687"/>
                    </a:lnTo>
                    <a:lnTo>
                      <a:pt x="2946" y="12687"/>
                    </a:lnTo>
                    <a:lnTo>
                      <a:pt x="3232" y="6283"/>
                    </a:lnTo>
                    <a:lnTo>
                      <a:pt x="2946" y="0"/>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4;p30">
                <a:extLst>
                  <a:ext uri="{FF2B5EF4-FFF2-40B4-BE49-F238E27FC236}">
                    <a16:creationId xmlns:a16="http://schemas.microsoft.com/office/drawing/2014/main" id="{96F33A38-49C1-4985-9D9F-BD9964F48BFD}"/>
                  </a:ext>
                </a:extLst>
              </p:cNvPr>
              <p:cNvSpPr/>
              <p:nvPr/>
            </p:nvSpPr>
            <p:spPr>
              <a:xfrm>
                <a:off x="1447895" y="4086786"/>
                <a:ext cx="68281" cy="292562"/>
              </a:xfrm>
              <a:custGeom>
                <a:avLst/>
                <a:gdLst/>
                <a:ahLst/>
                <a:cxnLst/>
                <a:rect l="l" t="t" r="r" b="b"/>
                <a:pathLst>
                  <a:path w="2961" h="12687" extrusionOk="0">
                    <a:moveTo>
                      <a:pt x="1" y="0"/>
                    </a:moveTo>
                    <a:lnTo>
                      <a:pt x="1" y="12687"/>
                    </a:lnTo>
                    <a:lnTo>
                      <a:pt x="2961" y="12687"/>
                    </a:lnTo>
                    <a:lnTo>
                      <a:pt x="2961"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5;p30">
                <a:extLst>
                  <a:ext uri="{FF2B5EF4-FFF2-40B4-BE49-F238E27FC236}">
                    <a16:creationId xmlns:a16="http://schemas.microsoft.com/office/drawing/2014/main" id="{A659622A-2521-4062-9FEF-D43B8BBB627B}"/>
                  </a:ext>
                </a:extLst>
              </p:cNvPr>
              <p:cNvSpPr/>
              <p:nvPr/>
            </p:nvSpPr>
            <p:spPr>
              <a:xfrm>
                <a:off x="1418655" y="4125781"/>
                <a:ext cx="35881" cy="58549"/>
              </a:xfrm>
              <a:custGeom>
                <a:avLst/>
                <a:gdLst/>
                <a:ahLst/>
                <a:cxnLst/>
                <a:rect l="l" t="t" r="r" b="b"/>
                <a:pathLst>
                  <a:path w="1556" h="2539" extrusionOk="0">
                    <a:moveTo>
                      <a:pt x="1269" y="1"/>
                    </a:moveTo>
                    <a:cubicBezTo>
                      <a:pt x="574" y="1"/>
                      <a:pt x="0" y="575"/>
                      <a:pt x="0" y="1270"/>
                    </a:cubicBezTo>
                    <a:cubicBezTo>
                      <a:pt x="0" y="1964"/>
                      <a:pt x="574" y="2538"/>
                      <a:pt x="1269" y="2538"/>
                    </a:cubicBezTo>
                    <a:lnTo>
                      <a:pt x="1555" y="1270"/>
                    </a:lnTo>
                    <a:lnTo>
                      <a:pt x="1269" y="1"/>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6;p30">
                <a:extLst>
                  <a:ext uri="{FF2B5EF4-FFF2-40B4-BE49-F238E27FC236}">
                    <a16:creationId xmlns:a16="http://schemas.microsoft.com/office/drawing/2014/main" id="{A0D3004E-ECB4-4316-B907-2E70A7D58475}"/>
                  </a:ext>
                </a:extLst>
              </p:cNvPr>
              <p:cNvSpPr/>
              <p:nvPr/>
            </p:nvSpPr>
            <p:spPr>
              <a:xfrm>
                <a:off x="1418655" y="4203793"/>
                <a:ext cx="35881" cy="58549"/>
              </a:xfrm>
              <a:custGeom>
                <a:avLst/>
                <a:gdLst/>
                <a:ahLst/>
                <a:cxnLst/>
                <a:rect l="l" t="t" r="r" b="b"/>
                <a:pathLst>
                  <a:path w="1556" h="2539" extrusionOk="0">
                    <a:moveTo>
                      <a:pt x="1269" y="1"/>
                    </a:moveTo>
                    <a:cubicBezTo>
                      <a:pt x="574" y="1"/>
                      <a:pt x="0" y="559"/>
                      <a:pt x="0" y="1270"/>
                    </a:cubicBezTo>
                    <a:cubicBezTo>
                      <a:pt x="0" y="1964"/>
                      <a:pt x="574" y="2538"/>
                      <a:pt x="1269" y="2538"/>
                    </a:cubicBezTo>
                    <a:lnTo>
                      <a:pt x="1555" y="1270"/>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77;p30">
                <a:extLst>
                  <a:ext uri="{FF2B5EF4-FFF2-40B4-BE49-F238E27FC236}">
                    <a16:creationId xmlns:a16="http://schemas.microsoft.com/office/drawing/2014/main" id="{0CDAF68D-8D2C-4E82-BCC2-174A777A61EE}"/>
                  </a:ext>
                </a:extLst>
              </p:cNvPr>
              <p:cNvSpPr/>
              <p:nvPr/>
            </p:nvSpPr>
            <p:spPr>
              <a:xfrm>
                <a:off x="1418655" y="4281805"/>
                <a:ext cx="35881" cy="58549"/>
              </a:xfrm>
              <a:custGeom>
                <a:avLst/>
                <a:gdLst/>
                <a:ahLst/>
                <a:cxnLst/>
                <a:rect l="l" t="t" r="r" b="b"/>
                <a:pathLst>
                  <a:path w="1556" h="2539" extrusionOk="0">
                    <a:moveTo>
                      <a:pt x="1269" y="1"/>
                    </a:moveTo>
                    <a:cubicBezTo>
                      <a:pt x="574" y="1"/>
                      <a:pt x="0" y="559"/>
                      <a:pt x="0" y="1269"/>
                    </a:cubicBezTo>
                    <a:cubicBezTo>
                      <a:pt x="0" y="1964"/>
                      <a:pt x="574" y="2538"/>
                      <a:pt x="1269" y="2538"/>
                    </a:cubicBezTo>
                    <a:lnTo>
                      <a:pt x="1555" y="1269"/>
                    </a:lnTo>
                    <a:lnTo>
                      <a:pt x="126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78;p30">
                <a:extLst>
                  <a:ext uri="{FF2B5EF4-FFF2-40B4-BE49-F238E27FC236}">
                    <a16:creationId xmlns:a16="http://schemas.microsoft.com/office/drawing/2014/main" id="{4DA57ED9-7706-4354-8AAB-A7630F52BD23}"/>
                  </a:ext>
                </a:extLst>
              </p:cNvPr>
              <p:cNvSpPr/>
              <p:nvPr/>
            </p:nvSpPr>
            <p:spPr>
              <a:xfrm>
                <a:off x="1447895" y="4125781"/>
                <a:ext cx="29286" cy="58549"/>
              </a:xfrm>
              <a:custGeom>
                <a:avLst/>
                <a:gdLst/>
                <a:ahLst/>
                <a:cxnLst/>
                <a:rect l="l" t="t" r="r" b="b"/>
                <a:pathLst>
                  <a:path w="1270" h="2539" extrusionOk="0">
                    <a:moveTo>
                      <a:pt x="1" y="1"/>
                    </a:moveTo>
                    <a:lnTo>
                      <a:pt x="1" y="2538"/>
                    </a:lnTo>
                    <a:cubicBezTo>
                      <a:pt x="710" y="2538"/>
                      <a:pt x="1269" y="1964"/>
                      <a:pt x="1269" y="1270"/>
                    </a:cubicBezTo>
                    <a:cubicBezTo>
                      <a:pt x="1269" y="575"/>
                      <a:pt x="710" y="1"/>
                      <a:pt x="1" y="1"/>
                    </a:cubicBez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79;p30">
                <a:extLst>
                  <a:ext uri="{FF2B5EF4-FFF2-40B4-BE49-F238E27FC236}">
                    <a16:creationId xmlns:a16="http://schemas.microsoft.com/office/drawing/2014/main" id="{B379E078-2FE3-4B49-81DB-106E27E4E11C}"/>
                  </a:ext>
                </a:extLst>
              </p:cNvPr>
              <p:cNvSpPr/>
              <p:nvPr/>
            </p:nvSpPr>
            <p:spPr>
              <a:xfrm>
                <a:off x="1447895" y="4203793"/>
                <a:ext cx="29286" cy="58549"/>
              </a:xfrm>
              <a:custGeom>
                <a:avLst/>
                <a:gdLst/>
                <a:ahLst/>
                <a:cxnLst/>
                <a:rect l="l" t="t" r="r" b="b"/>
                <a:pathLst>
                  <a:path w="1270" h="2539" extrusionOk="0">
                    <a:moveTo>
                      <a:pt x="1" y="1"/>
                    </a:moveTo>
                    <a:lnTo>
                      <a:pt x="1" y="2538"/>
                    </a:lnTo>
                    <a:cubicBezTo>
                      <a:pt x="710" y="2538"/>
                      <a:pt x="1269" y="1964"/>
                      <a:pt x="1269" y="1270"/>
                    </a:cubicBezTo>
                    <a:cubicBezTo>
                      <a:pt x="1269" y="559"/>
                      <a:pt x="710" y="1"/>
                      <a:pt x="1" y="1"/>
                    </a:cubicBez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0;p30">
                <a:extLst>
                  <a:ext uri="{FF2B5EF4-FFF2-40B4-BE49-F238E27FC236}">
                    <a16:creationId xmlns:a16="http://schemas.microsoft.com/office/drawing/2014/main" id="{8270D8D0-22AA-4F14-B8E9-9370B9E70426}"/>
                  </a:ext>
                </a:extLst>
              </p:cNvPr>
              <p:cNvSpPr/>
              <p:nvPr/>
            </p:nvSpPr>
            <p:spPr>
              <a:xfrm>
                <a:off x="1447895" y="4281805"/>
                <a:ext cx="29286" cy="58549"/>
              </a:xfrm>
              <a:custGeom>
                <a:avLst/>
                <a:gdLst/>
                <a:ahLst/>
                <a:cxnLst/>
                <a:rect l="l" t="t" r="r" b="b"/>
                <a:pathLst>
                  <a:path w="1270" h="2539" extrusionOk="0">
                    <a:moveTo>
                      <a:pt x="1" y="1"/>
                    </a:moveTo>
                    <a:lnTo>
                      <a:pt x="1" y="2538"/>
                    </a:lnTo>
                    <a:cubicBezTo>
                      <a:pt x="710" y="2538"/>
                      <a:pt x="1269" y="1964"/>
                      <a:pt x="1269" y="1269"/>
                    </a:cubicBezTo>
                    <a:cubicBezTo>
                      <a:pt x="1269" y="559"/>
                      <a:pt x="710" y="1"/>
                      <a:pt x="1" y="1"/>
                    </a:cubicBez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Oval 7">
              <a:extLst>
                <a:ext uri="{FF2B5EF4-FFF2-40B4-BE49-F238E27FC236}">
                  <a16:creationId xmlns:a16="http://schemas.microsoft.com/office/drawing/2014/main" id="{42885A94-98EC-4B47-9981-431E3A1DD6E0}"/>
                </a:ext>
              </a:extLst>
            </p:cNvPr>
            <p:cNvSpPr/>
            <p:nvPr/>
          </p:nvSpPr>
          <p:spPr>
            <a:xfrm>
              <a:off x="6122705" y="328542"/>
              <a:ext cx="249300" cy="2254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4271;p26">
            <a:extLst>
              <a:ext uri="{FF2B5EF4-FFF2-40B4-BE49-F238E27FC236}">
                <a16:creationId xmlns:a16="http://schemas.microsoft.com/office/drawing/2014/main" id="{29B50FAE-EEAE-47A1-B618-ACDF7BAE3DE9}"/>
              </a:ext>
            </a:extLst>
          </p:cNvPr>
          <p:cNvSpPr/>
          <p:nvPr/>
        </p:nvSpPr>
        <p:spPr>
          <a:xfrm flipH="1">
            <a:off x="7999542" y="2815677"/>
            <a:ext cx="2241735" cy="618989"/>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69;p26">
            <a:extLst>
              <a:ext uri="{FF2B5EF4-FFF2-40B4-BE49-F238E27FC236}">
                <a16:creationId xmlns:a16="http://schemas.microsoft.com/office/drawing/2014/main" id="{FE7AAD3E-FD48-41BB-AC11-E162FA26B573}"/>
              </a:ext>
            </a:extLst>
          </p:cNvPr>
          <p:cNvSpPr/>
          <p:nvPr/>
        </p:nvSpPr>
        <p:spPr>
          <a:xfrm rot="10800000">
            <a:off x="7999542" y="3591402"/>
            <a:ext cx="2230865" cy="618989"/>
          </a:xfrm>
          <a:custGeom>
            <a:avLst/>
            <a:gdLst/>
            <a:ahLst/>
            <a:cxnLst/>
            <a:rect l="l" t="t" r="r" b="b"/>
            <a:pathLst>
              <a:path w="3622" h="1211" extrusionOk="0">
                <a:moveTo>
                  <a:pt x="0" y="0"/>
                </a:moveTo>
                <a:lnTo>
                  <a:pt x="0" y="1211"/>
                </a:lnTo>
                <a:lnTo>
                  <a:pt x="3149" y="1211"/>
                </a:lnTo>
                <a:lnTo>
                  <a:pt x="3622" y="591"/>
                </a:lnTo>
                <a:lnTo>
                  <a:pt x="31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74;p26">
            <a:extLst>
              <a:ext uri="{FF2B5EF4-FFF2-40B4-BE49-F238E27FC236}">
                <a16:creationId xmlns:a16="http://schemas.microsoft.com/office/drawing/2014/main" id="{5C144176-418D-4ED4-9671-B04F031DE6AD}"/>
              </a:ext>
            </a:extLst>
          </p:cNvPr>
          <p:cNvSpPr txBox="1">
            <a:spLocks/>
          </p:cNvSpPr>
          <p:nvPr/>
        </p:nvSpPr>
        <p:spPr>
          <a:xfrm>
            <a:off x="7884566" y="1067352"/>
            <a:ext cx="1334855" cy="922916"/>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9pPr>
          </a:lstStyle>
          <a:p>
            <a:r>
              <a:rPr lang="pt-BR" sz="3600" dirty="0"/>
              <a:t>01</a:t>
            </a:r>
          </a:p>
        </p:txBody>
      </p:sp>
      <p:sp>
        <p:nvSpPr>
          <p:cNvPr id="48" name="Google Shape;4274;p26">
            <a:extLst>
              <a:ext uri="{FF2B5EF4-FFF2-40B4-BE49-F238E27FC236}">
                <a16:creationId xmlns:a16="http://schemas.microsoft.com/office/drawing/2014/main" id="{8EDAB1DA-6572-44CD-88DF-FE142F9422F0}"/>
              </a:ext>
            </a:extLst>
          </p:cNvPr>
          <p:cNvSpPr txBox="1">
            <a:spLocks/>
          </p:cNvSpPr>
          <p:nvPr/>
        </p:nvSpPr>
        <p:spPr>
          <a:xfrm>
            <a:off x="7884566" y="1823528"/>
            <a:ext cx="1334855" cy="922916"/>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9pPr>
          </a:lstStyle>
          <a:p>
            <a:r>
              <a:rPr lang="pt-BR" sz="3600" dirty="0"/>
              <a:t>02</a:t>
            </a:r>
          </a:p>
        </p:txBody>
      </p:sp>
      <p:sp>
        <p:nvSpPr>
          <p:cNvPr id="49" name="Google Shape;4274;p26">
            <a:extLst>
              <a:ext uri="{FF2B5EF4-FFF2-40B4-BE49-F238E27FC236}">
                <a16:creationId xmlns:a16="http://schemas.microsoft.com/office/drawing/2014/main" id="{92FC5268-735C-496B-8519-5EA87E6D0418}"/>
              </a:ext>
            </a:extLst>
          </p:cNvPr>
          <p:cNvSpPr txBox="1">
            <a:spLocks/>
          </p:cNvSpPr>
          <p:nvPr/>
        </p:nvSpPr>
        <p:spPr>
          <a:xfrm>
            <a:off x="7884566" y="2606592"/>
            <a:ext cx="1334855" cy="922916"/>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9pPr>
          </a:lstStyle>
          <a:p>
            <a:r>
              <a:rPr lang="pt-BR" sz="3600" dirty="0"/>
              <a:t>03</a:t>
            </a:r>
          </a:p>
        </p:txBody>
      </p:sp>
      <p:sp>
        <p:nvSpPr>
          <p:cNvPr id="50" name="Google Shape;4274;p26">
            <a:extLst>
              <a:ext uri="{FF2B5EF4-FFF2-40B4-BE49-F238E27FC236}">
                <a16:creationId xmlns:a16="http://schemas.microsoft.com/office/drawing/2014/main" id="{A001FC67-F007-41EE-BC3D-6C26CE17BE23}"/>
              </a:ext>
            </a:extLst>
          </p:cNvPr>
          <p:cNvSpPr txBox="1">
            <a:spLocks/>
          </p:cNvSpPr>
          <p:nvPr/>
        </p:nvSpPr>
        <p:spPr>
          <a:xfrm>
            <a:off x="7922666" y="3376212"/>
            <a:ext cx="1334855" cy="922916"/>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6000"/>
              <a:buFont typeface="Anton"/>
              <a:buNone/>
              <a:defRPr sz="6000" b="0" i="0" u="none" strike="noStrike" cap="none">
                <a:solidFill>
                  <a:schemeClr val="lt1"/>
                </a:solidFill>
                <a:latin typeface="Anton"/>
                <a:ea typeface="Anton"/>
                <a:cs typeface="Anton"/>
                <a:sym typeface="Anton"/>
              </a:defRPr>
            </a:lvl9pPr>
          </a:lstStyle>
          <a:p>
            <a:r>
              <a:rPr lang="pt-BR" sz="3600" dirty="0"/>
              <a:t>04</a:t>
            </a:r>
          </a:p>
        </p:txBody>
      </p:sp>
      <p:sp>
        <p:nvSpPr>
          <p:cNvPr id="40" name="Google Shape;4766;p33">
            <a:extLst>
              <a:ext uri="{FF2B5EF4-FFF2-40B4-BE49-F238E27FC236}">
                <a16:creationId xmlns:a16="http://schemas.microsoft.com/office/drawing/2014/main" id="{1C673891-F5CE-4AAC-8E44-D72A2968CF46}"/>
              </a:ext>
            </a:extLst>
          </p:cNvPr>
          <p:cNvSpPr/>
          <p:nvPr/>
        </p:nvSpPr>
        <p:spPr>
          <a:xfrm>
            <a:off x="2942216" y="683777"/>
            <a:ext cx="1550244" cy="531076"/>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766;p33">
            <a:extLst>
              <a:ext uri="{FF2B5EF4-FFF2-40B4-BE49-F238E27FC236}">
                <a16:creationId xmlns:a16="http://schemas.microsoft.com/office/drawing/2014/main" id="{EC5BF027-12F7-4F61-BB9A-9DBD15306C62}"/>
              </a:ext>
            </a:extLst>
          </p:cNvPr>
          <p:cNvSpPr/>
          <p:nvPr/>
        </p:nvSpPr>
        <p:spPr>
          <a:xfrm>
            <a:off x="4524043" y="106676"/>
            <a:ext cx="1550244" cy="581830"/>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72;p26">
            <a:extLst>
              <a:ext uri="{FF2B5EF4-FFF2-40B4-BE49-F238E27FC236}">
                <a16:creationId xmlns:a16="http://schemas.microsoft.com/office/drawing/2014/main" id="{2196E30B-29AB-4F79-98AE-3801DDBE885D}"/>
              </a:ext>
            </a:extLst>
          </p:cNvPr>
          <p:cNvSpPr txBox="1">
            <a:spLocks/>
          </p:cNvSpPr>
          <p:nvPr/>
        </p:nvSpPr>
        <p:spPr>
          <a:xfrm>
            <a:off x="-241348" y="119486"/>
            <a:ext cx="5569944" cy="2117282"/>
          </a:xfrm>
          <a:prstGeom prst="rect">
            <a:avLst/>
          </a:prstGeom>
          <a:noFill/>
          <a:ln>
            <a:noFill/>
          </a:ln>
          <a:effectLst>
            <a:outerShdw blurRad="57150" dist="19050" dir="5400000" algn="bl" rotWithShape="0">
              <a:schemeClr val="accen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200"/>
              <a:buFont typeface="Anton"/>
              <a:buNone/>
              <a:defRPr sz="3200" b="0" i="0" u="none" strike="noStrike" cap="none">
                <a:solidFill>
                  <a:schemeClr val="lt1"/>
                </a:solidFill>
                <a:latin typeface="Anton"/>
                <a:ea typeface="Anton"/>
                <a:cs typeface="Anton"/>
                <a:sym typeface="Anton"/>
              </a:defRPr>
            </a:lvl9pPr>
          </a:lstStyle>
          <a:p>
            <a:r>
              <a:rPr lang="ar-LY" sz="6600" b="1" dirty="0">
                <a:solidFill>
                  <a:srgbClr val="FFC54A"/>
                </a:solidFill>
                <a:latin typeface="Segoe UI" panose="020B0502040204020203" pitchFamily="34" charset="0"/>
              </a:rPr>
              <a:t>المخاطر</a:t>
            </a:r>
            <a:r>
              <a:rPr lang="ar-LY" sz="6600" dirty="0">
                <a:solidFill>
                  <a:srgbClr val="FFC54A"/>
                </a:solidFill>
                <a:latin typeface="Segoe UI" panose="020B0502040204020203" pitchFamily="34" charset="0"/>
              </a:rPr>
              <a:t>​</a:t>
            </a:r>
            <a:endParaRPr lang="ar-LY" sz="6600" dirty="0">
              <a:solidFill>
                <a:schemeClr val="dk2"/>
              </a:solidFill>
              <a:cs typeface="+mj-cs"/>
            </a:endParaRPr>
          </a:p>
        </p:txBody>
      </p:sp>
      <p:sp>
        <p:nvSpPr>
          <p:cNvPr id="4" name="TextBox 3">
            <a:extLst>
              <a:ext uri="{FF2B5EF4-FFF2-40B4-BE49-F238E27FC236}">
                <a16:creationId xmlns:a16="http://schemas.microsoft.com/office/drawing/2014/main" id="{6421D219-FE88-40CE-A760-D76293E75EFB}"/>
              </a:ext>
            </a:extLst>
          </p:cNvPr>
          <p:cNvSpPr txBox="1"/>
          <p:nvPr/>
        </p:nvSpPr>
        <p:spPr>
          <a:xfrm>
            <a:off x="2287710" y="3234611"/>
            <a:ext cx="5671842" cy="400110"/>
          </a:xfrm>
          <a:prstGeom prst="rect">
            <a:avLst/>
          </a:prstGeom>
          <a:noFill/>
        </p:spPr>
        <p:txBody>
          <a:bodyPr wrap="square" rtlCol="0">
            <a:spAutoFit/>
          </a:bodyPr>
          <a:lstStyle/>
          <a:p>
            <a:pPr algn="r" rtl="1"/>
            <a:r>
              <a:rPr lang="ar-LY" sz="2000" b="0" i="0" u="none" strike="noStrike" dirty="0">
                <a:solidFill>
                  <a:srgbClr val="FFFFFF"/>
                </a:solidFill>
                <a:effectLst/>
                <a:latin typeface="Segoe UI "/>
                <a:cs typeface="Segoe UI" panose="020B0502040204020203" pitchFamily="34" charset="0"/>
              </a:rPr>
              <a:t>بين السائق والزبون بعد قبول  طلب الاجرة</a:t>
            </a:r>
            <a:r>
              <a:rPr lang="en-US" sz="2000" b="0" i="0" u="none" strike="noStrike" dirty="0">
                <a:solidFill>
                  <a:srgbClr val="FFFFFF"/>
                </a:solidFill>
                <a:effectLst/>
                <a:latin typeface="Segoe UI "/>
                <a:cs typeface="Segoe UI" panose="020B0502040204020203" pitchFamily="34" charset="0"/>
              </a:rPr>
              <a:t>.</a:t>
            </a:r>
            <a:endParaRPr lang="en-US" sz="2000" dirty="0">
              <a:latin typeface="Segoe UI "/>
            </a:endParaRPr>
          </a:p>
        </p:txBody>
      </p:sp>
      <p:sp>
        <p:nvSpPr>
          <p:cNvPr id="5" name="TextBox 4">
            <a:extLst>
              <a:ext uri="{FF2B5EF4-FFF2-40B4-BE49-F238E27FC236}">
                <a16:creationId xmlns:a16="http://schemas.microsoft.com/office/drawing/2014/main" id="{24D42CBC-AA3D-4080-8F35-15FEABB414D9}"/>
              </a:ext>
            </a:extLst>
          </p:cNvPr>
          <p:cNvSpPr txBox="1"/>
          <p:nvPr/>
        </p:nvSpPr>
        <p:spPr>
          <a:xfrm>
            <a:off x="3607766" y="3714359"/>
            <a:ext cx="4276800" cy="400110"/>
          </a:xfrm>
          <a:prstGeom prst="rect">
            <a:avLst/>
          </a:prstGeom>
          <a:noFill/>
        </p:spPr>
        <p:txBody>
          <a:bodyPr wrap="square" rtlCol="0">
            <a:spAutoFit/>
          </a:bodyPr>
          <a:lstStyle/>
          <a:p>
            <a:pPr marL="0" lvl="0" indent="0" algn="r" rtl="1">
              <a:spcBef>
                <a:spcPts val="0"/>
              </a:spcBef>
              <a:spcAft>
                <a:spcPts val="0"/>
              </a:spcAft>
              <a:buNone/>
            </a:pPr>
            <a:r>
              <a:rPr lang="ar-LY" sz="2000" b="0" i="0" u="none" strike="noStrike" dirty="0">
                <a:solidFill>
                  <a:srgbClr val="FFFFFF"/>
                </a:solidFill>
                <a:effectLst/>
                <a:latin typeface="Segoe UI "/>
                <a:cs typeface="Segoe UI" panose="020B0502040204020203" pitchFamily="34" charset="0"/>
              </a:rPr>
              <a:t>اختراق بيانات المستخدمين</a:t>
            </a:r>
            <a:r>
              <a:rPr lang="ar-LY" sz="2000" b="0" i="0" u="none" strike="noStrike" dirty="0">
                <a:solidFill>
                  <a:srgbClr val="FFFFFF"/>
                </a:solidFill>
                <a:effectLst/>
                <a:latin typeface="Segoe UI "/>
              </a:rPr>
              <a:t>.</a:t>
            </a:r>
            <a:r>
              <a:rPr lang="ar-LY" sz="2000" b="0" i="0" dirty="0">
                <a:solidFill>
                  <a:srgbClr val="FFFFFF"/>
                </a:solidFill>
                <a:effectLst/>
                <a:latin typeface="Segoe UI "/>
              </a:rPr>
              <a:t>​</a:t>
            </a:r>
            <a:endParaRPr lang="en-US" sz="3200" dirty="0">
              <a:solidFill>
                <a:srgbClr val="000000"/>
              </a:solidFill>
              <a:latin typeface="Segoe UI "/>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C2CD856-0330-4EFB-87A6-074681FCEFD9}"/>
              </a:ext>
            </a:extLst>
          </p:cNvPr>
          <p:cNvPicPr>
            <a:picLocks noChangeAspect="1"/>
          </p:cNvPicPr>
          <p:nvPr/>
        </p:nvPicPr>
        <p:blipFill>
          <a:blip r:embed="rId2"/>
          <a:stretch>
            <a:fillRect/>
          </a:stretch>
        </p:blipFill>
        <p:spPr>
          <a:xfrm>
            <a:off x="1184910" y="1389698"/>
            <a:ext cx="2678430" cy="13392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Picture 18">
            <a:extLst>
              <a:ext uri="{FF2B5EF4-FFF2-40B4-BE49-F238E27FC236}">
                <a16:creationId xmlns:a16="http://schemas.microsoft.com/office/drawing/2014/main" id="{FD6E6462-2238-426E-9079-ACC197143CD1}"/>
              </a:ext>
            </a:extLst>
          </p:cNvPr>
          <p:cNvPicPr>
            <a:picLocks noChangeAspect="1"/>
          </p:cNvPicPr>
          <p:nvPr/>
        </p:nvPicPr>
        <p:blipFill>
          <a:blip r:embed="rId3"/>
          <a:stretch>
            <a:fillRect/>
          </a:stretch>
        </p:blipFill>
        <p:spPr>
          <a:xfrm>
            <a:off x="4975859" y="1259205"/>
            <a:ext cx="28575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6BA92-54F9-44A6-A6FA-E36F2AB9A10B}"/>
              </a:ext>
            </a:extLst>
          </p:cNvPr>
          <p:cNvPicPr>
            <a:picLocks noChangeAspect="1"/>
          </p:cNvPicPr>
          <p:nvPr/>
        </p:nvPicPr>
        <p:blipFill>
          <a:blip r:embed="rId4"/>
          <a:stretch>
            <a:fillRect/>
          </a:stretch>
        </p:blipFill>
        <p:spPr>
          <a:xfrm>
            <a:off x="3205162" y="2859405"/>
            <a:ext cx="2733675" cy="16668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0D8D8C77-85F7-4967-A722-F66D8E744848}"/>
              </a:ext>
            </a:extLst>
          </p:cNvPr>
          <p:cNvSpPr txBox="1"/>
          <p:nvPr/>
        </p:nvSpPr>
        <p:spPr>
          <a:xfrm>
            <a:off x="2696156" y="447290"/>
            <a:ext cx="5137203" cy="584775"/>
          </a:xfrm>
          <a:prstGeom prst="rect">
            <a:avLst/>
          </a:prstGeom>
          <a:noFill/>
        </p:spPr>
        <p:txBody>
          <a:bodyPr wrap="square" rtlCol="0">
            <a:spAutoFit/>
          </a:bodyPr>
          <a:lstStyle/>
          <a:p>
            <a:pPr algn="r" rtl="1"/>
            <a:r>
              <a:rPr lang="ar-LY" sz="3200" b="1" i="0" u="none" strike="noStrike" dirty="0">
                <a:solidFill>
                  <a:srgbClr val="FFC54A"/>
                </a:solidFill>
                <a:effectLst/>
                <a:latin typeface="Segoe UI "/>
                <a:cs typeface="Segoe UI" panose="020B0502040204020203" pitchFamily="34" charset="0"/>
              </a:rPr>
              <a:t>الأدوات والتقنيات:</a:t>
            </a:r>
            <a:endParaRPr lang="en-US" sz="3200" b="1" dirty="0">
              <a:latin typeface="Segoe UI "/>
            </a:endParaRPr>
          </a:p>
        </p:txBody>
      </p:sp>
    </p:spTree>
    <p:extLst>
      <p:ext uri="{BB962C8B-B14F-4D97-AF65-F5344CB8AC3E}">
        <p14:creationId xmlns:p14="http://schemas.microsoft.com/office/powerpoint/2010/main" val="314432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9A9DF1F-2D0B-4A2A-82B5-183D7975F70A}"/>
              </a:ext>
            </a:extLst>
          </p:cNvPr>
          <p:cNvPicPr>
            <a:picLocks noChangeAspect="1"/>
          </p:cNvPicPr>
          <p:nvPr/>
        </p:nvPicPr>
        <p:blipFill>
          <a:blip r:embed="rId2"/>
          <a:stretch>
            <a:fillRect/>
          </a:stretch>
        </p:blipFill>
        <p:spPr>
          <a:xfrm>
            <a:off x="147110" y="1620000"/>
            <a:ext cx="1444677" cy="3131970"/>
          </a:xfrm>
          <a:prstGeom prst="rect">
            <a:avLst/>
          </a:prstGeom>
        </p:spPr>
      </p:pic>
      <p:pic>
        <p:nvPicPr>
          <p:cNvPr id="18" name="Picture 17">
            <a:extLst>
              <a:ext uri="{FF2B5EF4-FFF2-40B4-BE49-F238E27FC236}">
                <a16:creationId xmlns:a16="http://schemas.microsoft.com/office/drawing/2014/main" id="{88DFBEE3-1148-4066-88C5-E62FF01C82BF}"/>
              </a:ext>
            </a:extLst>
          </p:cNvPr>
          <p:cNvPicPr>
            <a:picLocks noChangeAspect="1"/>
          </p:cNvPicPr>
          <p:nvPr/>
        </p:nvPicPr>
        <p:blipFill>
          <a:blip r:embed="rId3"/>
          <a:stretch>
            <a:fillRect/>
          </a:stretch>
        </p:blipFill>
        <p:spPr>
          <a:xfrm>
            <a:off x="1732073" y="1620000"/>
            <a:ext cx="1444677" cy="3131970"/>
          </a:xfrm>
          <a:prstGeom prst="rect">
            <a:avLst/>
          </a:prstGeom>
        </p:spPr>
      </p:pic>
      <p:pic>
        <p:nvPicPr>
          <p:cNvPr id="22" name="Picture 21">
            <a:extLst>
              <a:ext uri="{FF2B5EF4-FFF2-40B4-BE49-F238E27FC236}">
                <a16:creationId xmlns:a16="http://schemas.microsoft.com/office/drawing/2014/main" id="{09837259-2895-4543-90C3-A64EE1A1FD67}"/>
              </a:ext>
            </a:extLst>
          </p:cNvPr>
          <p:cNvPicPr>
            <a:picLocks noChangeAspect="1"/>
          </p:cNvPicPr>
          <p:nvPr/>
        </p:nvPicPr>
        <p:blipFill>
          <a:blip r:embed="rId4"/>
          <a:stretch>
            <a:fillRect/>
          </a:stretch>
        </p:blipFill>
        <p:spPr>
          <a:xfrm>
            <a:off x="3781324" y="1620000"/>
            <a:ext cx="1444677" cy="3131970"/>
          </a:xfrm>
          <a:prstGeom prst="rect">
            <a:avLst/>
          </a:prstGeom>
        </p:spPr>
      </p:pic>
      <p:pic>
        <p:nvPicPr>
          <p:cNvPr id="26" name="Picture 25">
            <a:extLst>
              <a:ext uri="{FF2B5EF4-FFF2-40B4-BE49-F238E27FC236}">
                <a16:creationId xmlns:a16="http://schemas.microsoft.com/office/drawing/2014/main" id="{BC596419-9379-48B0-95DC-0093D95C3F6C}"/>
              </a:ext>
            </a:extLst>
          </p:cNvPr>
          <p:cNvPicPr>
            <a:picLocks noChangeAspect="1"/>
          </p:cNvPicPr>
          <p:nvPr/>
        </p:nvPicPr>
        <p:blipFill>
          <a:blip r:embed="rId5"/>
          <a:stretch>
            <a:fillRect/>
          </a:stretch>
        </p:blipFill>
        <p:spPr>
          <a:xfrm>
            <a:off x="7494962" y="1619999"/>
            <a:ext cx="1444677" cy="3131971"/>
          </a:xfrm>
          <a:prstGeom prst="rect">
            <a:avLst/>
          </a:prstGeom>
        </p:spPr>
      </p:pic>
      <p:pic>
        <p:nvPicPr>
          <p:cNvPr id="27" name="Picture 26">
            <a:extLst>
              <a:ext uri="{FF2B5EF4-FFF2-40B4-BE49-F238E27FC236}">
                <a16:creationId xmlns:a16="http://schemas.microsoft.com/office/drawing/2014/main" id="{B3E6B2AC-869A-4771-9FCE-6207911336BE}"/>
              </a:ext>
            </a:extLst>
          </p:cNvPr>
          <p:cNvPicPr>
            <a:picLocks noChangeAspect="1"/>
          </p:cNvPicPr>
          <p:nvPr/>
        </p:nvPicPr>
        <p:blipFill>
          <a:blip r:embed="rId6"/>
          <a:stretch>
            <a:fillRect/>
          </a:stretch>
        </p:blipFill>
        <p:spPr>
          <a:xfrm>
            <a:off x="5638143" y="1620000"/>
            <a:ext cx="1444677" cy="3131970"/>
          </a:xfrm>
          <a:prstGeom prst="rect">
            <a:avLst/>
          </a:prstGeom>
        </p:spPr>
      </p:pic>
      <p:sp>
        <p:nvSpPr>
          <p:cNvPr id="10" name="TextBox 9">
            <a:extLst>
              <a:ext uri="{FF2B5EF4-FFF2-40B4-BE49-F238E27FC236}">
                <a16:creationId xmlns:a16="http://schemas.microsoft.com/office/drawing/2014/main" id="{0F231592-1DDA-4109-B07E-7CC5558797C8}"/>
              </a:ext>
            </a:extLst>
          </p:cNvPr>
          <p:cNvSpPr txBox="1"/>
          <p:nvPr/>
        </p:nvSpPr>
        <p:spPr>
          <a:xfrm>
            <a:off x="7494962" y="1214254"/>
            <a:ext cx="1444327" cy="369332"/>
          </a:xfrm>
          <a:prstGeom prst="rect">
            <a:avLst/>
          </a:prstGeom>
          <a:noFill/>
        </p:spPr>
        <p:txBody>
          <a:bodyPr wrap="square">
            <a:spAutoFit/>
          </a:bodyPr>
          <a:lstStyle/>
          <a:p>
            <a:pPr algn="ctr"/>
            <a:r>
              <a:rPr lang="ar-LY" sz="1800" b="0" i="0" u="none" strike="noStrike" dirty="0">
                <a:solidFill>
                  <a:srgbClr val="FFFFFF"/>
                </a:solidFill>
                <a:effectLst/>
                <a:latin typeface="Segoe UI" panose="020B0502040204020203" pitchFamily="34" charset="0"/>
              </a:rPr>
              <a:t>تأكيد الطلب</a:t>
            </a:r>
            <a:r>
              <a:rPr lang="ar-LY" sz="1800" b="0" i="0" dirty="0">
                <a:solidFill>
                  <a:srgbClr val="FFFFFF"/>
                </a:solidFill>
                <a:effectLst/>
                <a:latin typeface="Segoe UI" panose="020B0502040204020203" pitchFamily="34" charset="0"/>
              </a:rPr>
              <a:t>​</a:t>
            </a:r>
            <a:endParaRPr lang="en-US" dirty="0"/>
          </a:p>
        </p:txBody>
      </p:sp>
      <p:sp>
        <p:nvSpPr>
          <p:cNvPr id="4" name="TextBox 3">
            <a:extLst>
              <a:ext uri="{FF2B5EF4-FFF2-40B4-BE49-F238E27FC236}">
                <a16:creationId xmlns:a16="http://schemas.microsoft.com/office/drawing/2014/main" id="{604BE367-59B1-41C5-8D49-2E05E6319651}"/>
              </a:ext>
            </a:extLst>
          </p:cNvPr>
          <p:cNvSpPr txBox="1"/>
          <p:nvPr/>
        </p:nvSpPr>
        <p:spPr>
          <a:xfrm>
            <a:off x="5565600" y="1214254"/>
            <a:ext cx="1663200" cy="369332"/>
          </a:xfrm>
          <a:prstGeom prst="rect">
            <a:avLst/>
          </a:prstGeom>
          <a:noFill/>
        </p:spPr>
        <p:txBody>
          <a:bodyPr wrap="square" rtlCol="0">
            <a:spAutoFit/>
          </a:bodyPr>
          <a:lstStyle/>
          <a:p>
            <a:pPr algn="ctr"/>
            <a:r>
              <a:rPr lang="ar-LY" sz="1800" b="1" i="0" u="none" strike="noStrike" dirty="0">
                <a:solidFill>
                  <a:srgbClr val="FFFFFF"/>
                </a:solidFill>
                <a:effectLst/>
                <a:latin typeface="Segoe UI" panose="020B0502040204020203" pitchFamily="34" charset="0"/>
              </a:rPr>
              <a:t>تحديد نوع السيارة</a:t>
            </a:r>
            <a:r>
              <a:rPr lang="ar-LY" sz="1800" b="0" i="0" dirty="0">
                <a:solidFill>
                  <a:srgbClr val="FFFFFF"/>
                </a:solidFill>
                <a:effectLst/>
                <a:latin typeface="Segoe UI" panose="020B0502040204020203" pitchFamily="34" charset="0"/>
              </a:rPr>
              <a:t>​</a:t>
            </a:r>
            <a:endParaRPr lang="en-US" dirty="0"/>
          </a:p>
        </p:txBody>
      </p:sp>
      <p:sp>
        <p:nvSpPr>
          <p:cNvPr id="5" name="TextBox 4">
            <a:extLst>
              <a:ext uri="{FF2B5EF4-FFF2-40B4-BE49-F238E27FC236}">
                <a16:creationId xmlns:a16="http://schemas.microsoft.com/office/drawing/2014/main" id="{1A0676B6-6E52-4169-B04C-A19E8DA39300}"/>
              </a:ext>
            </a:extLst>
          </p:cNvPr>
          <p:cNvSpPr txBox="1"/>
          <p:nvPr/>
        </p:nvSpPr>
        <p:spPr>
          <a:xfrm>
            <a:off x="3681900" y="1214254"/>
            <a:ext cx="1663200" cy="369332"/>
          </a:xfrm>
          <a:prstGeom prst="rect">
            <a:avLst/>
          </a:prstGeom>
          <a:noFill/>
        </p:spPr>
        <p:txBody>
          <a:bodyPr wrap="square" rtlCol="0">
            <a:spAutoFit/>
          </a:bodyPr>
          <a:lstStyle/>
          <a:p>
            <a:pPr algn="ctr"/>
            <a:r>
              <a:rPr lang="ar-LY" sz="1800" b="1" i="0" u="none" strike="noStrike" dirty="0">
                <a:solidFill>
                  <a:srgbClr val="FFFFFF"/>
                </a:solidFill>
                <a:effectLst/>
                <a:latin typeface="Segoe UI" panose="020B0502040204020203" pitchFamily="34" charset="0"/>
              </a:rPr>
              <a:t>اختيار وسيلة النقل</a:t>
            </a:r>
            <a:r>
              <a:rPr lang="ar-LY" sz="1800" b="1" i="0" dirty="0">
                <a:solidFill>
                  <a:srgbClr val="FFFFFF"/>
                </a:solidFill>
                <a:effectLst/>
                <a:latin typeface="Segoe UI" panose="020B0502040204020203" pitchFamily="34" charset="0"/>
              </a:rPr>
              <a:t>​</a:t>
            </a:r>
            <a:endParaRPr lang="en-US" b="1" dirty="0"/>
          </a:p>
        </p:txBody>
      </p:sp>
      <p:sp>
        <p:nvSpPr>
          <p:cNvPr id="6" name="TextBox 5">
            <a:extLst>
              <a:ext uri="{FF2B5EF4-FFF2-40B4-BE49-F238E27FC236}">
                <a16:creationId xmlns:a16="http://schemas.microsoft.com/office/drawing/2014/main" id="{8FF0A6F9-7A21-4FF8-A3CA-15D27476C356}"/>
              </a:ext>
            </a:extLst>
          </p:cNvPr>
          <p:cNvSpPr txBox="1"/>
          <p:nvPr/>
        </p:nvSpPr>
        <p:spPr>
          <a:xfrm>
            <a:off x="13910" y="1219890"/>
            <a:ext cx="3296040" cy="400110"/>
          </a:xfrm>
          <a:prstGeom prst="rect">
            <a:avLst/>
          </a:prstGeom>
          <a:noFill/>
        </p:spPr>
        <p:txBody>
          <a:bodyPr wrap="square" rtlCol="0">
            <a:spAutoFit/>
          </a:bodyPr>
          <a:lstStyle/>
          <a:p>
            <a:pPr algn="ctr"/>
            <a:r>
              <a:rPr lang="ar-LY" sz="2000" b="1" i="0" u="none" strike="noStrike" dirty="0">
                <a:solidFill>
                  <a:srgbClr val="FFFFFF"/>
                </a:solidFill>
                <a:effectLst/>
                <a:latin typeface="Segoe UI" panose="020B0502040204020203" pitchFamily="34" charset="0"/>
              </a:rPr>
              <a:t>تحديد موقعك والوجهة</a:t>
            </a:r>
            <a:r>
              <a:rPr lang="ar-LY" sz="2000" b="1" i="0" dirty="0">
                <a:solidFill>
                  <a:srgbClr val="FFFFFF"/>
                </a:solidFill>
                <a:effectLst/>
                <a:latin typeface="Segoe UI" panose="020B0502040204020203" pitchFamily="34" charset="0"/>
              </a:rPr>
              <a:t>​</a:t>
            </a:r>
            <a:endParaRPr lang="en-US" sz="1600" b="1" dirty="0"/>
          </a:p>
        </p:txBody>
      </p:sp>
      <p:sp>
        <p:nvSpPr>
          <p:cNvPr id="19" name="TextBox 18">
            <a:extLst>
              <a:ext uri="{FF2B5EF4-FFF2-40B4-BE49-F238E27FC236}">
                <a16:creationId xmlns:a16="http://schemas.microsoft.com/office/drawing/2014/main" id="{198AB413-724F-4AFA-B42F-CFED06BB2E62}"/>
              </a:ext>
            </a:extLst>
          </p:cNvPr>
          <p:cNvSpPr txBox="1"/>
          <p:nvPr/>
        </p:nvSpPr>
        <p:spPr>
          <a:xfrm>
            <a:off x="2712600" y="391530"/>
            <a:ext cx="5137203" cy="584775"/>
          </a:xfrm>
          <a:prstGeom prst="rect">
            <a:avLst/>
          </a:prstGeom>
          <a:noFill/>
        </p:spPr>
        <p:txBody>
          <a:bodyPr wrap="square" rtlCol="0">
            <a:spAutoFit/>
          </a:bodyPr>
          <a:lstStyle/>
          <a:p>
            <a:pPr algn="r" rtl="1"/>
            <a:r>
              <a:rPr lang="ar-LY" sz="3200" b="1" i="0" u="none" strike="noStrike" dirty="0">
                <a:solidFill>
                  <a:srgbClr val="FFC54A"/>
                </a:solidFill>
                <a:effectLst/>
                <a:latin typeface="Segoe UI "/>
                <a:cs typeface="Segoe UI" panose="020B0502040204020203" pitchFamily="34" charset="0"/>
              </a:rPr>
              <a:t>بعض واجهات المستخدم:</a:t>
            </a:r>
            <a:endParaRPr lang="en-US" sz="3200" b="1" dirty="0">
              <a:latin typeface="Segoe UI "/>
            </a:endParaRPr>
          </a:p>
        </p:txBody>
      </p:sp>
    </p:spTree>
    <p:extLst>
      <p:ext uri="{BB962C8B-B14F-4D97-AF65-F5344CB8AC3E}">
        <p14:creationId xmlns:p14="http://schemas.microsoft.com/office/powerpoint/2010/main" val="47333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2"/>
        <p:cNvGrpSpPr/>
        <p:nvPr/>
      </p:nvGrpSpPr>
      <p:grpSpPr>
        <a:xfrm>
          <a:off x="0" y="0"/>
          <a:ext cx="0" cy="0"/>
          <a:chOff x="0" y="0"/>
          <a:chExt cx="0" cy="0"/>
        </a:xfrm>
      </p:grpSpPr>
      <p:sp>
        <p:nvSpPr>
          <p:cNvPr id="4774" name="Google Shape;4774;p34"/>
          <p:cNvSpPr/>
          <p:nvPr/>
        </p:nvSpPr>
        <p:spPr>
          <a:xfrm>
            <a:off x="92248" y="243400"/>
            <a:ext cx="1110123" cy="380301"/>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4"/>
          <p:cNvSpPr/>
          <p:nvPr/>
        </p:nvSpPr>
        <p:spPr>
          <a:xfrm>
            <a:off x="8311798" y="799275"/>
            <a:ext cx="1110123" cy="380301"/>
          </a:xfrm>
          <a:custGeom>
            <a:avLst/>
            <a:gdLst/>
            <a:ahLst/>
            <a:cxnLst/>
            <a:rect l="l" t="t" r="r" b="b"/>
            <a:pathLst>
              <a:path w="5295" h="1814" extrusionOk="0">
                <a:moveTo>
                  <a:pt x="2589" y="0"/>
                </a:moveTo>
                <a:cubicBezTo>
                  <a:pt x="2425" y="0"/>
                  <a:pt x="2248" y="55"/>
                  <a:pt x="2076" y="180"/>
                </a:cubicBezTo>
                <a:cubicBezTo>
                  <a:pt x="1840" y="466"/>
                  <a:pt x="1821" y="761"/>
                  <a:pt x="1919" y="998"/>
                </a:cubicBezTo>
                <a:cubicBezTo>
                  <a:pt x="1663" y="998"/>
                  <a:pt x="1447" y="1125"/>
                  <a:pt x="1319" y="1322"/>
                </a:cubicBezTo>
                <a:cubicBezTo>
                  <a:pt x="1191" y="1135"/>
                  <a:pt x="974" y="1007"/>
                  <a:pt x="718" y="1007"/>
                </a:cubicBezTo>
                <a:cubicBezTo>
                  <a:pt x="325" y="1007"/>
                  <a:pt x="0" y="1332"/>
                  <a:pt x="0" y="1726"/>
                </a:cubicBezTo>
                <a:lnTo>
                  <a:pt x="0" y="1814"/>
                </a:lnTo>
                <a:lnTo>
                  <a:pt x="5295" y="1814"/>
                </a:lnTo>
                <a:lnTo>
                  <a:pt x="5295" y="1716"/>
                </a:lnTo>
                <a:cubicBezTo>
                  <a:pt x="5295" y="1312"/>
                  <a:pt x="4970" y="987"/>
                  <a:pt x="4576" y="987"/>
                </a:cubicBezTo>
                <a:cubicBezTo>
                  <a:pt x="4370" y="987"/>
                  <a:pt x="4193" y="1076"/>
                  <a:pt x="4064" y="1204"/>
                </a:cubicBezTo>
                <a:cubicBezTo>
                  <a:pt x="3907" y="948"/>
                  <a:pt x="3631" y="761"/>
                  <a:pt x="3316" y="731"/>
                </a:cubicBezTo>
                <a:lnTo>
                  <a:pt x="3316" y="722"/>
                </a:lnTo>
                <a:cubicBezTo>
                  <a:pt x="3316" y="324"/>
                  <a:pt x="2990" y="0"/>
                  <a:pt x="2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521;p30">
            <a:extLst>
              <a:ext uri="{FF2B5EF4-FFF2-40B4-BE49-F238E27FC236}">
                <a16:creationId xmlns:a16="http://schemas.microsoft.com/office/drawing/2014/main" id="{6D9975C2-78EA-4563-B775-187FA70C74DA}"/>
              </a:ext>
            </a:extLst>
          </p:cNvPr>
          <p:cNvGrpSpPr/>
          <p:nvPr/>
        </p:nvGrpSpPr>
        <p:grpSpPr>
          <a:xfrm>
            <a:off x="3343437" y="3120693"/>
            <a:ext cx="593604" cy="593563"/>
            <a:chOff x="1277597" y="2810046"/>
            <a:chExt cx="331234" cy="331211"/>
          </a:xfrm>
        </p:grpSpPr>
        <p:sp>
          <p:nvSpPr>
            <p:cNvPr id="6" name="Google Shape;4522;p30">
              <a:extLst>
                <a:ext uri="{FF2B5EF4-FFF2-40B4-BE49-F238E27FC236}">
                  <a16:creationId xmlns:a16="http://schemas.microsoft.com/office/drawing/2014/main" id="{1311EDB6-CC9A-4961-8AF2-B6D1FF51F52F}"/>
                </a:ext>
              </a:extLst>
            </p:cNvPr>
            <p:cNvSpPr/>
            <p:nvPr/>
          </p:nvSpPr>
          <p:spPr>
            <a:xfrm>
              <a:off x="1375095" y="2810046"/>
              <a:ext cx="45313" cy="45313"/>
            </a:xfrm>
            <a:custGeom>
              <a:avLst/>
              <a:gdLst/>
              <a:ahLst/>
              <a:cxnLst/>
              <a:rect l="l" t="t" r="r" b="b"/>
              <a:pathLst>
                <a:path w="1965" h="1965" extrusionOk="0">
                  <a:moveTo>
                    <a:pt x="1" y="1"/>
                  </a:moveTo>
                  <a:lnTo>
                    <a:pt x="1" y="1692"/>
                  </a:lnTo>
                  <a:lnTo>
                    <a:pt x="816" y="1964"/>
                  </a:lnTo>
                  <a:lnTo>
                    <a:pt x="1678" y="1692"/>
                  </a:lnTo>
                  <a:lnTo>
                    <a:pt x="1964" y="982"/>
                  </a:lnTo>
                  <a:lnTo>
                    <a:pt x="1678"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23;p30">
              <a:extLst>
                <a:ext uri="{FF2B5EF4-FFF2-40B4-BE49-F238E27FC236}">
                  <a16:creationId xmlns:a16="http://schemas.microsoft.com/office/drawing/2014/main" id="{EDEC0809-04B7-4CB8-9164-1432172AD157}"/>
                </a:ext>
              </a:extLst>
            </p:cNvPr>
            <p:cNvSpPr/>
            <p:nvPr/>
          </p:nvSpPr>
          <p:spPr>
            <a:xfrm>
              <a:off x="1413767" y="2810046"/>
              <a:ext cx="35881" cy="45313"/>
            </a:xfrm>
            <a:custGeom>
              <a:avLst/>
              <a:gdLst/>
              <a:ahLst/>
              <a:cxnLst/>
              <a:rect l="l" t="t" r="r" b="b"/>
              <a:pathLst>
                <a:path w="1556" h="1965" extrusionOk="0">
                  <a:moveTo>
                    <a:pt x="1" y="1"/>
                  </a:moveTo>
                  <a:lnTo>
                    <a:pt x="1" y="1692"/>
                  </a:lnTo>
                  <a:lnTo>
                    <a:pt x="680" y="1964"/>
                  </a:lnTo>
                  <a:lnTo>
                    <a:pt x="1269" y="1692"/>
                  </a:lnTo>
                  <a:lnTo>
                    <a:pt x="1556" y="801"/>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24;p30">
              <a:extLst>
                <a:ext uri="{FF2B5EF4-FFF2-40B4-BE49-F238E27FC236}">
                  <a16:creationId xmlns:a16="http://schemas.microsoft.com/office/drawing/2014/main" id="{E2CFBD35-2417-48D5-9878-88AD76C53200}"/>
                </a:ext>
              </a:extLst>
            </p:cNvPr>
            <p:cNvSpPr/>
            <p:nvPr/>
          </p:nvSpPr>
          <p:spPr>
            <a:xfrm>
              <a:off x="1443030" y="2810046"/>
              <a:ext cx="35881" cy="45313"/>
            </a:xfrm>
            <a:custGeom>
              <a:avLst/>
              <a:gdLst/>
              <a:ahLst/>
              <a:cxnLst/>
              <a:rect l="l" t="t" r="r" b="b"/>
              <a:pathLst>
                <a:path w="1556" h="1965" extrusionOk="0">
                  <a:moveTo>
                    <a:pt x="0" y="1"/>
                  </a:moveTo>
                  <a:lnTo>
                    <a:pt x="0" y="1692"/>
                  </a:lnTo>
                  <a:lnTo>
                    <a:pt x="679" y="1964"/>
                  </a:lnTo>
                  <a:lnTo>
                    <a:pt x="1269" y="1692"/>
                  </a:lnTo>
                  <a:lnTo>
                    <a:pt x="1555" y="801"/>
                  </a:lnTo>
                  <a:lnTo>
                    <a:pt x="1269"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25;p30">
              <a:extLst>
                <a:ext uri="{FF2B5EF4-FFF2-40B4-BE49-F238E27FC236}">
                  <a16:creationId xmlns:a16="http://schemas.microsoft.com/office/drawing/2014/main" id="{B08797CC-1693-498F-9425-E76166753CB3}"/>
                </a:ext>
              </a:extLst>
            </p:cNvPr>
            <p:cNvSpPr/>
            <p:nvPr/>
          </p:nvSpPr>
          <p:spPr>
            <a:xfrm>
              <a:off x="1472270" y="2810046"/>
              <a:ext cx="39041" cy="45313"/>
            </a:xfrm>
            <a:custGeom>
              <a:avLst/>
              <a:gdLst/>
              <a:ahLst/>
              <a:cxnLst/>
              <a:rect l="l" t="t" r="r" b="b"/>
              <a:pathLst>
                <a:path w="1693" h="1965" extrusionOk="0">
                  <a:moveTo>
                    <a:pt x="1" y="1"/>
                  </a:moveTo>
                  <a:lnTo>
                    <a:pt x="1" y="1692"/>
                  </a:lnTo>
                  <a:lnTo>
                    <a:pt x="861" y="1964"/>
                  </a:lnTo>
                  <a:lnTo>
                    <a:pt x="1692" y="1692"/>
                  </a:lnTo>
                  <a:lnTo>
                    <a:pt x="1692"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6;p30">
              <a:extLst>
                <a:ext uri="{FF2B5EF4-FFF2-40B4-BE49-F238E27FC236}">
                  <a16:creationId xmlns:a16="http://schemas.microsoft.com/office/drawing/2014/main" id="{021C42F3-FF9E-4894-8B6F-5C5045DF619B}"/>
                </a:ext>
              </a:extLst>
            </p:cNvPr>
            <p:cNvSpPr/>
            <p:nvPr/>
          </p:nvSpPr>
          <p:spPr>
            <a:xfrm>
              <a:off x="1327038" y="2861931"/>
              <a:ext cx="116015" cy="97198"/>
            </a:xfrm>
            <a:custGeom>
              <a:avLst/>
              <a:gdLst/>
              <a:ahLst/>
              <a:cxnLst/>
              <a:rect l="l" t="t" r="r" b="b"/>
              <a:pathLst>
                <a:path w="5031" h="4215" extrusionOk="0">
                  <a:moveTo>
                    <a:pt x="2719" y="1"/>
                  </a:moveTo>
                  <a:lnTo>
                    <a:pt x="741" y="288"/>
                  </a:lnTo>
                  <a:lnTo>
                    <a:pt x="121" y="1964"/>
                  </a:lnTo>
                  <a:lnTo>
                    <a:pt x="1" y="3927"/>
                  </a:lnTo>
                  <a:lnTo>
                    <a:pt x="2523" y="4215"/>
                  </a:lnTo>
                  <a:lnTo>
                    <a:pt x="5030" y="3927"/>
                  </a:lnTo>
                  <a:lnTo>
                    <a:pt x="5030" y="288"/>
                  </a:lnTo>
                  <a:lnTo>
                    <a:pt x="271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27;p30">
              <a:extLst>
                <a:ext uri="{FF2B5EF4-FFF2-40B4-BE49-F238E27FC236}">
                  <a16:creationId xmlns:a16="http://schemas.microsoft.com/office/drawing/2014/main" id="{A4B51DB5-CE94-4753-940C-8A7F3AD10E7E}"/>
                </a:ext>
              </a:extLst>
            </p:cNvPr>
            <p:cNvSpPr/>
            <p:nvPr/>
          </p:nvSpPr>
          <p:spPr>
            <a:xfrm>
              <a:off x="1443030" y="2861931"/>
              <a:ext cx="116338" cy="97198"/>
            </a:xfrm>
            <a:custGeom>
              <a:avLst/>
              <a:gdLst/>
              <a:ahLst/>
              <a:cxnLst/>
              <a:rect l="l" t="t" r="r" b="b"/>
              <a:pathLst>
                <a:path w="5045" h="4215" extrusionOk="0">
                  <a:moveTo>
                    <a:pt x="2190" y="1"/>
                  </a:moveTo>
                  <a:lnTo>
                    <a:pt x="0" y="288"/>
                  </a:lnTo>
                  <a:lnTo>
                    <a:pt x="0" y="3927"/>
                  </a:lnTo>
                  <a:lnTo>
                    <a:pt x="2522" y="4215"/>
                  </a:lnTo>
                  <a:lnTo>
                    <a:pt x="5045" y="3927"/>
                  </a:lnTo>
                  <a:lnTo>
                    <a:pt x="4893" y="1768"/>
                  </a:lnTo>
                  <a:lnTo>
                    <a:pt x="4304" y="288"/>
                  </a:lnTo>
                  <a:lnTo>
                    <a:pt x="2190"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28;p30">
              <a:extLst>
                <a:ext uri="{FF2B5EF4-FFF2-40B4-BE49-F238E27FC236}">
                  <a16:creationId xmlns:a16="http://schemas.microsoft.com/office/drawing/2014/main" id="{DF425867-B3C5-46C9-B09F-4EDA7F291313}"/>
                </a:ext>
              </a:extLst>
            </p:cNvPr>
            <p:cNvSpPr/>
            <p:nvPr/>
          </p:nvSpPr>
          <p:spPr>
            <a:xfrm>
              <a:off x="1287329" y="2897813"/>
              <a:ext cx="32445" cy="19532"/>
            </a:xfrm>
            <a:custGeom>
              <a:avLst/>
              <a:gdLst/>
              <a:ahLst/>
              <a:cxnLst/>
              <a:rect l="l" t="t" r="r" b="b"/>
              <a:pathLst>
                <a:path w="1407" h="847" extrusionOk="0">
                  <a:moveTo>
                    <a:pt x="1" y="1"/>
                  </a:moveTo>
                  <a:lnTo>
                    <a:pt x="1" y="846"/>
                  </a:lnTo>
                  <a:lnTo>
                    <a:pt x="1164" y="846"/>
                  </a:lnTo>
                  <a:lnTo>
                    <a:pt x="1406" y="559"/>
                  </a:lnTo>
                  <a:lnTo>
                    <a:pt x="1346"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9;p30">
              <a:extLst>
                <a:ext uri="{FF2B5EF4-FFF2-40B4-BE49-F238E27FC236}">
                  <a16:creationId xmlns:a16="http://schemas.microsoft.com/office/drawing/2014/main" id="{38E6D335-4F2A-465E-847E-E9E3D9E4A5FE}"/>
                </a:ext>
              </a:extLst>
            </p:cNvPr>
            <p:cNvSpPr/>
            <p:nvPr/>
          </p:nvSpPr>
          <p:spPr>
            <a:xfrm>
              <a:off x="1560036" y="2897813"/>
              <a:ext cx="39041" cy="19532"/>
            </a:xfrm>
            <a:custGeom>
              <a:avLst/>
              <a:gdLst/>
              <a:ahLst/>
              <a:cxnLst/>
              <a:rect l="l" t="t" r="r" b="b"/>
              <a:pathLst>
                <a:path w="1693" h="847" extrusionOk="0">
                  <a:moveTo>
                    <a:pt x="347" y="1"/>
                  </a:moveTo>
                  <a:lnTo>
                    <a:pt x="1" y="273"/>
                  </a:lnTo>
                  <a:lnTo>
                    <a:pt x="514" y="846"/>
                  </a:lnTo>
                  <a:lnTo>
                    <a:pt x="1692" y="846"/>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30;p30">
              <a:extLst>
                <a:ext uri="{FF2B5EF4-FFF2-40B4-BE49-F238E27FC236}">
                  <a16:creationId xmlns:a16="http://schemas.microsoft.com/office/drawing/2014/main" id="{79EC74E0-86E3-421A-A174-5CDD6757E95D}"/>
                </a:ext>
              </a:extLst>
            </p:cNvPr>
            <p:cNvSpPr/>
            <p:nvPr/>
          </p:nvSpPr>
          <p:spPr>
            <a:xfrm>
              <a:off x="1307206" y="2849064"/>
              <a:ext cx="142442" cy="110065"/>
            </a:xfrm>
            <a:custGeom>
              <a:avLst/>
              <a:gdLst/>
              <a:ahLst/>
              <a:cxnLst/>
              <a:rect l="l" t="t" r="r" b="b"/>
              <a:pathLst>
                <a:path w="6177" h="4773" extrusionOk="0">
                  <a:moveTo>
                    <a:pt x="906" y="0"/>
                  </a:moveTo>
                  <a:lnTo>
                    <a:pt x="0" y="4485"/>
                  </a:lnTo>
                  <a:lnTo>
                    <a:pt x="407" y="4773"/>
                  </a:lnTo>
                  <a:lnTo>
                    <a:pt x="861" y="4485"/>
                  </a:lnTo>
                  <a:lnTo>
                    <a:pt x="1601" y="846"/>
                  </a:lnTo>
                  <a:lnTo>
                    <a:pt x="5890" y="846"/>
                  </a:lnTo>
                  <a:lnTo>
                    <a:pt x="6177" y="498"/>
                  </a:lnTo>
                  <a:lnTo>
                    <a:pt x="589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31;p30">
              <a:extLst>
                <a:ext uri="{FF2B5EF4-FFF2-40B4-BE49-F238E27FC236}">
                  <a16:creationId xmlns:a16="http://schemas.microsoft.com/office/drawing/2014/main" id="{F82ABDCF-9E44-40B0-A160-D220329CD8E0}"/>
                </a:ext>
              </a:extLst>
            </p:cNvPr>
            <p:cNvSpPr/>
            <p:nvPr/>
          </p:nvSpPr>
          <p:spPr>
            <a:xfrm>
              <a:off x="1443030" y="2849064"/>
              <a:ext cx="136169" cy="110065"/>
            </a:xfrm>
            <a:custGeom>
              <a:avLst/>
              <a:gdLst/>
              <a:ahLst/>
              <a:cxnLst/>
              <a:rect l="l" t="t" r="r" b="b"/>
              <a:pathLst>
                <a:path w="5905" h="4773" extrusionOk="0">
                  <a:moveTo>
                    <a:pt x="0" y="0"/>
                  </a:moveTo>
                  <a:lnTo>
                    <a:pt x="0" y="846"/>
                  </a:lnTo>
                  <a:lnTo>
                    <a:pt x="4304" y="846"/>
                  </a:lnTo>
                  <a:lnTo>
                    <a:pt x="5045" y="4485"/>
                  </a:lnTo>
                  <a:lnTo>
                    <a:pt x="5498" y="4773"/>
                  </a:lnTo>
                  <a:lnTo>
                    <a:pt x="5905" y="4485"/>
                  </a:lnTo>
                  <a:lnTo>
                    <a:pt x="499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32;p30">
              <a:extLst>
                <a:ext uri="{FF2B5EF4-FFF2-40B4-BE49-F238E27FC236}">
                  <a16:creationId xmlns:a16="http://schemas.microsoft.com/office/drawing/2014/main" id="{998F5498-C290-4D66-BA77-4ED7F3B097B3}"/>
                </a:ext>
              </a:extLst>
            </p:cNvPr>
            <p:cNvSpPr/>
            <p:nvPr/>
          </p:nvSpPr>
          <p:spPr>
            <a:xfrm>
              <a:off x="1443353" y="2907567"/>
              <a:ext cx="97198" cy="51562"/>
            </a:xfrm>
            <a:custGeom>
              <a:avLst/>
              <a:gdLst/>
              <a:ahLst/>
              <a:cxnLst/>
              <a:rect l="l" t="t" r="r" b="b"/>
              <a:pathLst>
                <a:path w="4215" h="2236" extrusionOk="0">
                  <a:moveTo>
                    <a:pt x="2101" y="1"/>
                  </a:moveTo>
                  <a:cubicBezTo>
                    <a:pt x="998" y="1"/>
                    <a:pt x="77" y="861"/>
                    <a:pt x="1" y="1948"/>
                  </a:cubicBezTo>
                  <a:lnTo>
                    <a:pt x="424" y="2236"/>
                  </a:lnTo>
                  <a:lnTo>
                    <a:pt x="847" y="1948"/>
                  </a:lnTo>
                  <a:cubicBezTo>
                    <a:pt x="923" y="1330"/>
                    <a:pt x="1466" y="831"/>
                    <a:pt x="2101" y="831"/>
                  </a:cubicBezTo>
                  <a:cubicBezTo>
                    <a:pt x="2749" y="831"/>
                    <a:pt x="3293" y="1330"/>
                    <a:pt x="3369" y="1948"/>
                  </a:cubicBezTo>
                  <a:lnTo>
                    <a:pt x="3807" y="2236"/>
                  </a:lnTo>
                  <a:lnTo>
                    <a:pt x="4215" y="1948"/>
                  </a:lnTo>
                  <a:cubicBezTo>
                    <a:pt x="4139" y="861"/>
                    <a:pt x="3218" y="1"/>
                    <a:pt x="2101"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33;p30">
              <a:extLst>
                <a:ext uri="{FF2B5EF4-FFF2-40B4-BE49-F238E27FC236}">
                  <a16:creationId xmlns:a16="http://schemas.microsoft.com/office/drawing/2014/main" id="{CB064C7E-4C81-4A41-8C04-BD1359DAE5F2}"/>
                </a:ext>
              </a:extLst>
            </p:cNvPr>
            <p:cNvSpPr/>
            <p:nvPr/>
          </p:nvSpPr>
          <p:spPr>
            <a:xfrm>
              <a:off x="1277597" y="2952488"/>
              <a:ext cx="172051" cy="107644"/>
            </a:xfrm>
            <a:custGeom>
              <a:avLst/>
              <a:gdLst/>
              <a:ahLst/>
              <a:cxnLst/>
              <a:rect l="l" t="t" r="r" b="b"/>
              <a:pathLst>
                <a:path w="7461" h="4668" extrusionOk="0">
                  <a:moveTo>
                    <a:pt x="1284" y="0"/>
                  </a:moveTo>
                  <a:lnTo>
                    <a:pt x="0" y="2160"/>
                  </a:lnTo>
                  <a:lnTo>
                    <a:pt x="0" y="4380"/>
                  </a:lnTo>
                  <a:lnTo>
                    <a:pt x="2114" y="4667"/>
                  </a:lnTo>
                  <a:lnTo>
                    <a:pt x="4244" y="4380"/>
                  </a:lnTo>
                  <a:lnTo>
                    <a:pt x="7174" y="1843"/>
                  </a:lnTo>
                  <a:lnTo>
                    <a:pt x="7461" y="922"/>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34;p30">
              <a:extLst>
                <a:ext uri="{FF2B5EF4-FFF2-40B4-BE49-F238E27FC236}">
                  <a16:creationId xmlns:a16="http://schemas.microsoft.com/office/drawing/2014/main" id="{A9D83243-A879-4922-927F-0E9642E8305B}"/>
                </a:ext>
              </a:extLst>
            </p:cNvPr>
            <p:cNvSpPr/>
            <p:nvPr/>
          </p:nvSpPr>
          <p:spPr>
            <a:xfrm>
              <a:off x="1443030" y="2952488"/>
              <a:ext cx="165801" cy="107644"/>
            </a:xfrm>
            <a:custGeom>
              <a:avLst/>
              <a:gdLst/>
              <a:ahLst/>
              <a:cxnLst/>
              <a:rect l="l" t="t" r="r" b="b"/>
              <a:pathLst>
                <a:path w="7190" h="4668" extrusionOk="0">
                  <a:moveTo>
                    <a:pt x="0" y="0"/>
                  </a:moveTo>
                  <a:lnTo>
                    <a:pt x="0" y="1843"/>
                  </a:lnTo>
                  <a:lnTo>
                    <a:pt x="2975" y="4380"/>
                  </a:lnTo>
                  <a:lnTo>
                    <a:pt x="5075" y="4667"/>
                  </a:lnTo>
                  <a:lnTo>
                    <a:pt x="7189" y="4380"/>
                  </a:lnTo>
                  <a:lnTo>
                    <a:pt x="7189" y="2160"/>
                  </a:lnTo>
                  <a:lnTo>
                    <a:pt x="5905"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35;p30">
              <a:extLst>
                <a:ext uri="{FF2B5EF4-FFF2-40B4-BE49-F238E27FC236}">
                  <a16:creationId xmlns:a16="http://schemas.microsoft.com/office/drawing/2014/main" id="{5733269A-6BFB-4A9E-B869-77139EC470CF}"/>
                </a:ext>
              </a:extLst>
            </p:cNvPr>
            <p:cNvSpPr/>
            <p:nvPr/>
          </p:nvSpPr>
          <p:spPr>
            <a:xfrm>
              <a:off x="1316592" y="3004719"/>
              <a:ext cx="29286" cy="19532"/>
            </a:xfrm>
            <a:custGeom>
              <a:avLst/>
              <a:gdLst/>
              <a:ahLst/>
              <a:cxnLst/>
              <a:rect l="l" t="t" r="r" b="b"/>
              <a:pathLst>
                <a:path w="1270" h="847" extrusionOk="0">
                  <a:moveTo>
                    <a:pt x="0" y="1"/>
                  </a:moveTo>
                  <a:lnTo>
                    <a:pt x="0" y="846"/>
                  </a:lnTo>
                  <a:lnTo>
                    <a:pt x="1269" y="846"/>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36;p30">
              <a:extLst>
                <a:ext uri="{FF2B5EF4-FFF2-40B4-BE49-F238E27FC236}">
                  <a16:creationId xmlns:a16="http://schemas.microsoft.com/office/drawing/2014/main" id="{40F47C96-2F4C-4273-986B-B6C8291B3D42}"/>
                </a:ext>
              </a:extLst>
            </p:cNvPr>
            <p:cNvSpPr/>
            <p:nvPr/>
          </p:nvSpPr>
          <p:spPr>
            <a:xfrm>
              <a:off x="1540527" y="3004719"/>
              <a:ext cx="29286" cy="19532"/>
            </a:xfrm>
            <a:custGeom>
              <a:avLst/>
              <a:gdLst/>
              <a:ahLst/>
              <a:cxnLst/>
              <a:rect l="l" t="t" r="r" b="b"/>
              <a:pathLst>
                <a:path w="1270" h="847" extrusionOk="0">
                  <a:moveTo>
                    <a:pt x="1" y="1"/>
                  </a:moveTo>
                  <a:lnTo>
                    <a:pt x="1" y="846"/>
                  </a:lnTo>
                  <a:lnTo>
                    <a:pt x="1270" y="846"/>
                  </a:lnTo>
                  <a:lnTo>
                    <a:pt x="1270"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37;p30">
              <a:extLst>
                <a:ext uri="{FF2B5EF4-FFF2-40B4-BE49-F238E27FC236}">
                  <a16:creationId xmlns:a16="http://schemas.microsoft.com/office/drawing/2014/main" id="{2BE6F280-08DB-4150-BD10-075480CA1A27}"/>
                </a:ext>
              </a:extLst>
            </p:cNvPr>
            <p:cNvSpPr/>
            <p:nvPr/>
          </p:nvSpPr>
          <p:spPr>
            <a:xfrm>
              <a:off x="1375464" y="2994964"/>
              <a:ext cx="74184" cy="65168"/>
            </a:xfrm>
            <a:custGeom>
              <a:avLst/>
              <a:gdLst/>
              <a:ahLst/>
              <a:cxnLst/>
              <a:rect l="l" t="t" r="r" b="b"/>
              <a:pathLst>
                <a:path w="3217" h="2826" extrusionOk="0">
                  <a:moveTo>
                    <a:pt x="1239" y="1"/>
                  </a:moveTo>
                  <a:lnTo>
                    <a:pt x="0" y="2538"/>
                  </a:lnTo>
                  <a:lnTo>
                    <a:pt x="1616" y="2825"/>
                  </a:lnTo>
                  <a:lnTo>
                    <a:pt x="2930" y="2538"/>
                  </a:lnTo>
                  <a:lnTo>
                    <a:pt x="3217" y="1194"/>
                  </a:lnTo>
                  <a:lnTo>
                    <a:pt x="293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38;p30">
              <a:extLst>
                <a:ext uri="{FF2B5EF4-FFF2-40B4-BE49-F238E27FC236}">
                  <a16:creationId xmlns:a16="http://schemas.microsoft.com/office/drawing/2014/main" id="{8A9387FE-D82A-4EB6-83F1-1D1C668F49E5}"/>
                </a:ext>
              </a:extLst>
            </p:cNvPr>
            <p:cNvSpPr/>
            <p:nvPr/>
          </p:nvSpPr>
          <p:spPr>
            <a:xfrm>
              <a:off x="1443030" y="2994964"/>
              <a:ext cx="68603" cy="65168"/>
            </a:xfrm>
            <a:custGeom>
              <a:avLst/>
              <a:gdLst/>
              <a:ahLst/>
              <a:cxnLst/>
              <a:rect l="l" t="t" r="r" b="b"/>
              <a:pathLst>
                <a:path w="2975" h="2826" extrusionOk="0">
                  <a:moveTo>
                    <a:pt x="0" y="1"/>
                  </a:moveTo>
                  <a:lnTo>
                    <a:pt x="0" y="2538"/>
                  </a:lnTo>
                  <a:lnTo>
                    <a:pt x="1495" y="2825"/>
                  </a:lnTo>
                  <a:lnTo>
                    <a:pt x="2975" y="2538"/>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9;p30">
              <a:extLst>
                <a:ext uri="{FF2B5EF4-FFF2-40B4-BE49-F238E27FC236}">
                  <a16:creationId xmlns:a16="http://schemas.microsoft.com/office/drawing/2014/main" id="{182F6DF0-29BC-4EE6-B4C0-9694D35C00C8}"/>
                </a:ext>
              </a:extLst>
            </p:cNvPr>
            <p:cNvSpPr/>
            <p:nvPr/>
          </p:nvSpPr>
          <p:spPr>
            <a:xfrm>
              <a:off x="1277597" y="3053468"/>
              <a:ext cx="172051" cy="35927"/>
            </a:xfrm>
            <a:custGeom>
              <a:avLst/>
              <a:gdLst/>
              <a:ahLst/>
              <a:cxnLst/>
              <a:rect l="l" t="t" r="r" b="b"/>
              <a:pathLst>
                <a:path w="7461" h="1558" extrusionOk="0">
                  <a:moveTo>
                    <a:pt x="0" y="1"/>
                  </a:moveTo>
                  <a:lnTo>
                    <a:pt x="0" y="1269"/>
                  </a:lnTo>
                  <a:lnTo>
                    <a:pt x="3731" y="1557"/>
                  </a:lnTo>
                  <a:lnTo>
                    <a:pt x="7174" y="1269"/>
                  </a:lnTo>
                  <a:lnTo>
                    <a:pt x="7461" y="635"/>
                  </a:lnTo>
                  <a:lnTo>
                    <a:pt x="7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40;p30">
              <a:extLst>
                <a:ext uri="{FF2B5EF4-FFF2-40B4-BE49-F238E27FC236}">
                  <a16:creationId xmlns:a16="http://schemas.microsoft.com/office/drawing/2014/main" id="{CA337269-530C-4D3A-B875-F8272C971995}"/>
                </a:ext>
              </a:extLst>
            </p:cNvPr>
            <p:cNvSpPr/>
            <p:nvPr/>
          </p:nvSpPr>
          <p:spPr>
            <a:xfrm>
              <a:off x="1443030" y="3053468"/>
              <a:ext cx="165801" cy="35927"/>
            </a:xfrm>
            <a:custGeom>
              <a:avLst/>
              <a:gdLst/>
              <a:ahLst/>
              <a:cxnLst/>
              <a:rect l="l" t="t" r="r" b="b"/>
              <a:pathLst>
                <a:path w="7190" h="1558" extrusionOk="0">
                  <a:moveTo>
                    <a:pt x="0" y="1"/>
                  </a:moveTo>
                  <a:lnTo>
                    <a:pt x="0" y="1269"/>
                  </a:lnTo>
                  <a:lnTo>
                    <a:pt x="3897" y="1557"/>
                  </a:lnTo>
                  <a:lnTo>
                    <a:pt x="7189" y="1269"/>
                  </a:lnTo>
                  <a:lnTo>
                    <a:pt x="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41;p30">
              <a:extLst>
                <a:ext uri="{FF2B5EF4-FFF2-40B4-BE49-F238E27FC236}">
                  <a16:creationId xmlns:a16="http://schemas.microsoft.com/office/drawing/2014/main" id="{FED310E7-6534-40B7-A974-9020E45B66AD}"/>
                </a:ext>
              </a:extLst>
            </p:cNvPr>
            <p:cNvSpPr/>
            <p:nvPr/>
          </p:nvSpPr>
          <p:spPr>
            <a:xfrm>
              <a:off x="1306837" y="3095967"/>
              <a:ext cx="39041" cy="45290"/>
            </a:xfrm>
            <a:custGeom>
              <a:avLst/>
              <a:gdLst/>
              <a:ahLst/>
              <a:cxnLst/>
              <a:rect l="l" t="t" r="r" b="b"/>
              <a:pathLst>
                <a:path w="1693" h="1964" extrusionOk="0">
                  <a:moveTo>
                    <a:pt x="846" y="0"/>
                  </a:moveTo>
                  <a:lnTo>
                    <a:pt x="1" y="272"/>
                  </a:lnTo>
                  <a:lnTo>
                    <a:pt x="1" y="1964"/>
                  </a:lnTo>
                  <a:lnTo>
                    <a:pt x="1692" y="1964"/>
                  </a:lnTo>
                  <a:lnTo>
                    <a:pt x="1692" y="272"/>
                  </a:lnTo>
                  <a:lnTo>
                    <a:pt x="84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2;p30">
              <a:extLst>
                <a:ext uri="{FF2B5EF4-FFF2-40B4-BE49-F238E27FC236}">
                  <a16:creationId xmlns:a16="http://schemas.microsoft.com/office/drawing/2014/main" id="{DAEA2131-F9C3-44B6-A069-CDD80211671E}"/>
                </a:ext>
              </a:extLst>
            </p:cNvPr>
            <p:cNvSpPr/>
            <p:nvPr/>
          </p:nvSpPr>
          <p:spPr>
            <a:xfrm>
              <a:off x="1540527" y="3095967"/>
              <a:ext cx="39041" cy="45290"/>
            </a:xfrm>
            <a:custGeom>
              <a:avLst/>
              <a:gdLst/>
              <a:ahLst/>
              <a:cxnLst/>
              <a:rect l="l" t="t" r="r" b="b"/>
              <a:pathLst>
                <a:path w="1693" h="1964" extrusionOk="0">
                  <a:moveTo>
                    <a:pt x="847" y="0"/>
                  </a:moveTo>
                  <a:lnTo>
                    <a:pt x="1" y="272"/>
                  </a:lnTo>
                  <a:lnTo>
                    <a:pt x="1" y="1964"/>
                  </a:lnTo>
                  <a:lnTo>
                    <a:pt x="1692" y="1964"/>
                  </a:lnTo>
                  <a:lnTo>
                    <a:pt x="1692" y="272"/>
                  </a:lnTo>
                  <a:lnTo>
                    <a:pt x="84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43;p30">
              <a:extLst>
                <a:ext uri="{FF2B5EF4-FFF2-40B4-BE49-F238E27FC236}">
                  <a16:creationId xmlns:a16="http://schemas.microsoft.com/office/drawing/2014/main" id="{EE81A3B0-0276-4E44-B216-0C8DCC676244}"/>
                </a:ext>
              </a:extLst>
            </p:cNvPr>
            <p:cNvSpPr/>
            <p:nvPr/>
          </p:nvSpPr>
          <p:spPr>
            <a:xfrm>
              <a:off x="1277597" y="3082731"/>
              <a:ext cx="172051" cy="19532"/>
            </a:xfrm>
            <a:custGeom>
              <a:avLst/>
              <a:gdLst/>
              <a:ahLst/>
              <a:cxnLst/>
              <a:rect l="l" t="t" r="r" b="b"/>
              <a:pathLst>
                <a:path w="7461" h="847" extrusionOk="0">
                  <a:moveTo>
                    <a:pt x="0" y="0"/>
                  </a:moveTo>
                  <a:lnTo>
                    <a:pt x="0" y="846"/>
                  </a:lnTo>
                  <a:lnTo>
                    <a:pt x="7174" y="846"/>
                  </a:lnTo>
                  <a:lnTo>
                    <a:pt x="7461" y="423"/>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44;p30">
              <a:extLst>
                <a:ext uri="{FF2B5EF4-FFF2-40B4-BE49-F238E27FC236}">
                  <a16:creationId xmlns:a16="http://schemas.microsoft.com/office/drawing/2014/main" id="{4A84E04E-7F3A-4292-A1CA-21E1297FAC03}"/>
                </a:ext>
              </a:extLst>
            </p:cNvPr>
            <p:cNvSpPr/>
            <p:nvPr/>
          </p:nvSpPr>
          <p:spPr>
            <a:xfrm>
              <a:off x="1443030" y="3082731"/>
              <a:ext cx="165801" cy="19532"/>
            </a:xfrm>
            <a:custGeom>
              <a:avLst/>
              <a:gdLst/>
              <a:ahLst/>
              <a:cxnLst/>
              <a:rect l="l" t="t" r="r" b="b"/>
              <a:pathLst>
                <a:path w="7190" h="847" extrusionOk="0">
                  <a:moveTo>
                    <a:pt x="0" y="0"/>
                  </a:moveTo>
                  <a:lnTo>
                    <a:pt x="0" y="846"/>
                  </a:lnTo>
                  <a:lnTo>
                    <a:pt x="7189" y="846"/>
                  </a:lnTo>
                  <a:lnTo>
                    <a:pt x="718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521;p30">
            <a:extLst>
              <a:ext uri="{FF2B5EF4-FFF2-40B4-BE49-F238E27FC236}">
                <a16:creationId xmlns:a16="http://schemas.microsoft.com/office/drawing/2014/main" id="{A4216960-9243-4D49-9C84-2F8D9F2B8297}"/>
              </a:ext>
            </a:extLst>
          </p:cNvPr>
          <p:cNvGrpSpPr/>
          <p:nvPr/>
        </p:nvGrpSpPr>
        <p:grpSpPr>
          <a:xfrm>
            <a:off x="4071925" y="3020599"/>
            <a:ext cx="323176" cy="453029"/>
            <a:chOff x="1277597" y="2810046"/>
            <a:chExt cx="331234" cy="331211"/>
          </a:xfrm>
        </p:grpSpPr>
        <p:sp>
          <p:nvSpPr>
            <p:cNvPr id="30" name="Google Shape;4522;p30">
              <a:extLst>
                <a:ext uri="{FF2B5EF4-FFF2-40B4-BE49-F238E27FC236}">
                  <a16:creationId xmlns:a16="http://schemas.microsoft.com/office/drawing/2014/main" id="{3DB2BC1C-241F-45E9-AD9F-E0FC9FC06C88}"/>
                </a:ext>
              </a:extLst>
            </p:cNvPr>
            <p:cNvSpPr/>
            <p:nvPr/>
          </p:nvSpPr>
          <p:spPr>
            <a:xfrm>
              <a:off x="1375095" y="2810046"/>
              <a:ext cx="45313" cy="45313"/>
            </a:xfrm>
            <a:custGeom>
              <a:avLst/>
              <a:gdLst/>
              <a:ahLst/>
              <a:cxnLst/>
              <a:rect l="l" t="t" r="r" b="b"/>
              <a:pathLst>
                <a:path w="1965" h="1965" extrusionOk="0">
                  <a:moveTo>
                    <a:pt x="1" y="1"/>
                  </a:moveTo>
                  <a:lnTo>
                    <a:pt x="1" y="1692"/>
                  </a:lnTo>
                  <a:lnTo>
                    <a:pt x="816" y="1964"/>
                  </a:lnTo>
                  <a:lnTo>
                    <a:pt x="1678" y="1692"/>
                  </a:lnTo>
                  <a:lnTo>
                    <a:pt x="1964" y="982"/>
                  </a:lnTo>
                  <a:lnTo>
                    <a:pt x="1678"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23;p30">
              <a:extLst>
                <a:ext uri="{FF2B5EF4-FFF2-40B4-BE49-F238E27FC236}">
                  <a16:creationId xmlns:a16="http://schemas.microsoft.com/office/drawing/2014/main" id="{699A7488-4A5C-46A3-AE09-80498A2179A0}"/>
                </a:ext>
              </a:extLst>
            </p:cNvPr>
            <p:cNvSpPr/>
            <p:nvPr/>
          </p:nvSpPr>
          <p:spPr>
            <a:xfrm>
              <a:off x="1413767" y="2810046"/>
              <a:ext cx="35881" cy="45313"/>
            </a:xfrm>
            <a:custGeom>
              <a:avLst/>
              <a:gdLst/>
              <a:ahLst/>
              <a:cxnLst/>
              <a:rect l="l" t="t" r="r" b="b"/>
              <a:pathLst>
                <a:path w="1556" h="1965" extrusionOk="0">
                  <a:moveTo>
                    <a:pt x="1" y="1"/>
                  </a:moveTo>
                  <a:lnTo>
                    <a:pt x="1" y="1692"/>
                  </a:lnTo>
                  <a:lnTo>
                    <a:pt x="680" y="1964"/>
                  </a:lnTo>
                  <a:lnTo>
                    <a:pt x="1269" y="1692"/>
                  </a:lnTo>
                  <a:lnTo>
                    <a:pt x="1556" y="801"/>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24;p30">
              <a:extLst>
                <a:ext uri="{FF2B5EF4-FFF2-40B4-BE49-F238E27FC236}">
                  <a16:creationId xmlns:a16="http://schemas.microsoft.com/office/drawing/2014/main" id="{FA0F36BA-E342-4B82-9F4F-3A5DC4DD67C8}"/>
                </a:ext>
              </a:extLst>
            </p:cNvPr>
            <p:cNvSpPr/>
            <p:nvPr/>
          </p:nvSpPr>
          <p:spPr>
            <a:xfrm>
              <a:off x="1443030" y="2810046"/>
              <a:ext cx="35881" cy="45313"/>
            </a:xfrm>
            <a:custGeom>
              <a:avLst/>
              <a:gdLst/>
              <a:ahLst/>
              <a:cxnLst/>
              <a:rect l="l" t="t" r="r" b="b"/>
              <a:pathLst>
                <a:path w="1556" h="1965" extrusionOk="0">
                  <a:moveTo>
                    <a:pt x="0" y="1"/>
                  </a:moveTo>
                  <a:lnTo>
                    <a:pt x="0" y="1692"/>
                  </a:lnTo>
                  <a:lnTo>
                    <a:pt x="679" y="1964"/>
                  </a:lnTo>
                  <a:lnTo>
                    <a:pt x="1269" y="1692"/>
                  </a:lnTo>
                  <a:lnTo>
                    <a:pt x="1555" y="801"/>
                  </a:lnTo>
                  <a:lnTo>
                    <a:pt x="1269"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5;p30">
              <a:extLst>
                <a:ext uri="{FF2B5EF4-FFF2-40B4-BE49-F238E27FC236}">
                  <a16:creationId xmlns:a16="http://schemas.microsoft.com/office/drawing/2014/main" id="{FFC3FE70-3593-41A4-AA6C-0CDFBE829662}"/>
                </a:ext>
              </a:extLst>
            </p:cNvPr>
            <p:cNvSpPr/>
            <p:nvPr/>
          </p:nvSpPr>
          <p:spPr>
            <a:xfrm>
              <a:off x="1472270" y="2810046"/>
              <a:ext cx="39041" cy="45313"/>
            </a:xfrm>
            <a:custGeom>
              <a:avLst/>
              <a:gdLst/>
              <a:ahLst/>
              <a:cxnLst/>
              <a:rect l="l" t="t" r="r" b="b"/>
              <a:pathLst>
                <a:path w="1693" h="1965" extrusionOk="0">
                  <a:moveTo>
                    <a:pt x="1" y="1"/>
                  </a:moveTo>
                  <a:lnTo>
                    <a:pt x="1" y="1692"/>
                  </a:lnTo>
                  <a:lnTo>
                    <a:pt x="861" y="1964"/>
                  </a:lnTo>
                  <a:lnTo>
                    <a:pt x="1692" y="1692"/>
                  </a:lnTo>
                  <a:lnTo>
                    <a:pt x="1692"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26;p30">
              <a:extLst>
                <a:ext uri="{FF2B5EF4-FFF2-40B4-BE49-F238E27FC236}">
                  <a16:creationId xmlns:a16="http://schemas.microsoft.com/office/drawing/2014/main" id="{4D13E173-EA0C-4BA1-925C-39476DF5664E}"/>
                </a:ext>
              </a:extLst>
            </p:cNvPr>
            <p:cNvSpPr/>
            <p:nvPr/>
          </p:nvSpPr>
          <p:spPr>
            <a:xfrm>
              <a:off x="1327038" y="2861931"/>
              <a:ext cx="116015" cy="97198"/>
            </a:xfrm>
            <a:custGeom>
              <a:avLst/>
              <a:gdLst/>
              <a:ahLst/>
              <a:cxnLst/>
              <a:rect l="l" t="t" r="r" b="b"/>
              <a:pathLst>
                <a:path w="5031" h="4215" extrusionOk="0">
                  <a:moveTo>
                    <a:pt x="2719" y="1"/>
                  </a:moveTo>
                  <a:lnTo>
                    <a:pt x="741" y="288"/>
                  </a:lnTo>
                  <a:lnTo>
                    <a:pt x="121" y="1964"/>
                  </a:lnTo>
                  <a:lnTo>
                    <a:pt x="1" y="3927"/>
                  </a:lnTo>
                  <a:lnTo>
                    <a:pt x="2523" y="4215"/>
                  </a:lnTo>
                  <a:lnTo>
                    <a:pt x="5030" y="3927"/>
                  </a:lnTo>
                  <a:lnTo>
                    <a:pt x="5030" y="288"/>
                  </a:lnTo>
                  <a:lnTo>
                    <a:pt x="2719" y="1"/>
                  </a:lnTo>
                  <a:close/>
                </a:path>
              </a:pathLst>
            </a:custGeom>
            <a:solidFill>
              <a:srgbClr val="55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27;p30">
              <a:extLst>
                <a:ext uri="{FF2B5EF4-FFF2-40B4-BE49-F238E27FC236}">
                  <a16:creationId xmlns:a16="http://schemas.microsoft.com/office/drawing/2014/main" id="{A0742904-E3BE-415B-983F-06D05B275682}"/>
                </a:ext>
              </a:extLst>
            </p:cNvPr>
            <p:cNvSpPr/>
            <p:nvPr/>
          </p:nvSpPr>
          <p:spPr>
            <a:xfrm>
              <a:off x="1443030" y="2861931"/>
              <a:ext cx="116338" cy="97198"/>
            </a:xfrm>
            <a:custGeom>
              <a:avLst/>
              <a:gdLst/>
              <a:ahLst/>
              <a:cxnLst/>
              <a:rect l="l" t="t" r="r" b="b"/>
              <a:pathLst>
                <a:path w="5045" h="4215" extrusionOk="0">
                  <a:moveTo>
                    <a:pt x="2190" y="1"/>
                  </a:moveTo>
                  <a:lnTo>
                    <a:pt x="0" y="288"/>
                  </a:lnTo>
                  <a:lnTo>
                    <a:pt x="0" y="3927"/>
                  </a:lnTo>
                  <a:lnTo>
                    <a:pt x="2522" y="4215"/>
                  </a:lnTo>
                  <a:lnTo>
                    <a:pt x="5045" y="3927"/>
                  </a:lnTo>
                  <a:lnTo>
                    <a:pt x="4893" y="1768"/>
                  </a:lnTo>
                  <a:lnTo>
                    <a:pt x="4304" y="288"/>
                  </a:lnTo>
                  <a:lnTo>
                    <a:pt x="2190" y="1"/>
                  </a:lnTo>
                  <a:close/>
                </a:path>
              </a:pathLst>
            </a:custGeom>
            <a:solidFill>
              <a:srgbClr val="009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28;p30">
              <a:extLst>
                <a:ext uri="{FF2B5EF4-FFF2-40B4-BE49-F238E27FC236}">
                  <a16:creationId xmlns:a16="http://schemas.microsoft.com/office/drawing/2014/main" id="{8F2476D3-9824-4B9F-BB9A-D40517825C9C}"/>
                </a:ext>
              </a:extLst>
            </p:cNvPr>
            <p:cNvSpPr/>
            <p:nvPr/>
          </p:nvSpPr>
          <p:spPr>
            <a:xfrm>
              <a:off x="1287329" y="2897813"/>
              <a:ext cx="32445" cy="19532"/>
            </a:xfrm>
            <a:custGeom>
              <a:avLst/>
              <a:gdLst/>
              <a:ahLst/>
              <a:cxnLst/>
              <a:rect l="l" t="t" r="r" b="b"/>
              <a:pathLst>
                <a:path w="1407" h="847" extrusionOk="0">
                  <a:moveTo>
                    <a:pt x="1" y="1"/>
                  </a:moveTo>
                  <a:lnTo>
                    <a:pt x="1" y="846"/>
                  </a:lnTo>
                  <a:lnTo>
                    <a:pt x="1164" y="846"/>
                  </a:lnTo>
                  <a:lnTo>
                    <a:pt x="1406" y="559"/>
                  </a:lnTo>
                  <a:lnTo>
                    <a:pt x="1346" y="1"/>
                  </a:lnTo>
                  <a:close/>
                </a:path>
              </a:pathLst>
            </a:custGeom>
            <a:solidFill>
              <a:srgbClr val="005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29;p30">
              <a:extLst>
                <a:ext uri="{FF2B5EF4-FFF2-40B4-BE49-F238E27FC236}">
                  <a16:creationId xmlns:a16="http://schemas.microsoft.com/office/drawing/2014/main" id="{122B5510-369B-4E47-AAF4-7E6357A55268}"/>
                </a:ext>
              </a:extLst>
            </p:cNvPr>
            <p:cNvSpPr/>
            <p:nvPr/>
          </p:nvSpPr>
          <p:spPr>
            <a:xfrm>
              <a:off x="1560036" y="2897813"/>
              <a:ext cx="39041" cy="19532"/>
            </a:xfrm>
            <a:custGeom>
              <a:avLst/>
              <a:gdLst/>
              <a:ahLst/>
              <a:cxnLst/>
              <a:rect l="l" t="t" r="r" b="b"/>
              <a:pathLst>
                <a:path w="1693" h="847" extrusionOk="0">
                  <a:moveTo>
                    <a:pt x="347" y="1"/>
                  </a:moveTo>
                  <a:lnTo>
                    <a:pt x="1" y="273"/>
                  </a:lnTo>
                  <a:lnTo>
                    <a:pt x="514" y="846"/>
                  </a:lnTo>
                  <a:lnTo>
                    <a:pt x="1692" y="846"/>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30;p30">
              <a:extLst>
                <a:ext uri="{FF2B5EF4-FFF2-40B4-BE49-F238E27FC236}">
                  <a16:creationId xmlns:a16="http://schemas.microsoft.com/office/drawing/2014/main" id="{B36B9392-4756-49EF-990E-901A94DE869F}"/>
                </a:ext>
              </a:extLst>
            </p:cNvPr>
            <p:cNvSpPr/>
            <p:nvPr/>
          </p:nvSpPr>
          <p:spPr>
            <a:xfrm>
              <a:off x="1307206" y="2849064"/>
              <a:ext cx="142442" cy="110065"/>
            </a:xfrm>
            <a:custGeom>
              <a:avLst/>
              <a:gdLst/>
              <a:ahLst/>
              <a:cxnLst/>
              <a:rect l="l" t="t" r="r" b="b"/>
              <a:pathLst>
                <a:path w="6177" h="4773" extrusionOk="0">
                  <a:moveTo>
                    <a:pt x="906" y="0"/>
                  </a:moveTo>
                  <a:lnTo>
                    <a:pt x="0" y="4485"/>
                  </a:lnTo>
                  <a:lnTo>
                    <a:pt x="407" y="4773"/>
                  </a:lnTo>
                  <a:lnTo>
                    <a:pt x="861" y="4485"/>
                  </a:lnTo>
                  <a:lnTo>
                    <a:pt x="1601" y="846"/>
                  </a:lnTo>
                  <a:lnTo>
                    <a:pt x="5890" y="846"/>
                  </a:lnTo>
                  <a:lnTo>
                    <a:pt x="6177" y="498"/>
                  </a:lnTo>
                  <a:lnTo>
                    <a:pt x="5890"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31;p30">
              <a:extLst>
                <a:ext uri="{FF2B5EF4-FFF2-40B4-BE49-F238E27FC236}">
                  <a16:creationId xmlns:a16="http://schemas.microsoft.com/office/drawing/2014/main" id="{8C88F6EE-54D4-484C-A81B-C166FAE9CE57}"/>
                </a:ext>
              </a:extLst>
            </p:cNvPr>
            <p:cNvSpPr/>
            <p:nvPr/>
          </p:nvSpPr>
          <p:spPr>
            <a:xfrm>
              <a:off x="1443030" y="2849064"/>
              <a:ext cx="136169" cy="110065"/>
            </a:xfrm>
            <a:custGeom>
              <a:avLst/>
              <a:gdLst/>
              <a:ahLst/>
              <a:cxnLst/>
              <a:rect l="l" t="t" r="r" b="b"/>
              <a:pathLst>
                <a:path w="5905" h="4773" extrusionOk="0">
                  <a:moveTo>
                    <a:pt x="0" y="0"/>
                  </a:moveTo>
                  <a:lnTo>
                    <a:pt x="0" y="846"/>
                  </a:lnTo>
                  <a:lnTo>
                    <a:pt x="4304" y="846"/>
                  </a:lnTo>
                  <a:lnTo>
                    <a:pt x="5045" y="4485"/>
                  </a:lnTo>
                  <a:lnTo>
                    <a:pt x="5498" y="4773"/>
                  </a:lnTo>
                  <a:lnTo>
                    <a:pt x="5905" y="4485"/>
                  </a:lnTo>
                  <a:lnTo>
                    <a:pt x="499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32;p30">
              <a:extLst>
                <a:ext uri="{FF2B5EF4-FFF2-40B4-BE49-F238E27FC236}">
                  <a16:creationId xmlns:a16="http://schemas.microsoft.com/office/drawing/2014/main" id="{078DE963-B590-490C-B84C-E35B2D559093}"/>
                </a:ext>
              </a:extLst>
            </p:cNvPr>
            <p:cNvSpPr/>
            <p:nvPr/>
          </p:nvSpPr>
          <p:spPr>
            <a:xfrm>
              <a:off x="1443353" y="2907567"/>
              <a:ext cx="97198" cy="51562"/>
            </a:xfrm>
            <a:custGeom>
              <a:avLst/>
              <a:gdLst/>
              <a:ahLst/>
              <a:cxnLst/>
              <a:rect l="l" t="t" r="r" b="b"/>
              <a:pathLst>
                <a:path w="4215" h="2236" extrusionOk="0">
                  <a:moveTo>
                    <a:pt x="2101" y="1"/>
                  </a:moveTo>
                  <a:cubicBezTo>
                    <a:pt x="998" y="1"/>
                    <a:pt x="77" y="861"/>
                    <a:pt x="1" y="1948"/>
                  </a:cubicBezTo>
                  <a:lnTo>
                    <a:pt x="424" y="2236"/>
                  </a:lnTo>
                  <a:lnTo>
                    <a:pt x="847" y="1948"/>
                  </a:lnTo>
                  <a:cubicBezTo>
                    <a:pt x="923" y="1330"/>
                    <a:pt x="1466" y="831"/>
                    <a:pt x="2101" y="831"/>
                  </a:cubicBezTo>
                  <a:cubicBezTo>
                    <a:pt x="2749" y="831"/>
                    <a:pt x="3293" y="1330"/>
                    <a:pt x="3369" y="1948"/>
                  </a:cubicBezTo>
                  <a:lnTo>
                    <a:pt x="3807" y="2236"/>
                  </a:lnTo>
                  <a:lnTo>
                    <a:pt x="4215" y="1948"/>
                  </a:lnTo>
                  <a:cubicBezTo>
                    <a:pt x="4139" y="861"/>
                    <a:pt x="3218" y="1"/>
                    <a:pt x="2101" y="1"/>
                  </a:cubicBez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33;p30">
              <a:extLst>
                <a:ext uri="{FF2B5EF4-FFF2-40B4-BE49-F238E27FC236}">
                  <a16:creationId xmlns:a16="http://schemas.microsoft.com/office/drawing/2014/main" id="{14892B0A-3C4E-40AF-879A-11CD13237D51}"/>
                </a:ext>
              </a:extLst>
            </p:cNvPr>
            <p:cNvSpPr/>
            <p:nvPr/>
          </p:nvSpPr>
          <p:spPr>
            <a:xfrm>
              <a:off x="1277597" y="2952488"/>
              <a:ext cx="172051" cy="107644"/>
            </a:xfrm>
            <a:custGeom>
              <a:avLst/>
              <a:gdLst/>
              <a:ahLst/>
              <a:cxnLst/>
              <a:rect l="l" t="t" r="r" b="b"/>
              <a:pathLst>
                <a:path w="7461" h="4668" extrusionOk="0">
                  <a:moveTo>
                    <a:pt x="1284" y="0"/>
                  </a:moveTo>
                  <a:lnTo>
                    <a:pt x="0" y="2160"/>
                  </a:lnTo>
                  <a:lnTo>
                    <a:pt x="0" y="4380"/>
                  </a:lnTo>
                  <a:lnTo>
                    <a:pt x="2114" y="4667"/>
                  </a:lnTo>
                  <a:lnTo>
                    <a:pt x="4244" y="4380"/>
                  </a:lnTo>
                  <a:lnTo>
                    <a:pt x="7174" y="1843"/>
                  </a:lnTo>
                  <a:lnTo>
                    <a:pt x="7461" y="922"/>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34;p30">
              <a:extLst>
                <a:ext uri="{FF2B5EF4-FFF2-40B4-BE49-F238E27FC236}">
                  <a16:creationId xmlns:a16="http://schemas.microsoft.com/office/drawing/2014/main" id="{6533FABC-2DDA-4FA1-B345-78CDAAA718A5}"/>
                </a:ext>
              </a:extLst>
            </p:cNvPr>
            <p:cNvSpPr/>
            <p:nvPr/>
          </p:nvSpPr>
          <p:spPr>
            <a:xfrm>
              <a:off x="1443030" y="2952488"/>
              <a:ext cx="165801" cy="107644"/>
            </a:xfrm>
            <a:custGeom>
              <a:avLst/>
              <a:gdLst/>
              <a:ahLst/>
              <a:cxnLst/>
              <a:rect l="l" t="t" r="r" b="b"/>
              <a:pathLst>
                <a:path w="7190" h="4668" extrusionOk="0">
                  <a:moveTo>
                    <a:pt x="0" y="0"/>
                  </a:moveTo>
                  <a:lnTo>
                    <a:pt x="0" y="1843"/>
                  </a:lnTo>
                  <a:lnTo>
                    <a:pt x="2975" y="4380"/>
                  </a:lnTo>
                  <a:lnTo>
                    <a:pt x="5075" y="4667"/>
                  </a:lnTo>
                  <a:lnTo>
                    <a:pt x="7189" y="4380"/>
                  </a:lnTo>
                  <a:lnTo>
                    <a:pt x="7189" y="2160"/>
                  </a:lnTo>
                  <a:lnTo>
                    <a:pt x="5905"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35;p30">
              <a:extLst>
                <a:ext uri="{FF2B5EF4-FFF2-40B4-BE49-F238E27FC236}">
                  <a16:creationId xmlns:a16="http://schemas.microsoft.com/office/drawing/2014/main" id="{FCA9A8AE-6E25-467B-ADF2-1681A842A8AE}"/>
                </a:ext>
              </a:extLst>
            </p:cNvPr>
            <p:cNvSpPr/>
            <p:nvPr/>
          </p:nvSpPr>
          <p:spPr>
            <a:xfrm>
              <a:off x="1316592" y="3004719"/>
              <a:ext cx="29286" cy="19532"/>
            </a:xfrm>
            <a:custGeom>
              <a:avLst/>
              <a:gdLst/>
              <a:ahLst/>
              <a:cxnLst/>
              <a:rect l="l" t="t" r="r" b="b"/>
              <a:pathLst>
                <a:path w="1270" h="847" extrusionOk="0">
                  <a:moveTo>
                    <a:pt x="0" y="1"/>
                  </a:moveTo>
                  <a:lnTo>
                    <a:pt x="0" y="846"/>
                  </a:lnTo>
                  <a:lnTo>
                    <a:pt x="1269" y="846"/>
                  </a:lnTo>
                  <a:lnTo>
                    <a:pt x="1269" y="1"/>
                  </a:lnTo>
                  <a:close/>
                </a:path>
              </a:pathLst>
            </a:custGeom>
            <a:solidFill>
              <a:srgbClr val="FFC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36;p30">
              <a:extLst>
                <a:ext uri="{FF2B5EF4-FFF2-40B4-BE49-F238E27FC236}">
                  <a16:creationId xmlns:a16="http://schemas.microsoft.com/office/drawing/2014/main" id="{C3BF6093-978D-4CDF-882C-4BFBECF9B472}"/>
                </a:ext>
              </a:extLst>
            </p:cNvPr>
            <p:cNvSpPr/>
            <p:nvPr/>
          </p:nvSpPr>
          <p:spPr>
            <a:xfrm>
              <a:off x="1540527" y="3004719"/>
              <a:ext cx="29286" cy="19532"/>
            </a:xfrm>
            <a:custGeom>
              <a:avLst/>
              <a:gdLst/>
              <a:ahLst/>
              <a:cxnLst/>
              <a:rect l="l" t="t" r="r" b="b"/>
              <a:pathLst>
                <a:path w="1270" h="847" extrusionOk="0">
                  <a:moveTo>
                    <a:pt x="1" y="1"/>
                  </a:moveTo>
                  <a:lnTo>
                    <a:pt x="1" y="846"/>
                  </a:lnTo>
                  <a:lnTo>
                    <a:pt x="1270" y="846"/>
                  </a:lnTo>
                  <a:lnTo>
                    <a:pt x="1270" y="1"/>
                  </a:lnTo>
                  <a:close/>
                </a:path>
              </a:pathLst>
            </a:custGeom>
            <a:solidFill>
              <a:srgbClr val="F7A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37;p30">
              <a:extLst>
                <a:ext uri="{FF2B5EF4-FFF2-40B4-BE49-F238E27FC236}">
                  <a16:creationId xmlns:a16="http://schemas.microsoft.com/office/drawing/2014/main" id="{AF5C7A68-8A76-4FBE-A396-064EDFCFC5FF}"/>
                </a:ext>
              </a:extLst>
            </p:cNvPr>
            <p:cNvSpPr/>
            <p:nvPr/>
          </p:nvSpPr>
          <p:spPr>
            <a:xfrm>
              <a:off x="1375464" y="2994964"/>
              <a:ext cx="74184" cy="65168"/>
            </a:xfrm>
            <a:custGeom>
              <a:avLst/>
              <a:gdLst/>
              <a:ahLst/>
              <a:cxnLst/>
              <a:rect l="l" t="t" r="r" b="b"/>
              <a:pathLst>
                <a:path w="3217" h="2826" extrusionOk="0">
                  <a:moveTo>
                    <a:pt x="1239" y="1"/>
                  </a:moveTo>
                  <a:lnTo>
                    <a:pt x="0" y="2538"/>
                  </a:lnTo>
                  <a:lnTo>
                    <a:pt x="1616" y="2825"/>
                  </a:lnTo>
                  <a:lnTo>
                    <a:pt x="2930" y="2538"/>
                  </a:lnTo>
                  <a:lnTo>
                    <a:pt x="3217" y="1194"/>
                  </a:lnTo>
                  <a:lnTo>
                    <a:pt x="2930"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38;p30">
              <a:extLst>
                <a:ext uri="{FF2B5EF4-FFF2-40B4-BE49-F238E27FC236}">
                  <a16:creationId xmlns:a16="http://schemas.microsoft.com/office/drawing/2014/main" id="{92DD3A86-CC36-44E6-BA11-DA55463E0F6E}"/>
                </a:ext>
              </a:extLst>
            </p:cNvPr>
            <p:cNvSpPr/>
            <p:nvPr/>
          </p:nvSpPr>
          <p:spPr>
            <a:xfrm>
              <a:off x="1443030" y="2994964"/>
              <a:ext cx="68603" cy="65168"/>
            </a:xfrm>
            <a:custGeom>
              <a:avLst/>
              <a:gdLst/>
              <a:ahLst/>
              <a:cxnLst/>
              <a:rect l="l" t="t" r="r" b="b"/>
              <a:pathLst>
                <a:path w="2975" h="2826" extrusionOk="0">
                  <a:moveTo>
                    <a:pt x="0" y="1"/>
                  </a:moveTo>
                  <a:lnTo>
                    <a:pt x="0" y="2538"/>
                  </a:lnTo>
                  <a:lnTo>
                    <a:pt x="1495" y="2825"/>
                  </a:lnTo>
                  <a:lnTo>
                    <a:pt x="2975" y="2538"/>
                  </a:lnTo>
                  <a:lnTo>
                    <a:pt x="1692" y="1"/>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9;p30">
              <a:extLst>
                <a:ext uri="{FF2B5EF4-FFF2-40B4-BE49-F238E27FC236}">
                  <a16:creationId xmlns:a16="http://schemas.microsoft.com/office/drawing/2014/main" id="{A91076ED-9B77-42B1-84AF-4326D3790D97}"/>
                </a:ext>
              </a:extLst>
            </p:cNvPr>
            <p:cNvSpPr/>
            <p:nvPr/>
          </p:nvSpPr>
          <p:spPr>
            <a:xfrm>
              <a:off x="1277597" y="3053468"/>
              <a:ext cx="172051" cy="35927"/>
            </a:xfrm>
            <a:custGeom>
              <a:avLst/>
              <a:gdLst/>
              <a:ahLst/>
              <a:cxnLst/>
              <a:rect l="l" t="t" r="r" b="b"/>
              <a:pathLst>
                <a:path w="7461" h="1558" extrusionOk="0">
                  <a:moveTo>
                    <a:pt x="0" y="1"/>
                  </a:moveTo>
                  <a:lnTo>
                    <a:pt x="0" y="1269"/>
                  </a:lnTo>
                  <a:lnTo>
                    <a:pt x="3731" y="1557"/>
                  </a:lnTo>
                  <a:lnTo>
                    <a:pt x="7174" y="1269"/>
                  </a:lnTo>
                  <a:lnTo>
                    <a:pt x="7461" y="635"/>
                  </a:lnTo>
                  <a:lnTo>
                    <a:pt x="7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40;p30">
              <a:extLst>
                <a:ext uri="{FF2B5EF4-FFF2-40B4-BE49-F238E27FC236}">
                  <a16:creationId xmlns:a16="http://schemas.microsoft.com/office/drawing/2014/main" id="{217286C4-F9A1-404B-9581-841BAC2F73B5}"/>
                </a:ext>
              </a:extLst>
            </p:cNvPr>
            <p:cNvSpPr/>
            <p:nvPr/>
          </p:nvSpPr>
          <p:spPr>
            <a:xfrm>
              <a:off x="1443030" y="3053468"/>
              <a:ext cx="165801" cy="35927"/>
            </a:xfrm>
            <a:custGeom>
              <a:avLst/>
              <a:gdLst/>
              <a:ahLst/>
              <a:cxnLst/>
              <a:rect l="l" t="t" r="r" b="b"/>
              <a:pathLst>
                <a:path w="7190" h="1558" extrusionOk="0">
                  <a:moveTo>
                    <a:pt x="0" y="1"/>
                  </a:moveTo>
                  <a:lnTo>
                    <a:pt x="0" y="1269"/>
                  </a:lnTo>
                  <a:lnTo>
                    <a:pt x="3897" y="1557"/>
                  </a:lnTo>
                  <a:lnTo>
                    <a:pt x="7189" y="1269"/>
                  </a:lnTo>
                  <a:lnTo>
                    <a:pt x="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41;p30">
              <a:extLst>
                <a:ext uri="{FF2B5EF4-FFF2-40B4-BE49-F238E27FC236}">
                  <a16:creationId xmlns:a16="http://schemas.microsoft.com/office/drawing/2014/main" id="{42F709C6-2935-4FB8-B177-8EE9E823A4F0}"/>
                </a:ext>
              </a:extLst>
            </p:cNvPr>
            <p:cNvSpPr/>
            <p:nvPr/>
          </p:nvSpPr>
          <p:spPr>
            <a:xfrm>
              <a:off x="1306837" y="3095967"/>
              <a:ext cx="39041" cy="45290"/>
            </a:xfrm>
            <a:custGeom>
              <a:avLst/>
              <a:gdLst/>
              <a:ahLst/>
              <a:cxnLst/>
              <a:rect l="l" t="t" r="r" b="b"/>
              <a:pathLst>
                <a:path w="1693" h="1964" extrusionOk="0">
                  <a:moveTo>
                    <a:pt x="846" y="0"/>
                  </a:moveTo>
                  <a:lnTo>
                    <a:pt x="1" y="272"/>
                  </a:lnTo>
                  <a:lnTo>
                    <a:pt x="1" y="1964"/>
                  </a:lnTo>
                  <a:lnTo>
                    <a:pt x="1692" y="1964"/>
                  </a:lnTo>
                  <a:lnTo>
                    <a:pt x="1692" y="272"/>
                  </a:lnTo>
                  <a:lnTo>
                    <a:pt x="846"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42;p30">
              <a:extLst>
                <a:ext uri="{FF2B5EF4-FFF2-40B4-BE49-F238E27FC236}">
                  <a16:creationId xmlns:a16="http://schemas.microsoft.com/office/drawing/2014/main" id="{7178BC90-2089-4D03-8E4E-80C4858B78FC}"/>
                </a:ext>
              </a:extLst>
            </p:cNvPr>
            <p:cNvSpPr/>
            <p:nvPr/>
          </p:nvSpPr>
          <p:spPr>
            <a:xfrm>
              <a:off x="1540527" y="3095967"/>
              <a:ext cx="39041" cy="45290"/>
            </a:xfrm>
            <a:custGeom>
              <a:avLst/>
              <a:gdLst/>
              <a:ahLst/>
              <a:cxnLst/>
              <a:rect l="l" t="t" r="r" b="b"/>
              <a:pathLst>
                <a:path w="1693" h="1964" extrusionOk="0">
                  <a:moveTo>
                    <a:pt x="847" y="0"/>
                  </a:moveTo>
                  <a:lnTo>
                    <a:pt x="1" y="272"/>
                  </a:lnTo>
                  <a:lnTo>
                    <a:pt x="1" y="1964"/>
                  </a:lnTo>
                  <a:lnTo>
                    <a:pt x="1692" y="1964"/>
                  </a:lnTo>
                  <a:lnTo>
                    <a:pt x="1692" y="272"/>
                  </a:lnTo>
                  <a:lnTo>
                    <a:pt x="847" y="0"/>
                  </a:lnTo>
                  <a:close/>
                </a:path>
              </a:pathLst>
            </a:custGeom>
            <a:solidFill>
              <a:srgbClr val="005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43;p30">
              <a:extLst>
                <a:ext uri="{FF2B5EF4-FFF2-40B4-BE49-F238E27FC236}">
                  <a16:creationId xmlns:a16="http://schemas.microsoft.com/office/drawing/2014/main" id="{DC8DB441-F27B-4381-8474-9C529A23205D}"/>
                </a:ext>
              </a:extLst>
            </p:cNvPr>
            <p:cNvSpPr/>
            <p:nvPr/>
          </p:nvSpPr>
          <p:spPr>
            <a:xfrm>
              <a:off x="1277597" y="3082731"/>
              <a:ext cx="172051" cy="19532"/>
            </a:xfrm>
            <a:custGeom>
              <a:avLst/>
              <a:gdLst/>
              <a:ahLst/>
              <a:cxnLst/>
              <a:rect l="l" t="t" r="r" b="b"/>
              <a:pathLst>
                <a:path w="7461" h="847" extrusionOk="0">
                  <a:moveTo>
                    <a:pt x="0" y="0"/>
                  </a:moveTo>
                  <a:lnTo>
                    <a:pt x="0" y="846"/>
                  </a:lnTo>
                  <a:lnTo>
                    <a:pt x="7174" y="846"/>
                  </a:lnTo>
                  <a:lnTo>
                    <a:pt x="7461" y="423"/>
                  </a:lnTo>
                  <a:lnTo>
                    <a:pt x="7174"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44;p30">
              <a:extLst>
                <a:ext uri="{FF2B5EF4-FFF2-40B4-BE49-F238E27FC236}">
                  <a16:creationId xmlns:a16="http://schemas.microsoft.com/office/drawing/2014/main" id="{89EC49F0-A25B-42E3-BB6A-D1A3B42FAEA7}"/>
                </a:ext>
              </a:extLst>
            </p:cNvPr>
            <p:cNvSpPr/>
            <p:nvPr/>
          </p:nvSpPr>
          <p:spPr>
            <a:xfrm>
              <a:off x="1443030" y="3082731"/>
              <a:ext cx="165801" cy="19532"/>
            </a:xfrm>
            <a:custGeom>
              <a:avLst/>
              <a:gdLst/>
              <a:ahLst/>
              <a:cxnLst/>
              <a:rect l="l" t="t" r="r" b="b"/>
              <a:pathLst>
                <a:path w="7190" h="847" extrusionOk="0">
                  <a:moveTo>
                    <a:pt x="0" y="0"/>
                  </a:moveTo>
                  <a:lnTo>
                    <a:pt x="0" y="846"/>
                  </a:lnTo>
                  <a:lnTo>
                    <a:pt x="7189" y="846"/>
                  </a:lnTo>
                  <a:lnTo>
                    <a:pt x="7189" y="0"/>
                  </a:lnTo>
                  <a:close/>
                </a:path>
              </a:pathLst>
            </a:custGeom>
            <a:solidFill>
              <a:srgbClr val="6D7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4272;p26">
            <a:extLst>
              <a:ext uri="{FF2B5EF4-FFF2-40B4-BE49-F238E27FC236}">
                <a16:creationId xmlns:a16="http://schemas.microsoft.com/office/drawing/2014/main" id="{97F4CB54-14DF-48FD-8F72-DF37EAA7F038}"/>
              </a:ext>
            </a:extLst>
          </p:cNvPr>
          <p:cNvSpPr txBox="1">
            <a:spLocks noGrp="1"/>
          </p:cNvSpPr>
          <p:nvPr>
            <p:ph type="title"/>
          </p:nvPr>
        </p:nvSpPr>
        <p:spPr>
          <a:xfrm>
            <a:off x="-921451" y="971757"/>
            <a:ext cx="5569944" cy="2117282"/>
          </a:xfrm>
          <a:prstGeom prst="rect">
            <a:avLst/>
          </a:prstGeom>
        </p:spPr>
        <p:txBody>
          <a:bodyPr spcFirstLastPara="1" wrap="square" lIns="91425" tIns="91425" rIns="91425" bIns="91425" anchor="t" anchorCtr="0">
            <a:noAutofit/>
          </a:bodyPr>
          <a:lstStyle/>
          <a:p>
            <a:r>
              <a:rPr lang="en-US" sz="6000" dirty="0">
                <a:solidFill>
                  <a:schemeClr val="dk2"/>
                </a:solidFill>
                <a:latin typeface="Segoe UI "/>
              </a:rPr>
              <a:t>.</a:t>
            </a:r>
            <a:r>
              <a:rPr lang="ar-LY" sz="6000" dirty="0">
                <a:solidFill>
                  <a:schemeClr val="dk2"/>
                </a:solidFill>
                <a:latin typeface="Segoe UI "/>
              </a:rPr>
              <a:t>شكراً</a:t>
            </a:r>
            <a:endParaRPr sz="6000" dirty="0">
              <a:solidFill>
                <a:schemeClr val="dk2"/>
              </a:solidFill>
              <a:latin typeface="Segoe UI "/>
            </a:endParaRPr>
          </a:p>
        </p:txBody>
      </p:sp>
    </p:spTree>
  </p:cSld>
  <p:clrMapOvr>
    <a:masterClrMapping/>
  </p:clrMapOvr>
</p:sld>
</file>

<file path=ppt/theme/theme1.xml><?xml version="1.0" encoding="utf-8"?>
<a:theme xmlns:a="http://schemas.openxmlformats.org/drawingml/2006/main" name="Dia Do Motorista by Slidesgo">
  <a:themeElements>
    <a:clrScheme name="Simple Light">
      <a:dk1>
        <a:srgbClr val="00278A"/>
      </a:dk1>
      <a:lt1>
        <a:srgbClr val="FFFFFF"/>
      </a:lt1>
      <a:dk2>
        <a:srgbClr val="FFC54A"/>
      </a:dk2>
      <a:lt2>
        <a:srgbClr val="F7AD2B"/>
      </a:lt2>
      <a:accent1>
        <a:srgbClr val="7F81CD"/>
      </a:accent1>
      <a:accent2>
        <a:srgbClr val="6D76BF"/>
      </a:accent2>
      <a:accent3>
        <a:srgbClr val="55AFBE"/>
      </a:accent3>
      <a:accent4>
        <a:srgbClr val="0094A4"/>
      </a:accent4>
      <a:accent5>
        <a:srgbClr val="005E9B"/>
      </a:accent5>
      <a:accent6>
        <a:srgbClr val="00559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252</Words>
  <Application>Microsoft Office PowerPoint</Application>
  <PresentationFormat>On-screen Show (16:9)</PresentationFormat>
  <Paragraphs>35</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Segoe UI </vt:lpstr>
      <vt:lpstr>Anton</vt:lpstr>
      <vt:lpstr>Arial</vt:lpstr>
      <vt:lpstr>Times New Roman</vt:lpstr>
      <vt:lpstr>Segoe UI</vt:lpstr>
      <vt:lpstr>Anaheim</vt:lpstr>
      <vt:lpstr>Courier New</vt:lpstr>
      <vt:lpstr>Calibri</vt:lpstr>
      <vt:lpstr>Dia Do Motorista by Slidesgo</vt:lpstr>
      <vt:lpstr>     ab Express</vt:lpstr>
      <vt:lpstr>مقدمة:​</vt:lpstr>
      <vt:lpstr>PowerPoint Presentation</vt:lpstr>
      <vt:lpstr>PowerPoint Presentation</vt:lpstr>
      <vt:lpstr>PowerPoint Presentation</vt:lpstr>
      <vt:lpstr>PowerPoint Presentation</vt:lpstr>
      <vt:lpstr>PowerPoint Presentation</vt:lpstr>
      <vt:lpstr>.شكراً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do Motorista</dc:title>
  <dc:creator>Suliman Algaramanli</dc:creator>
  <cp:lastModifiedBy>Suliman Algaramanli</cp:lastModifiedBy>
  <cp:revision>52</cp:revision>
  <dcterms:modified xsi:type="dcterms:W3CDTF">2023-12-16T18:29:20Z</dcterms:modified>
</cp:coreProperties>
</file>