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EXERCISE WEEK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63E37A-621F-6D98-84BE-1B36491D2388}"/>
              </a:ext>
            </a:extLst>
          </p:cNvPr>
          <p:cNvSpPr txBox="1">
            <a:spLocks/>
          </p:cNvSpPr>
          <p:nvPr/>
        </p:nvSpPr>
        <p:spPr>
          <a:xfrm>
            <a:off x="5121634" y="3698163"/>
            <a:ext cx="4490199" cy="144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Angga Sulistiangga</a:t>
            </a:r>
            <a:br>
              <a:rPr lang="en-US" sz="2000" dirty="0"/>
            </a:br>
            <a:r>
              <a:rPr lang="en-US" sz="2000" dirty="0"/>
              <a:t>2007411004</a:t>
            </a:r>
            <a:br>
              <a:rPr lang="en-US" sz="2000" dirty="0"/>
            </a:br>
            <a:r>
              <a:rPr lang="en-US" sz="2000" dirty="0"/>
              <a:t>TI-5A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Semi-supervised Learning</a:t>
            </a:r>
            <a:endParaRPr lang="en-US" sz="1800" i="0" u="none" strike="noStrike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Adalah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Kombinasi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supervised dan unsupervised learning. Hal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tersebut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menggunakan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sejumlah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kecil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berlabel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sejumlah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besar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tidak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berlabel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 Hal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itu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juga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memberikan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manfaat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pembelajaran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yang supervised dan unsupervised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sembari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menghindari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tantangan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menemukan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sejumlah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besar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berlabel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	Alur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Algoritma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nya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ialah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dengan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menggunakan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teknik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unsupervised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menemukan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mempelajari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struktur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dalam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variabel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input.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Setelah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itu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sistem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menggunakan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algoritma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supervised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membuat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prediksi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terbaik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tak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berlabel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memasukkan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kembali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tersebut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algoritma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supervised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sebagai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latih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lalu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menggunakan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model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tersebut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membuat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prediksi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baru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dari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data input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baru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semi-supervised learning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dua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yang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biasa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dilakukan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yakni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elf-training (</a:t>
            </a:r>
            <a:r>
              <a:rPr lang="en-US" sz="1600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 proses </a:t>
            </a:r>
            <a:r>
              <a:rPr lang="en-US" sz="1600" b="0" dirty="0" err="1">
                <a:solidFill>
                  <a:schemeClr val="tx1"/>
                </a:solidFill>
                <a:effectLst/>
              </a:rPr>
              <a:t>klasifikasi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</a:rPr>
              <a:t>regresi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o-training (</a:t>
            </a:r>
            <a:r>
              <a:rPr lang="en-US" sz="1600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effectLst/>
              </a:rPr>
              <a:t>pengklasifikasian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 website).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696969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Semi-supervised learning </a:t>
            </a:r>
            <a:r>
              <a:rPr lang="en-US" sz="1800" dirty="0" err="1">
                <a:solidFill>
                  <a:schemeClr val="tx1"/>
                </a:solidFill>
              </a:rPr>
              <a:t>masih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dibedakan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lagi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menjadi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beberapa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jenis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yakni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1600" i="0" dirty="0">
                <a:solidFill>
                  <a:schemeClr val="tx1"/>
                </a:solidFill>
                <a:effectLst/>
              </a:rPr>
              <a:t>Speech Recognition (Data </a:t>
            </a:r>
            <a:r>
              <a:rPr lang="en-US" sz="1600" dirty="0">
                <a:solidFill>
                  <a:schemeClr val="tx1"/>
                </a:solidFill>
              </a:rPr>
              <a:t>yang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berbentuk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suara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aplikasi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 </a:t>
            </a:r>
            <a:r>
              <a:rPr lang="en-US" sz="1600" i="1" dirty="0">
                <a:solidFill>
                  <a:schemeClr val="tx1"/>
                </a:solidFill>
                <a:effectLst/>
              </a:rPr>
              <a:t>website).</a:t>
            </a:r>
          </a:p>
          <a:p>
            <a:pPr>
              <a:buFont typeface="+mj-lt"/>
              <a:buAutoNum type="arabicPeriod"/>
            </a:pPr>
            <a:r>
              <a:rPr lang="en-US" sz="1600" i="0" dirty="0">
                <a:solidFill>
                  <a:schemeClr val="tx1"/>
                </a:solidFill>
                <a:effectLst/>
              </a:rPr>
              <a:t>Web Content Classification (Data 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website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mengklasifikasi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konten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 </a:t>
            </a:r>
            <a:r>
              <a:rPr lang="en-US" sz="1600" i="1" dirty="0">
                <a:solidFill>
                  <a:schemeClr val="tx1"/>
                </a:solidFill>
                <a:effectLst/>
              </a:rPr>
              <a:t>website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 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secara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cepat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dan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efisien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sz="1600" i="0" dirty="0">
                <a:solidFill>
                  <a:schemeClr val="tx1"/>
                </a:solidFill>
                <a:effectLst/>
              </a:rPr>
              <a:t>The Document Classification (Data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Dokumen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 Teks).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0BC8-DAC3-D68A-438C-8654BED7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4F7A60-AA28-55E3-491C-B2B9CEB1C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4" y="2127250"/>
            <a:ext cx="3766114" cy="227647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62ACDE7-8C90-DC07-9625-D84436A45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diperintahkan</a:t>
            </a:r>
            <a:r>
              <a:rPr lang="en-US" dirty="0"/>
              <a:t>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6A20C4D-3061-8447-69CC-1A71E5A1AC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2147009"/>
            <a:ext cx="4041775" cy="223695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Reinforcement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Learning</a:t>
            </a:r>
            <a:endParaRPr lang="en-US" sz="1800" i="0" u="none" strike="noStrike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	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Adalah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jenis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teknik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pembelajaran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mesin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(machine learning)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melakukan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tugas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melalui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interaksi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kegiatan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berulang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dengan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lingkungan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dinamis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Pendekatan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pembelajaran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ini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berfungsi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membuat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serangkaian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keputusan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 Agent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belajar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mencapai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tujuan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dalam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lingkungan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kompleks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tidak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pasti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 Akan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banyak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percobaan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pencarian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dilakukan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menunjukkan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kreativitas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mesin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	Program AI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dilatih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dengan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reinforcement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dapat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mengalahkan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pemain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manusia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)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dalam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sebuah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permainan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papan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seperti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pada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permainan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Go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catur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serta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video game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lainnya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Sementara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reinforcement learning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bukanlah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konsep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baru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kemajuan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terbaru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dalam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pembelajaran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mendalam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dan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kekuatan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komputasi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memungkinkan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untuk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mencapai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beberapa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hasil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yang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luar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biasa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di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bidang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kecerdasan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buatan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Pada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Algoritma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Reinforcement Learning, 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yakni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 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Machine Learning </a:t>
            </a:r>
            <a:r>
              <a:rPr lang="en-US" sz="1700" dirty="0" err="1">
                <a:solidFill>
                  <a:schemeClr val="tx1"/>
                </a:solidFill>
              </a:rPr>
              <a:t>dilatih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mengambil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keputusan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secara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spesifik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berdasarkan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kebutuhan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bisnis</a:t>
            </a:r>
            <a:r>
              <a:rPr lang="en-US" sz="1700" dirty="0">
                <a:solidFill>
                  <a:schemeClr val="tx1"/>
                </a:solidFill>
              </a:rPr>
              <a:t> yang </a:t>
            </a:r>
            <a:r>
              <a:rPr lang="en-US" sz="1700" dirty="0" err="1">
                <a:solidFill>
                  <a:schemeClr val="tx1"/>
                </a:solidFill>
              </a:rPr>
              <a:t>bertujuan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memaksimalkan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kinerjanya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700" dirty="0" err="1">
                <a:solidFill>
                  <a:schemeClr val="tx1"/>
                </a:solidFill>
              </a:rPr>
              <a:t>Mempelajari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kebijakan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bagaimana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melakukan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aksi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berdasarkan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pengamatan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terhadap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lingkungan</a:t>
            </a:r>
            <a:r>
              <a:rPr lang="en-US" sz="1700" dirty="0">
                <a:solidFill>
                  <a:schemeClr val="tx1"/>
                </a:solidFill>
              </a:rPr>
              <a:t> yang </a:t>
            </a:r>
            <a:r>
              <a:rPr lang="en-US" sz="1700" dirty="0" err="1">
                <a:solidFill>
                  <a:schemeClr val="tx1"/>
                </a:solidFill>
              </a:rPr>
              <a:t>ada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kemudian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setiap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aksi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menghasilkan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akibat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bagi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lingkungan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tersebut</a:t>
            </a:r>
            <a:r>
              <a:rPr lang="en-US" sz="1700" dirty="0">
                <a:solidFill>
                  <a:schemeClr val="tx1"/>
                </a:solidFill>
              </a:rPr>
              <a:t>, dan </a:t>
            </a:r>
            <a:r>
              <a:rPr lang="en-US" sz="1700" dirty="0" err="1">
                <a:solidFill>
                  <a:schemeClr val="tx1"/>
                </a:solidFill>
              </a:rPr>
              <a:t>lingkungan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tersebut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memberikan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umpan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balik</a:t>
            </a:r>
            <a:r>
              <a:rPr lang="en-US" sz="1700" dirty="0">
                <a:solidFill>
                  <a:schemeClr val="tx1"/>
                </a:solidFill>
              </a:rPr>
              <a:t> (feedback)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memandu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algoritma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nya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700" dirty="0" err="1">
                <a:solidFill>
                  <a:schemeClr val="tx1"/>
                </a:solidFill>
              </a:rPr>
              <a:t>Membuat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perangkat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lunak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atau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mesinnya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melatih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dirinya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secara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terus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menerus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dengan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berdasarkan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lingkungan</a:t>
            </a:r>
            <a:r>
              <a:rPr lang="en-US" sz="1700" dirty="0">
                <a:solidFill>
                  <a:schemeClr val="tx1"/>
                </a:solidFill>
              </a:rPr>
              <a:t> yang </a:t>
            </a:r>
            <a:r>
              <a:rPr lang="en-US" sz="1700" dirty="0" err="1">
                <a:solidFill>
                  <a:schemeClr val="tx1"/>
                </a:solidFill>
              </a:rPr>
              <a:t>dipengaruhinya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</a:rPr>
              <a:t>Machine Learning juga </a:t>
            </a:r>
            <a:r>
              <a:rPr lang="en-US" sz="1700" dirty="0" err="1">
                <a:solidFill>
                  <a:schemeClr val="tx1"/>
                </a:solidFill>
              </a:rPr>
              <a:t>diterapkan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mampu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memecahkan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permasalah</a:t>
            </a:r>
            <a:r>
              <a:rPr lang="en-US" sz="1700" dirty="0">
                <a:solidFill>
                  <a:schemeClr val="tx1"/>
                </a:solidFill>
              </a:rPr>
              <a:t> pada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bisnis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696969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tx1"/>
                </a:solidFill>
              </a:rPr>
              <a:t>Contoh</a:t>
            </a:r>
            <a:r>
              <a:rPr lang="en-US" sz="2600" dirty="0">
                <a:solidFill>
                  <a:schemeClr val="tx1"/>
                </a:solidFill>
              </a:rPr>
              <a:t> Reinforcement learning, </a:t>
            </a:r>
            <a:r>
              <a:rPr lang="en-US" sz="2600" dirty="0" err="1">
                <a:solidFill>
                  <a:schemeClr val="tx1"/>
                </a:solidFill>
              </a:rPr>
              <a:t>yakni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i="0" dirty="0" err="1">
                <a:solidFill>
                  <a:schemeClr val="tx1"/>
                </a:solidFill>
                <a:effectLst/>
              </a:rPr>
              <a:t>Robotik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</a:t>
            </a:r>
            <a:r>
              <a:rPr lang="en-US" sz="2000" i="0" dirty="0" err="1">
                <a:solidFill>
                  <a:schemeClr val="tx1"/>
                </a:solidFill>
                <a:effectLst/>
              </a:rPr>
              <a:t>embuatan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 game.</a:t>
            </a:r>
          </a:p>
          <a:p>
            <a:pPr>
              <a:buFont typeface="+mj-lt"/>
              <a:buAutoNum type="arabicPeriod"/>
            </a:pPr>
            <a:r>
              <a:rPr lang="en-US" sz="2000" i="0" dirty="0" err="1">
                <a:solidFill>
                  <a:schemeClr val="tx1"/>
                </a:solidFill>
                <a:effectLst/>
              </a:rPr>
              <a:t>Navigasi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44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0BC8-DAC3-D68A-438C-8654BED7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memenangkan</a:t>
            </a:r>
            <a:r>
              <a:rPr lang="en-US" dirty="0"/>
              <a:t> game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(</a:t>
            </a:r>
            <a:r>
              <a:rPr lang="en-US" dirty="0" err="1"/>
              <a:t>manusia</a:t>
            </a:r>
            <a:r>
              <a:rPr lang="en-US" dirty="0"/>
              <a:t>) pada game GO.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62ACDE7-8C90-DC07-9625-D84436A45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(</a:t>
            </a:r>
            <a:r>
              <a:rPr lang="en-US" dirty="0" err="1"/>
              <a:t>manusia</a:t>
            </a:r>
            <a:r>
              <a:rPr lang="en-US" dirty="0"/>
              <a:t>) pada game CATUR.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88EA21-3ADE-0BD5-8C9D-6536F8D26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2204833"/>
            <a:ext cx="4040187" cy="2121309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1785622-5B02-262C-CB6D-860AC143CB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97" y="2204833"/>
            <a:ext cx="4041775" cy="2138340"/>
          </a:xfrm>
        </p:spPr>
      </p:pic>
    </p:spTree>
    <p:extLst>
      <p:ext uri="{BB962C8B-B14F-4D97-AF65-F5344CB8AC3E}">
        <p14:creationId xmlns:p14="http://schemas.microsoft.com/office/powerpoint/2010/main" val="25028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0BC8-DAC3-D68A-438C-8654BED7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 oleh system </a:t>
            </a:r>
            <a:r>
              <a:rPr lang="en-US" dirty="0" err="1"/>
              <a:t>dalam</a:t>
            </a:r>
            <a:r>
              <a:rPr lang="en-US" dirty="0"/>
              <a:t> Speech Recognition,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62ACDE7-8C90-DC07-9625-D84436A45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/>
              <a:t>Speech Recognition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game,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depresi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stress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meluapkan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29AA00-AE0C-6755-96ED-6DD1A3FB8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2302058"/>
            <a:ext cx="4040187" cy="1926858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FB11705-9B0E-32FB-D2BE-AA41C608D3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73" y="2127250"/>
            <a:ext cx="2461054" cy="2276475"/>
          </a:xfrm>
        </p:spPr>
      </p:pic>
    </p:spTree>
    <p:extLst>
      <p:ext uri="{BB962C8B-B14F-4D97-AF65-F5344CB8AC3E}">
        <p14:creationId xmlns:p14="http://schemas.microsoft.com/office/powerpoint/2010/main" val="163007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563376" cy="37395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chemeClr val="tx1"/>
                </a:solidFill>
              </a:rPr>
              <a:t>Contoh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Dalam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kehidupan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sehari-hari</a:t>
            </a:r>
            <a:r>
              <a:rPr lang="en-US" sz="2300" b="0" dirty="0">
                <a:solidFill>
                  <a:schemeClr val="tx1"/>
                </a:solidFill>
                <a:effectLst/>
              </a:rPr>
              <a:t> 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effectLst/>
              </a:rPr>
              <a:t>Chatbots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membantu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mencapai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tujuan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pelanggan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 yang </a:t>
            </a:r>
            <a:r>
              <a:rPr lang="en-US" sz="1500" i="0" dirty="0" err="1">
                <a:solidFill>
                  <a:schemeClr val="tx1"/>
                </a:solidFill>
                <a:effectLst/>
              </a:rPr>
              <a:t>lancar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effectLst/>
              </a:rPr>
              <a:t>Text Extraction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dapa</a:t>
            </a:r>
            <a:r>
              <a:rPr lang="en-US" sz="1500" dirty="0" err="1">
                <a:solidFill>
                  <a:schemeClr val="tx1"/>
                </a:solidFill>
              </a:rPr>
              <a:t>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secara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otomatis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mendeteksi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informasi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teks</a:t>
            </a:r>
            <a:r>
              <a:rPr lang="en-US" sz="1500" dirty="0">
                <a:solidFill>
                  <a:schemeClr val="tx1"/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seperti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nama</a:t>
            </a:r>
            <a:r>
              <a:rPr lang="en-US" sz="1500" dirty="0">
                <a:solidFill>
                  <a:schemeClr val="tx1"/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US" sz="1500" dirty="0">
                <a:solidFill>
                  <a:schemeClr val="tx1"/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tempat</a:t>
            </a:r>
            <a:r>
              <a:rPr lang="en-US" sz="1500" dirty="0">
                <a:solidFill>
                  <a:schemeClr val="tx1"/>
                </a:solidFill>
                <a:effectLst/>
              </a:rPr>
              <a:t>, dan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lainnya</a:t>
            </a:r>
            <a:r>
              <a:rPr lang="en-US" sz="1500" dirty="0">
                <a:solidFill>
                  <a:schemeClr val="tx1"/>
                </a:solidFill>
                <a:effectLst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500" dirty="0" err="1">
                <a:solidFill>
                  <a:schemeClr val="tx1"/>
                </a:solidFill>
                <a:effectLst/>
              </a:rPr>
              <a:t>Perangkat</a:t>
            </a:r>
            <a:r>
              <a:rPr lang="en-US" sz="1500" dirty="0">
                <a:solidFill>
                  <a:schemeClr val="tx1"/>
                </a:solidFill>
                <a:effectLst/>
              </a:rPr>
              <a:t> Smart Home (</a:t>
            </a:r>
            <a:r>
              <a:rPr lang="en-US" sz="1500" i="0" dirty="0">
                <a:solidFill>
                  <a:schemeClr val="tx1"/>
                </a:solidFill>
                <a:effectLst/>
              </a:rPr>
              <a:t> Alexa dan Google Home) </a:t>
            </a:r>
            <a:r>
              <a:rPr lang="sv-SE" sz="1500" i="0" dirty="0">
                <a:solidFill>
                  <a:schemeClr val="tx1"/>
                </a:solidFill>
                <a:effectLst/>
              </a:rPr>
              <a:t>menggunakan NLP untuk mengenali perintah suara dan melakukan tindakan yang tepat.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effectLst/>
              </a:rPr>
              <a:t>Sentiment Analysis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mengukur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reaksi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pelanggan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terhadap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kampanye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pemasaran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peluncuran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produk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terbaru</a:t>
            </a:r>
            <a:r>
              <a:rPr lang="en-US" sz="1500" dirty="0">
                <a:solidFill>
                  <a:schemeClr val="tx1"/>
                </a:solidFill>
                <a:effectLst/>
              </a:rPr>
              <a:t> dan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gambaran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menyeluruh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tentang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bagaimana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perasaan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pelanggan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tentang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itu</a:t>
            </a:r>
            <a:r>
              <a:rPr lang="en-US" sz="1500" dirty="0">
                <a:solidFill>
                  <a:schemeClr val="tx1"/>
                </a:solidFill>
                <a:effectLst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500" dirty="0" err="1">
                <a:solidFill>
                  <a:schemeClr val="tx1"/>
                </a:solidFill>
                <a:effectLst/>
              </a:rPr>
              <a:t>Perawatan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Pesawat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pesawat</a:t>
            </a:r>
            <a:r>
              <a:rPr lang="en-US" sz="1500" dirty="0">
                <a:solidFill>
                  <a:schemeClr val="tx1"/>
                </a:solidFill>
                <a:effectLst/>
              </a:rPr>
              <a:t> juga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US" sz="1500" dirty="0">
                <a:solidFill>
                  <a:schemeClr val="tx1"/>
                </a:solidFill>
                <a:effectLst/>
              </a:rPr>
              <a:t> NLP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laporan</a:t>
            </a:r>
            <a:r>
              <a:rPr lang="en-US" sz="15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disampaikan</a:t>
            </a:r>
            <a:r>
              <a:rPr lang="en-US" sz="1500" dirty="0">
                <a:solidFill>
                  <a:schemeClr val="tx1"/>
                </a:solidFill>
                <a:effectLst/>
              </a:rPr>
              <a:t> oleh pilot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personel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pesawat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lainnya</a:t>
            </a:r>
            <a:r>
              <a:rPr lang="en-US" sz="1500" dirty="0">
                <a:solidFill>
                  <a:schemeClr val="tx1"/>
                </a:solidFill>
                <a:effectLst/>
              </a:rPr>
              <a:t>, dan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meningkatkan</a:t>
            </a:r>
            <a:r>
              <a:rPr lang="en-US" sz="1500" dirty="0">
                <a:solidFill>
                  <a:schemeClr val="tx1"/>
                </a:solidFill>
                <a:effectLst/>
              </a:rPr>
              <a:t> proses dan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mereka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sana</a:t>
            </a:r>
            <a:r>
              <a:rPr lang="en-US" sz="1500" dirty="0">
                <a:solidFill>
                  <a:schemeClr val="tx1"/>
                </a:solidFill>
                <a:effectLst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</a:rPr>
              <a:t>Dan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masih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banyak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lagi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contoh</a:t>
            </a:r>
            <a:r>
              <a:rPr lang="en-US" sz="1500" dirty="0">
                <a:solidFill>
                  <a:schemeClr val="tx1"/>
                </a:solidFill>
                <a:effectLst/>
              </a:rPr>
              <a:t> lain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penggunaan</a:t>
            </a:r>
            <a:r>
              <a:rPr lang="en-US" sz="1500" dirty="0">
                <a:solidFill>
                  <a:schemeClr val="tx1"/>
                </a:solidFill>
                <a:effectLst/>
              </a:rPr>
              <a:t> NLP yang sangat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bermanfaat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kehidupan</a:t>
            </a:r>
            <a:r>
              <a:rPr lang="en-US" sz="1500" dirty="0">
                <a:solidFill>
                  <a:schemeClr val="tx1"/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/>
                </a:solidFill>
                <a:effectLst/>
              </a:rPr>
              <a:t>sehari-hari</a:t>
            </a:r>
            <a:r>
              <a:rPr lang="en-US" sz="150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3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Open Sans</vt:lpstr>
      <vt:lpstr>Office Theme</vt:lpstr>
      <vt:lpstr>MACHINE LEARNING EXERCISE WEEK 1</vt:lpstr>
      <vt:lpstr>EXERCISE 1</vt:lpstr>
      <vt:lpstr>Contoh Implementasi</vt:lpstr>
      <vt:lpstr>EXAMPLE</vt:lpstr>
      <vt:lpstr>EXERCISE 1</vt:lpstr>
      <vt:lpstr>Contoh Implementasi</vt:lpstr>
      <vt:lpstr>EXAMPLE</vt:lpstr>
      <vt:lpstr>EXERCISE 2</vt:lpstr>
      <vt:lpstr>Natural Language Processing (NLP)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2022-09-22T17:19:35Z</dcterms:modified>
</cp:coreProperties>
</file>