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ône pou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u de complément pou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u de complément pou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fd4fb81-bddd-4788-81a0-21ebc1665b51}">
  <we:reference id="WA200003233" version="2.0.0.3" store="fr-FR" storeType="OMEX"/>
  <we:alternateReferences/>
  <we:properties>
    <we:property name="Microsoft.Office.CampaignId" value="&quot;none&quot;"/>
    <we:property name="reportUrl" value="&quot;/groups/a29c98cc-4461-4361-8db4-49143d140fe7/reports/7dbd92c7-58f4-45dd-80c7-00f55201d203/ReportSectiond30a86dda0790028ca48?bookmarkGuid=9c05fba6-924e-49f2-b33c-4338232e8a12&amp;bookmarkUsage=1&amp;ctid=190ce420-b157-44ae-bc2f-69563baa5a3b&amp;fromEntryPoint=export&amp;pbi_source=storytelling_addin&quot;"/>
    <we:property name="reportState" value="&quot;CONNECTED&quot;"/>
    <we:property name="artifactViewState" value="&quot;live&quot;"/>
    <we:property name="reportEmbeddedTime" value="&quot;2025-05-19T19:53:17.053Z&quot;"/>
    <we:property name="creatorSessionId" value="&quot;8468e4f7-8515-4383-bc78-0926b72cce31&quot;"/>
    <we:property name="creatorUserId" value="&quot;100320023DD0C16A&quot;"/>
    <we:property name="creatorTenantId" value="&quot;190ce420-b157-44ae-bc2f-69563baa5a3b&quot;"/>
    <we:property name="pageDisplayName" value="&quot;Consultation sur période de temps&quot;"/>
    <we:property name="pageName" value="&quot;ReportSectiond30a86dda0790028ca48&quot;"/>
    <we:property name="reportName" value="&quot;ProjetBigData&quot;"/>
    <we:property name="isVisualContainerHeaderHidden" value="false"/>
    <we:property name="isFiltersActionButtonVisible" value="true"/>
    <we:property name="initialStateBookmark" value="&quot;H4sIAAAAAAAAA+1Y227bOBD9lYIvebELSrJ1yZvjplhsLg2SIPuwCAqKHMksZEqgaDdu4A/qd/THdkjJudiOnQZZ9GbAsM3hXM8MOQPeEiHrqmCzUzYGsk8uZK7AvPFIh6iGcvDhw9HJ4Pzo4+ng5BDJZWVkqWqyf0sM0zmYK1lPWGHlkfjvdYewojhjuV1lrKihQyrQdalYIb9Aw4xbRk9g3iFwUxWlZlblhWEGrNopsuMabXtvA7TIuJFTuABuGuo5VKU27VoElMWhEIxGCaV+zFkvRpm62XVubue3Rp1jw1IZJhU6YGkQ+lE/9jKW9PyU9iIqWGjptVR50YZyL3s5qyxe9YjhL+KUfkKLVs98joF6kAVJn9EkiXv4FdI49KxsJgvTmktnhzeVRgwR2UbXQEyZ4iCIA0pD3eByS/6SoJnmo9kxTMH5cLh+f3XrTJeYDzO7Ylo2uJcTzWGVsaGfQ+a2lJEGtRGOoE4K4ySJDawtnDt16OvCBJKFzalle+AR/v/21S0kvBH4QZ7aMbXRkIFS3742cqPy81ADcgiyT+edO2iGSMpLLTmm4A9D51JLPGtG7wB6AqCTUtYbsflTz9XfaPplwAzyXEPeOLIS0bAsJuM19GdG+iAsNRl/XNl/P1Ht1d9f9f0aKRvv40rCcMS0eXwlL7oK2v70oFW0h2bmLuHfvBjuLtlr16D8hIvIzyJKWcoB+nEc9Lc2uwr7/CmbSqyMUq82vTTORBJyHxX2+ikNo5TCVp0Gbkxa3qxq436UipDzoB+FEHgs4UHy8hb661Y0Z1osV3OpBeiDpm7fSb2YlfzOUgA/TdS26nAq8mnKMxbSiEZBHFGvD8FuKtpNRbupaDcV7aai/7OHOOd2g9EzBqN+5mc87cW8R+OEpTEEzSvAxh616Z55vcK4i+87s18XksPjeY2MQecuDzkoBKtw0VSNLQn1fcSP/10tHmtw1Hivy7ETa7PC0cL6ODqk8QR97ZB/RoC3tpUblkrIxWkaKGF/jiEzDWrjCrNcLzBcrI6k5fM7DxifAe+i7NDHpzA9l/nIKTyWpgEEo2XFBFomg/1mz8eRpUvDrk8vKd13nz2UfiS/2fPgh3nuB13a61JvyfNmNpvbzCAzW1MHtcFr4137Wgeu8l+GEp4MJb5PkXU66AbesqJxKbZp2TsA8xlAtWG6AfSJudlbnptf/cxaeNfetM7buj0Or2z0uknv+nNfTkxdMQ5nTMGapCOwTAkQW0B2T75NSvDKkWmxLSv2IZjcV91/7eTKpZEWAAA=&quot;"/>
    <we:property name="bookmark" value="&quot;H4sIAAAAAAAAA+1Y227bOBD9lYIvebEX1F3KW+q2WOxmiyAJsg+LYEGRI5mFTAkU5cYb+IP6Hf2xDik5F9ux0yCLvdSAYIvDuZ4Zcga6JUK2TcUWH9kMyDG5kKUC88YjI6J6SpYmQZ6HIfeCIGZB5PsQ4G7dGFmrlhzfEsN0CeZKth2rrBok/nE9IqyqzlhpVwWrWhiRBnRbK1bJv6Bnxi2jO1iOCNw0Va2ZVXlhmAGrdo7suEYXvJ+sRcaNnMMFcNNTz6GptRnWIqAsjYVgNMko9VPOwhRl2n7Xubmf3xp1jk1qZZhU6IClQewnUeoVLAv9nIYJFSy29FaqshpCuZe9XDQWtnbK8B9xyj+hRatnucRAPSiCLGI0y9IQf2Kaxp6VLWRlBnP54v1NoxFDRLbXdSLmTHEQxAGloe1xuSU/S9BM8+niFObgfHi/fX9z60zXmA+zuGJa9rjXneawydjTz6FwW8pIg9oIR1C7yjhJYgMb6udOHfq6MoFkYXNq2R54hO9fv7iFhDcCH+RpHdMQDTlR6uuXXm5af55oQA5BjulydAfNBEllrSXHFPxg6FxqiWfN6ANATwD0Wy3bndj8qOfqFzT9MmBOylJD2TuyEdGkrrrZFvozI30Qlupmf27sf+jUcPVHm75fI2XnfdxImEyZNo+v5FVXQdufHrSK4dAs3CX8Py+Gu0v22jUoP+Mi8YuEUpZzgChNg2hvs2uwz39kc4mVUevNppenhchi7qPCMMppnOQU9uo0cGPy+mZTG/eTXMScB1ESQ+CxjAfZy1vof7eiOdNivZprLUC/7ev2ndSrWckfrQXwr4naVh1ORT7NecFimtAkSBPqRThjHqaiw1R0mIoOU9FhKvobe4hz7jAYPWMwigq/4HmY8pCmGctTCPqvADt71K575vUK4y6+78x+W0kOj+c1MgNdujyUoBCsykXT9LYktPcRP367Wn2swVHjg65nTmzICkcL2+MYkd4T9HVEfp8C3tpWblIrIVen6UQJ+3cKhelRmzWY5XaF4Wr1q7R8/ugB4zPgXZUd+vgUpueynDqFp9L0gGC0rOpgYDLYb458HFnGNB779JLSY/ccofQj+d2eB/+Y534wpuGYemue97PZ0mYGmdmWOmgNXhvvhq914Cr/ZSjhyVDi+xRZp4Nx4K0rmtVin5ajt2A+A6ghTDeAPjE3e+tz86ufWQvv1pvWedsOx+GVjV736d1+7uvOtA3jcMYUbEk6AsuUALEHZPfJl9xX0TdWKRr2aBYAAA==&quot;"/>
    <we:property name="datasetId" value="&quot;4a80bd12-3de2-47a8-a444-7a189b4ff418&quot;"/>
    <we:property name="embedUrl" value="&quot;/reportEmbed?reportId=7dbd92c7-58f4-45dd-80c7-00f55201d203&amp;groupId=a29c98cc-4461-4361-8db4-49143d140fe7&amp;w=2&amp;config=eyJjbHVzdGVyVXJsIjoiaHR0cHM6Ly9XQUJJLU5PUlRILUVVUk9QRS1J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Sulivan Tuloup</cp:lastModifiedBy>
  <cp:revision>3</cp:revision>
  <dcterms:created xsi:type="dcterms:W3CDTF">2018-06-07T21:39:02Z</dcterms:created>
  <dcterms:modified xsi:type="dcterms:W3CDTF">2025-05-19T19:54:37Z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