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sldIdLst>
    <p:sldId id="266" r:id="rId5"/>
    <p:sldId id="268" r:id="rId6"/>
    <p:sldId id="269" r:id="rId7"/>
    <p:sldId id="270" r:id="rId8"/>
    <p:sldId id="271" r:id="rId9"/>
    <p:sldId id="272" r:id="rId10"/>
    <p:sldId id="273" r:id="rId11"/>
    <p:sldId id="274" r:id="rId12"/>
    <p:sldId id="275" r:id="rId13"/>
    <p:sldId id="267" r:id="rId14"/>
  </p:sldIdLst>
  <p:sldSz cx="12192000"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4840A57-ED45-4577-A6C3-6E8A2A7C70FB}"/>
              </a:ext>
              <a:ext uri="{C183D7F6-B498-43B3-948B-1728B52AA6E4}">
                <adec:decorative xmlns:adec="http://schemas.microsoft.com/office/drawing/2017/decorative" val="1"/>
              </a:ext>
            </a:extLst>
          </p:cNvPr>
          <p:cNvGrpSpPr/>
          <p:nvPr userDrawn="1"/>
        </p:nvGrpSpPr>
        <p:grpSpPr>
          <a:xfrm>
            <a:off x="2982913" y="-574675"/>
            <a:ext cx="6216650" cy="1935163"/>
            <a:chOff x="2982913" y="-574675"/>
            <a:chExt cx="6216650" cy="1935163"/>
          </a:xfrm>
        </p:grpSpPr>
        <p:sp>
          <p:nvSpPr>
            <p:cNvPr id="8" name="Полилиния: фигура 12">
              <a:extLst>
                <a:ext uri="{FF2B5EF4-FFF2-40B4-BE49-F238E27FC236}">
                  <a16:creationId xmlns:a16="http://schemas.microsoft.com/office/drawing/2014/main" id="{27C19608-955E-4979-AAD7-534C5FF661F9}"/>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9" name="Полилиния: фигура 17">
              <a:extLst>
                <a:ext uri="{FF2B5EF4-FFF2-40B4-BE49-F238E27FC236}">
                  <a16:creationId xmlns:a16="http://schemas.microsoft.com/office/drawing/2014/main" id="{C85D7CDD-3B0F-4F6C-B050-0F2EF4B0E137}"/>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10" name="Полилиния: фигура 15">
              <a:extLst>
                <a:ext uri="{FF2B5EF4-FFF2-40B4-BE49-F238E27FC236}">
                  <a16:creationId xmlns:a16="http://schemas.microsoft.com/office/drawing/2014/main" id="{F8689B7A-BE55-4367-ADC4-58EB6E53AE87}"/>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11" name="Полилиния: фигура 10">
              <a:extLst>
                <a:ext uri="{FF2B5EF4-FFF2-40B4-BE49-F238E27FC236}">
                  <a16:creationId xmlns:a16="http://schemas.microsoft.com/office/drawing/2014/main" id="{06BBD61C-5472-4664-A66C-D0C974BAD725}"/>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12" name="Полилиния: фигура 13">
              <a:extLst>
                <a:ext uri="{FF2B5EF4-FFF2-40B4-BE49-F238E27FC236}">
                  <a16:creationId xmlns:a16="http://schemas.microsoft.com/office/drawing/2014/main" id="{91B6E204-0BE4-463C-911E-AF3938617FD7}"/>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grpSp>
      <p:sp>
        <p:nvSpPr>
          <p:cNvPr id="2" name="Title 1">
            <a:extLst>
              <a:ext uri="{FF2B5EF4-FFF2-40B4-BE49-F238E27FC236}">
                <a16:creationId xmlns:a16="http://schemas.microsoft.com/office/drawing/2014/main" id="{2B695D73-111F-4E0A-B3EC-AD44D89CAD6D}"/>
              </a:ext>
            </a:extLst>
          </p:cNvPr>
          <p:cNvSpPr>
            <a:spLocks noGrp="1"/>
          </p:cNvSpPr>
          <p:nvPr>
            <p:ph type="ctrTitle" hasCustomPrompt="1"/>
          </p:nvPr>
        </p:nvSpPr>
        <p:spPr>
          <a:xfrm>
            <a:off x="1524000" y="1255713"/>
            <a:ext cx="9144000" cy="2387600"/>
          </a:xfrm>
          <a:prstGeom prst="rect">
            <a:avLst/>
          </a:prstGeom>
        </p:spPr>
        <p:txBody>
          <a:bodyPr anchor="b">
            <a:norm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AF7F8827-A587-420C-8CA2-256B9F2B7C77}"/>
              </a:ext>
            </a:extLst>
          </p:cNvPr>
          <p:cNvSpPr>
            <a:spLocks noGrp="1"/>
          </p:cNvSpPr>
          <p:nvPr>
            <p:ph type="subTitle" idx="1"/>
          </p:nvPr>
        </p:nvSpPr>
        <p:spPr>
          <a:xfrm>
            <a:off x="1524000" y="3602038"/>
            <a:ext cx="9144000" cy="1655762"/>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3" name="Picture 12" descr="PowerPoint logo">
            <a:extLst>
              <a:ext uri="{FF2B5EF4-FFF2-40B4-BE49-F238E27FC236}">
                <a16:creationId xmlns:a16="http://schemas.microsoft.com/office/drawing/2014/main" id="{0B454357-A4CF-4E5F-ACBE-F010393AB83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376590" y="5776320"/>
            <a:ext cx="2474189" cy="822960"/>
          </a:xfrm>
          <a:prstGeom prst="rect">
            <a:avLst/>
          </a:prstGeom>
        </p:spPr>
      </p:pic>
    </p:spTree>
    <p:extLst>
      <p:ext uri="{BB962C8B-B14F-4D97-AF65-F5344CB8AC3E}">
        <p14:creationId xmlns:p14="http://schemas.microsoft.com/office/powerpoint/2010/main" val="2434907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87A063-B7E8-41F0-B44C-CBAC34401771}"/>
              </a:ext>
            </a:extLst>
          </p:cNvPr>
          <p:cNvSpPr>
            <a:spLocks noGrp="1"/>
          </p:cNvSpPr>
          <p:nvPr>
            <p:ph type="dt" sz="half" idx="10"/>
          </p:nvPr>
        </p:nvSpPr>
        <p:spPr/>
        <p:txBody>
          <a:bodyPr/>
          <a:lstStyle/>
          <a:p>
            <a:fld id="{09B45779-A330-4329-B18E-C4060289A791}" type="datetimeFigureOut">
              <a:rPr lang="en-US" smtClean="0"/>
              <a:t>8/11/2019</a:t>
            </a:fld>
            <a:endParaRPr lang="en-US"/>
          </a:p>
        </p:txBody>
      </p:sp>
      <p:sp>
        <p:nvSpPr>
          <p:cNvPr id="3" name="Footer Placeholder 2">
            <a:extLst>
              <a:ext uri="{FF2B5EF4-FFF2-40B4-BE49-F238E27FC236}">
                <a16:creationId xmlns:a16="http://schemas.microsoft.com/office/drawing/2014/main" id="{86125A8B-4E72-478E-913E-1FE1803D82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9F7F94-D56A-4F25-B310-06F1D7C0F6CC}"/>
              </a:ext>
            </a:extLst>
          </p:cNvPr>
          <p:cNvSpPr>
            <a:spLocks noGrp="1"/>
          </p:cNvSpPr>
          <p:nvPr>
            <p:ph type="sldNum" sz="quarter" idx="12"/>
          </p:nvPr>
        </p:nvSpPr>
        <p:spPr/>
        <p:txBody>
          <a:bodyPr/>
          <a:lstStyle/>
          <a:p>
            <a:fld id="{E2537C2E-C92C-4AC8-B017-4CD647E6EBF4}" type="slidenum">
              <a:rPr lang="en-US" smtClean="0"/>
              <a:t>‹#›</a:t>
            </a:fld>
            <a:endParaRPr lang="en-US"/>
          </a:p>
        </p:txBody>
      </p:sp>
    </p:spTree>
    <p:extLst>
      <p:ext uri="{BB962C8B-B14F-4D97-AF65-F5344CB8AC3E}">
        <p14:creationId xmlns:p14="http://schemas.microsoft.com/office/powerpoint/2010/main" val="2511581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Ste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BB2580B-041D-4851-8F8C-68136867413A}"/>
              </a:ext>
            </a:extLst>
          </p:cNvPr>
          <p:cNvSpPr/>
          <p:nvPr userDrawn="1"/>
        </p:nvSpPr>
        <p:spPr>
          <a:xfrm>
            <a:off x="11288256" y="-849"/>
            <a:ext cx="910600" cy="68588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6" name="Picture 5">
            <a:extLst>
              <a:ext uri="{FF2B5EF4-FFF2-40B4-BE49-F238E27FC236}">
                <a16:creationId xmlns:a16="http://schemas.microsoft.com/office/drawing/2014/main" id="{15DAF249-F087-486D-9373-D1D96AC5982F}"/>
              </a:ext>
              <a:ext uri="{C183D7F6-B498-43B3-948B-1728B52AA6E4}">
                <adec:decorative xmlns:adec="http://schemas.microsoft.com/office/drawing/2017/decorative" val="1"/>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a:xfrm>
            <a:off x="0" y="-849"/>
            <a:ext cx="11375568" cy="6857999"/>
          </a:xfrm>
          <a:prstGeom prst="rect">
            <a:avLst/>
          </a:prstGeom>
        </p:spPr>
      </p:pic>
      <p:sp>
        <p:nvSpPr>
          <p:cNvPr id="7" name="Прямоугольник 28">
            <a:extLst>
              <a:ext uri="{FF2B5EF4-FFF2-40B4-BE49-F238E27FC236}">
                <a16:creationId xmlns:a16="http://schemas.microsoft.com/office/drawing/2014/main" id="{40BE2EAE-DEF8-4547-9314-D5CC0A644219}"/>
              </a:ext>
              <a:ext uri="{C183D7F6-B498-43B3-948B-1728B52AA6E4}">
                <adec:decorative xmlns:adec="http://schemas.microsoft.com/office/drawing/2017/decorative" val="1"/>
              </a:ext>
            </a:extLst>
          </p:cNvPr>
          <p:cNvSpPr/>
          <p:nvPr userDrawn="1"/>
        </p:nvSpPr>
        <p:spPr>
          <a:xfrm rot="5400000">
            <a:off x="2667427" y="-2639256"/>
            <a:ext cx="6857150" cy="12191999"/>
          </a:xfrm>
          <a:prstGeom prst="rect">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50000"/>
              </a:lnSpc>
              <a:spcBef>
                <a:spcPts val="0"/>
              </a:spcBef>
              <a:spcAft>
                <a:spcPts val="0"/>
              </a:spcAft>
              <a:defRPr/>
            </a:pPr>
            <a:endParaRPr lang="ru-RU" sz="1400" dirty="0"/>
          </a:p>
        </p:txBody>
      </p:sp>
      <p:sp>
        <p:nvSpPr>
          <p:cNvPr id="9" name="Title 8">
            <a:extLst>
              <a:ext uri="{FF2B5EF4-FFF2-40B4-BE49-F238E27FC236}">
                <a16:creationId xmlns:a16="http://schemas.microsoft.com/office/drawing/2014/main" id="{9425F7BC-88F1-4DEF-BE4F-66027E77832E}"/>
              </a:ext>
            </a:extLst>
          </p:cNvPr>
          <p:cNvSpPr>
            <a:spLocks noGrp="1"/>
          </p:cNvSpPr>
          <p:nvPr>
            <p:ph type="title" hasCustomPrompt="1"/>
          </p:nvPr>
        </p:nvSpPr>
        <p:spPr>
          <a:xfrm>
            <a:off x="6941058" y="400051"/>
            <a:ext cx="5145560" cy="798512"/>
          </a:xfrm>
        </p:spPr>
        <p:txBody>
          <a:bodyPr>
            <a:normAutofit/>
          </a:bodyPr>
          <a:lstStyle>
            <a:lvl1pPr algn="l">
              <a:defRPr sz="4000"/>
            </a:lvl1pPr>
          </a:lstStyle>
          <a:p>
            <a:r>
              <a:rPr lang="en-US" dirty="0"/>
              <a:t>SMALL TITLE</a:t>
            </a:r>
          </a:p>
        </p:txBody>
      </p:sp>
      <p:sp>
        <p:nvSpPr>
          <p:cNvPr id="11" name="Text Placeholder 10">
            <a:extLst>
              <a:ext uri="{FF2B5EF4-FFF2-40B4-BE49-F238E27FC236}">
                <a16:creationId xmlns:a16="http://schemas.microsoft.com/office/drawing/2014/main" id="{6148BE13-086D-417C-8DA0-B1FEC9F7613F}"/>
              </a:ext>
            </a:extLst>
          </p:cNvPr>
          <p:cNvSpPr>
            <a:spLocks noGrp="1"/>
          </p:cNvSpPr>
          <p:nvPr>
            <p:ph type="body" sz="quarter" idx="10"/>
          </p:nvPr>
        </p:nvSpPr>
        <p:spPr>
          <a:xfrm>
            <a:off x="7950708" y="1217613"/>
            <a:ext cx="4135910" cy="971550"/>
          </a:xfrm>
        </p:spPr>
        <p:txBody>
          <a:bodyPr>
            <a:normAutofit/>
          </a:bodyPr>
          <a:lstStyle>
            <a:lvl1pPr marL="0" indent="0">
              <a:lnSpc>
                <a:spcPct val="100000"/>
              </a:lnSpc>
              <a:spcAft>
                <a:spcPts val="2000"/>
              </a:spcAft>
              <a:buNone/>
              <a:defRPr lang="en-US" sz="1400" kern="1200" dirty="0">
                <a:solidFill>
                  <a:schemeClr val="bg1"/>
                </a:solidFill>
                <a:latin typeface="Century Gothic" panose="020B0502020202020204" pitchFamily="34" charset="0"/>
                <a:ea typeface="+mn-ea"/>
                <a:cs typeface="Segoe UI" panose="020B0502040204020203" pitchFamily="34" charset="0"/>
              </a:defRPr>
            </a:lvl1pPr>
          </a:lstStyle>
          <a:p>
            <a:pPr lvl="0"/>
            <a:r>
              <a:rPr lang="en-US"/>
              <a:t>Click to edit Master text styles</a:t>
            </a:r>
          </a:p>
        </p:txBody>
      </p:sp>
      <p:grpSp>
        <p:nvGrpSpPr>
          <p:cNvPr id="24" name="Group 23">
            <a:extLst>
              <a:ext uri="{FF2B5EF4-FFF2-40B4-BE49-F238E27FC236}">
                <a16:creationId xmlns:a16="http://schemas.microsoft.com/office/drawing/2014/main" id="{0EFD3E4B-4FBF-493F-AD7A-B5E72CF3B1C3}"/>
              </a:ext>
              <a:ext uri="{C183D7F6-B498-43B3-948B-1728B52AA6E4}">
                <adec:decorative xmlns:adec="http://schemas.microsoft.com/office/drawing/2017/decorative" val="1"/>
              </a:ext>
            </a:extLst>
          </p:cNvPr>
          <p:cNvGrpSpPr/>
          <p:nvPr userDrawn="1"/>
        </p:nvGrpSpPr>
        <p:grpSpPr>
          <a:xfrm>
            <a:off x="2276407" y="0"/>
            <a:ext cx="9915593" cy="6858000"/>
            <a:chOff x="-6856" y="0"/>
            <a:chExt cx="9915593" cy="6858000"/>
          </a:xfrm>
        </p:grpSpPr>
        <p:sp>
          <p:nvSpPr>
            <p:cNvPr id="8" name="Параллелограмм 3">
              <a:extLst>
                <a:ext uri="{FF2B5EF4-FFF2-40B4-BE49-F238E27FC236}">
                  <a16:creationId xmlns:a16="http://schemas.microsoft.com/office/drawing/2014/main" id="{3B7727C9-7BD4-44DE-AB4D-DA388EC1790D}"/>
                </a:ext>
              </a:extLst>
            </p:cNvPr>
            <p:cNvSpPr/>
            <p:nvPr userDrawn="1"/>
          </p:nvSpPr>
          <p:spPr>
            <a:xfrm flipH="1">
              <a:off x="-6856" y="0"/>
              <a:ext cx="9915593" cy="6858000"/>
            </a:xfrm>
            <a:prstGeom prst="parallelogram">
              <a:avLst>
                <a:gd name="adj" fmla="val 92267"/>
              </a:avLst>
            </a:prstGeom>
            <a:gradFill>
              <a:gsLst>
                <a:gs pos="100000">
                  <a:srgbClr val="DE6346">
                    <a:alpha val="70000"/>
                  </a:srgbClr>
                </a:gs>
                <a:gs pos="0">
                  <a:srgbClr val="9F361D">
                    <a:alpha val="70000"/>
                  </a:srgbClr>
                </a:gs>
                <a:gs pos="73000">
                  <a:srgbClr val="D24726"/>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grpSp>
          <p:nvGrpSpPr>
            <p:cNvPr id="23" name="Group 22">
              <a:extLst>
                <a:ext uri="{FF2B5EF4-FFF2-40B4-BE49-F238E27FC236}">
                  <a16:creationId xmlns:a16="http://schemas.microsoft.com/office/drawing/2014/main" id="{01F9F0D4-886A-43C9-8B98-D75F3D123AD9}"/>
                </a:ext>
              </a:extLst>
            </p:cNvPr>
            <p:cNvGrpSpPr/>
            <p:nvPr userDrawn="1"/>
          </p:nvGrpSpPr>
          <p:grpSpPr>
            <a:xfrm flipH="1">
              <a:off x="1223136" y="1343920"/>
              <a:ext cx="4316824" cy="4477633"/>
              <a:chOff x="861186" y="1343920"/>
              <a:chExt cx="4316824" cy="4477633"/>
            </a:xfrm>
          </p:grpSpPr>
          <p:grpSp>
            <p:nvGrpSpPr>
              <p:cNvPr id="14" name="Group 13">
                <a:extLst>
                  <a:ext uri="{FF2B5EF4-FFF2-40B4-BE49-F238E27FC236}">
                    <a16:creationId xmlns:a16="http://schemas.microsoft.com/office/drawing/2014/main" id="{994A4E7F-BFC7-482F-A3ED-1094D73BE5C1}"/>
                  </a:ext>
                </a:extLst>
              </p:cNvPr>
              <p:cNvGrpSpPr/>
              <p:nvPr userDrawn="1"/>
            </p:nvGrpSpPr>
            <p:grpSpPr>
              <a:xfrm>
                <a:off x="4619831" y="1343920"/>
                <a:ext cx="558179" cy="468000"/>
                <a:chOff x="4388904" y="1577920"/>
                <a:chExt cx="558179" cy="468000"/>
              </a:xfrm>
            </p:grpSpPr>
            <p:sp>
              <p:nvSpPr>
                <p:cNvPr id="15" name="Овал 25">
                  <a:extLst>
                    <a:ext uri="{FF2B5EF4-FFF2-40B4-BE49-F238E27FC236}">
                      <a16:creationId xmlns:a16="http://schemas.microsoft.com/office/drawing/2014/main" id="{76698BCA-19CB-41AE-BE78-374F5BA2E571}"/>
                    </a:ext>
                  </a:extLst>
                </p:cNvPr>
                <p:cNvSpPr>
                  <a:spLocks noChangeAspect="1"/>
                </p:cNvSpPr>
                <p:nvPr/>
              </p:nvSpPr>
              <p:spPr>
                <a:xfrm>
                  <a:off x="4430571" y="1577920"/>
                  <a:ext cx="468000" cy="468000"/>
                </a:xfrm>
                <a:prstGeom prst="ellipse">
                  <a:avLst/>
                </a:prstGeom>
                <a:solidFill>
                  <a:srgbClr val="9F361D"/>
                </a:solidFill>
                <a:ln>
                  <a:noFill/>
                </a:ln>
                <a:effectLst>
                  <a:glow rad="101600">
                    <a:srgbClr val="9F361D">
                      <a:alpha val="40000"/>
                    </a:srgb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16" name="TextBox 15" descr="Number 1">
                  <a:extLst>
                    <a:ext uri="{FF2B5EF4-FFF2-40B4-BE49-F238E27FC236}">
                      <a16:creationId xmlns:a16="http://schemas.microsoft.com/office/drawing/2014/main" id="{506F61CE-8084-4FB8-8576-90DE19C61BBC}"/>
                    </a:ext>
                  </a:extLst>
                </p:cNvPr>
                <p:cNvSpPr txBox="1"/>
                <p:nvPr/>
              </p:nvSpPr>
              <p:spPr bwMode="blackWhite">
                <a:xfrm>
                  <a:off x="4388904" y="1616760"/>
                  <a:ext cx="558179" cy="369332"/>
                </a:xfrm>
                <a:prstGeom prst="rect">
                  <a:avLst/>
                </a:prstGeom>
                <a:noFill/>
                <a:effectLst>
                  <a:glow rad="139700">
                    <a:schemeClr val="accent2">
                      <a:satMod val="175000"/>
                      <a:alpha val="40000"/>
                    </a:schemeClr>
                  </a:glow>
                </a:effectLst>
              </p:spPr>
              <p:txBody>
                <a:bodyPr wrap="square" rtlCol="0">
                  <a:spAutoFit/>
                </a:bodyPr>
                <a:lstStyle/>
                <a:p>
                  <a:pPr algn="ctr"/>
                  <a:r>
                    <a:rPr lang="en-US" b="1" dirty="0">
                      <a:solidFill>
                        <a:schemeClr val="bg1"/>
                      </a:solidFill>
                      <a:latin typeface="Century Gothic" panose="020B0502020202020204" pitchFamily="34" charset="0"/>
                      <a:cs typeface="Segoe UI Semibold" panose="020B0702040204020203" pitchFamily="34" charset="0"/>
                    </a:rPr>
                    <a:t>1</a:t>
                  </a:r>
                </a:p>
              </p:txBody>
            </p:sp>
          </p:grpSp>
          <p:grpSp>
            <p:nvGrpSpPr>
              <p:cNvPr id="17" name="Group 16">
                <a:extLst>
                  <a:ext uri="{FF2B5EF4-FFF2-40B4-BE49-F238E27FC236}">
                    <a16:creationId xmlns:a16="http://schemas.microsoft.com/office/drawing/2014/main" id="{E48597ED-A5D8-4E38-81E8-8DC0AD6A3937}"/>
                  </a:ext>
                </a:extLst>
              </p:cNvPr>
              <p:cNvGrpSpPr/>
              <p:nvPr userDrawn="1"/>
            </p:nvGrpSpPr>
            <p:grpSpPr>
              <a:xfrm>
                <a:off x="861186" y="5353553"/>
                <a:ext cx="558179" cy="468000"/>
                <a:chOff x="799474" y="5451491"/>
                <a:chExt cx="558179" cy="468000"/>
              </a:xfrm>
            </p:grpSpPr>
            <p:sp>
              <p:nvSpPr>
                <p:cNvPr id="18" name="Овал 25">
                  <a:extLst>
                    <a:ext uri="{FF2B5EF4-FFF2-40B4-BE49-F238E27FC236}">
                      <a16:creationId xmlns:a16="http://schemas.microsoft.com/office/drawing/2014/main" id="{5016EDD9-EDAC-4A14-9CBF-5959078A0744}"/>
                    </a:ext>
                  </a:extLst>
                </p:cNvPr>
                <p:cNvSpPr>
                  <a:spLocks noChangeAspect="1"/>
                </p:cNvSpPr>
                <p:nvPr/>
              </p:nvSpPr>
              <p:spPr>
                <a:xfrm>
                  <a:off x="844564" y="5451491"/>
                  <a:ext cx="468000" cy="468000"/>
                </a:xfrm>
                <a:prstGeom prst="ellipse">
                  <a:avLst/>
                </a:prstGeom>
                <a:solidFill>
                  <a:srgbClr val="9F361D"/>
                </a:solidFill>
                <a:ln>
                  <a:noFill/>
                </a:ln>
                <a:effectLst>
                  <a:glow rad="101600">
                    <a:srgbClr val="9F361D">
                      <a:alpha val="40000"/>
                    </a:srgb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19" name="TextBox 18" descr="Number 3">
                  <a:extLst>
                    <a:ext uri="{FF2B5EF4-FFF2-40B4-BE49-F238E27FC236}">
                      <a16:creationId xmlns:a16="http://schemas.microsoft.com/office/drawing/2014/main" id="{A537EC38-EF5B-4E6E-98E2-F890B5E42938}"/>
                    </a:ext>
                  </a:extLst>
                </p:cNvPr>
                <p:cNvSpPr txBox="1"/>
                <p:nvPr/>
              </p:nvSpPr>
              <p:spPr bwMode="blackWhite">
                <a:xfrm>
                  <a:off x="799474" y="5489939"/>
                  <a:ext cx="558179" cy="369332"/>
                </a:xfrm>
                <a:prstGeom prst="rect">
                  <a:avLst/>
                </a:prstGeom>
                <a:noFill/>
              </p:spPr>
              <p:txBody>
                <a:bodyPr wrap="square" rtlCol="0">
                  <a:spAutoFit/>
                </a:bodyPr>
                <a:lstStyle/>
                <a:p>
                  <a:pPr algn="ctr"/>
                  <a:r>
                    <a:rPr lang="en-US" b="1" dirty="0">
                      <a:solidFill>
                        <a:schemeClr val="bg1"/>
                      </a:solidFill>
                      <a:latin typeface="Century Gothic" panose="020B0502020202020204" pitchFamily="34" charset="0"/>
                      <a:cs typeface="Segoe UI Semibold" panose="020B0702040204020203" pitchFamily="34" charset="0"/>
                    </a:rPr>
                    <a:t>3</a:t>
                  </a:r>
                </a:p>
              </p:txBody>
            </p:sp>
          </p:grpSp>
          <p:grpSp>
            <p:nvGrpSpPr>
              <p:cNvPr id="20" name="Group 19">
                <a:extLst>
                  <a:ext uri="{FF2B5EF4-FFF2-40B4-BE49-F238E27FC236}">
                    <a16:creationId xmlns:a16="http://schemas.microsoft.com/office/drawing/2014/main" id="{261EFACB-8BDE-4751-BADB-F72B5A5F6679}"/>
                  </a:ext>
                </a:extLst>
              </p:cNvPr>
              <p:cNvGrpSpPr/>
              <p:nvPr userDrawn="1"/>
            </p:nvGrpSpPr>
            <p:grpSpPr>
              <a:xfrm>
                <a:off x="2800323" y="3270611"/>
                <a:ext cx="558179" cy="468000"/>
                <a:chOff x="2686835" y="3386632"/>
                <a:chExt cx="558179" cy="468000"/>
              </a:xfrm>
            </p:grpSpPr>
            <p:sp>
              <p:nvSpPr>
                <p:cNvPr id="21" name="Овал 25">
                  <a:extLst>
                    <a:ext uri="{FF2B5EF4-FFF2-40B4-BE49-F238E27FC236}">
                      <a16:creationId xmlns:a16="http://schemas.microsoft.com/office/drawing/2014/main" id="{C123EE02-6890-4623-975A-A512E7D3B95A}"/>
                    </a:ext>
                  </a:extLst>
                </p:cNvPr>
                <p:cNvSpPr>
                  <a:spLocks noChangeAspect="1"/>
                </p:cNvSpPr>
                <p:nvPr/>
              </p:nvSpPr>
              <p:spPr>
                <a:xfrm>
                  <a:off x="2731925" y="3386632"/>
                  <a:ext cx="468000" cy="468000"/>
                </a:xfrm>
                <a:prstGeom prst="ellipse">
                  <a:avLst/>
                </a:prstGeom>
                <a:solidFill>
                  <a:srgbClr val="9F361D"/>
                </a:solidFill>
                <a:ln>
                  <a:noFill/>
                </a:ln>
                <a:effectLst>
                  <a:glow rad="101600">
                    <a:srgbClr val="9F361D">
                      <a:alpha val="40000"/>
                    </a:srgb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22" name="TextBox 21" descr="Number 2">
                  <a:extLst>
                    <a:ext uri="{FF2B5EF4-FFF2-40B4-BE49-F238E27FC236}">
                      <a16:creationId xmlns:a16="http://schemas.microsoft.com/office/drawing/2014/main" id="{5850A4F0-C7C0-4DA2-A958-6C4289944D4A}"/>
                    </a:ext>
                  </a:extLst>
                </p:cNvPr>
                <p:cNvSpPr txBox="1"/>
                <p:nvPr/>
              </p:nvSpPr>
              <p:spPr bwMode="blackWhite">
                <a:xfrm>
                  <a:off x="2686835" y="3418440"/>
                  <a:ext cx="558179" cy="369332"/>
                </a:xfrm>
                <a:prstGeom prst="rect">
                  <a:avLst/>
                </a:prstGeom>
                <a:noFill/>
              </p:spPr>
              <p:txBody>
                <a:bodyPr wrap="square" rtlCol="0">
                  <a:spAutoFit/>
                </a:bodyPr>
                <a:lstStyle/>
                <a:p>
                  <a:pPr algn="ctr"/>
                  <a:r>
                    <a:rPr lang="en-US" b="1" dirty="0">
                      <a:solidFill>
                        <a:schemeClr val="bg1"/>
                      </a:solidFill>
                      <a:latin typeface="Century Gothic" panose="020B0502020202020204" pitchFamily="34" charset="0"/>
                      <a:cs typeface="Segoe UI Semibold" panose="020B0702040204020203" pitchFamily="34" charset="0"/>
                    </a:rPr>
                    <a:t>2</a:t>
                  </a:r>
                </a:p>
              </p:txBody>
            </p:sp>
          </p:grpSp>
        </p:grpSp>
      </p:grpSp>
      <p:sp>
        <p:nvSpPr>
          <p:cNvPr id="13" name="Text Placeholder 12">
            <a:extLst>
              <a:ext uri="{FF2B5EF4-FFF2-40B4-BE49-F238E27FC236}">
                <a16:creationId xmlns:a16="http://schemas.microsoft.com/office/drawing/2014/main" id="{3F5DBF9D-19BF-4838-ACC4-D041EC29D3B9}"/>
              </a:ext>
            </a:extLst>
          </p:cNvPr>
          <p:cNvSpPr>
            <a:spLocks noGrp="1"/>
          </p:cNvSpPr>
          <p:nvPr>
            <p:ph type="body" sz="quarter" idx="11" hasCustomPrompt="1"/>
          </p:nvPr>
        </p:nvSpPr>
        <p:spPr>
          <a:xfrm>
            <a:off x="3343555" y="419100"/>
            <a:ext cx="2914650" cy="798513"/>
          </a:xfrm>
        </p:spPr>
        <p:txBody>
          <a:bodyPr anchor="ctr">
            <a:normAutofit/>
          </a:bodyPr>
          <a:lstStyle>
            <a:lvl1pPr marL="0" indent="0">
              <a:buNone/>
              <a:defRPr sz="2400"/>
            </a:lvl1pPr>
          </a:lstStyle>
          <a:p>
            <a:pPr lvl="0"/>
            <a:r>
              <a:rPr lang="en-US" dirty="0"/>
              <a:t>Steps Go Here:</a:t>
            </a:r>
          </a:p>
        </p:txBody>
      </p:sp>
      <p:sp>
        <p:nvSpPr>
          <p:cNvPr id="27" name="Text Placeholder 10">
            <a:extLst>
              <a:ext uri="{FF2B5EF4-FFF2-40B4-BE49-F238E27FC236}">
                <a16:creationId xmlns:a16="http://schemas.microsoft.com/office/drawing/2014/main" id="{34A318E2-038D-4EC3-9C69-CDCB53824BC2}"/>
              </a:ext>
            </a:extLst>
          </p:cNvPr>
          <p:cNvSpPr>
            <a:spLocks noGrp="1"/>
          </p:cNvSpPr>
          <p:nvPr>
            <p:ph type="body" sz="quarter" idx="14"/>
          </p:nvPr>
        </p:nvSpPr>
        <p:spPr>
          <a:xfrm>
            <a:off x="8085220" y="5335777"/>
            <a:ext cx="2871537" cy="1337739"/>
          </a:xfrm>
        </p:spPr>
        <p:txBody>
          <a:bodyPr>
            <a:normAutofit/>
          </a:bodyPr>
          <a:lstStyle>
            <a:lvl1pPr marL="0" indent="0">
              <a:lnSpc>
                <a:spcPct val="100000"/>
              </a:lnSpc>
              <a:spcAft>
                <a:spcPts val="2000"/>
              </a:spcAft>
              <a:buNone/>
              <a:defRPr lang="en-US" sz="1400" kern="1200" dirty="0">
                <a:solidFill>
                  <a:schemeClr val="bg1"/>
                </a:solidFill>
                <a:latin typeface="Century Gothic" panose="020B0502020202020204" pitchFamily="34" charset="0"/>
                <a:ea typeface="+mn-ea"/>
                <a:cs typeface="Segoe UI" panose="020B0502040204020203" pitchFamily="34" charset="0"/>
              </a:defRPr>
            </a:lvl1pPr>
          </a:lstStyle>
          <a:p>
            <a:pPr lvl="0"/>
            <a:r>
              <a:rPr lang="en-US"/>
              <a:t>Click to edit Master text styles</a:t>
            </a:r>
          </a:p>
        </p:txBody>
      </p:sp>
      <p:sp>
        <p:nvSpPr>
          <p:cNvPr id="28" name="Text Placeholder 10">
            <a:extLst>
              <a:ext uri="{FF2B5EF4-FFF2-40B4-BE49-F238E27FC236}">
                <a16:creationId xmlns:a16="http://schemas.microsoft.com/office/drawing/2014/main" id="{800C0921-0E2A-4C67-860D-623087D48E58}"/>
              </a:ext>
            </a:extLst>
          </p:cNvPr>
          <p:cNvSpPr>
            <a:spLocks noGrp="1"/>
          </p:cNvSpPr>
          <p:nvPr>
            <p:ph type="body" sz="quarter" idx="15"/>
          </p:nvPr>
        </p:nvSpPr>
        <p:spPr>
          <a:xfrm>
            <a:off x="6039169" y="3361659"/>
            <a:ext cx="2871537" cy="1337739"/>
          </a:xfrm>
        </p:spPr>
        <p:txBody>
          <a:bodyPr>
            <a:normAutofit/>
          </a:bodyPr>
          <a:lstStyle>
            <a:lvl1pPr marL="0" indent="0">
              <a:lnSpc>
                <a:spcPct val="100000"/>
              </a:lnSpc>
              <a:spcAft>
                <a:spcPts val="2000"/>
              </a:spcAft>
              <a:buNone/>
              <a:defRPr lang="en-US" sz="1400" kern="1200" dirty="0">
                <a:solidFill>
                  <a:schemeClr val="bg1"/>
                </a:solidFill>
                <a:latin typeface="Century Gothic" panose="020B0502020202020204" pitchFamily="34" charset="0"/>
                <a:ea typeface="+mn-ea"/>
                <a:cs typeface="Segoe UI" panose="020B0502040204020203" pitchFamily="34" charset="0"/>
              </a:defRPr>
            </a:lvl1pPr>
          </a:lstStyle>
          <a:p>
            <a:pPr lvl="0"/>
            <a:r>
              <a:rPr lang="en-US"/>
              <a:t>Click to edit Master text styles</a:t>
            </a:r>
          </a:p>
        </p:txBody>
      </p:sp>
      <p:sp>
        <p:nvSpPr>
          <p:cNvPr id="29" name="Text Placeholder 10">
            <a:extLst>
              <a:ext uri="{FF2B5EF4-FFF2-40B4-BE49-F238E27FC236}">
                <a16:creationId xmlns:a16="http://schemas.microsoft.com/office/drawing/2014/main" id="{F08FCE70-FA2D-482A-A164-4D0C4D6A3365}"/>
              </a:ext>
            </a:extLst>
          </p:cNvPr>
          <p:cNvSpPr>
            <a:spLocks noGrp="1"/>
          </p:cNvSpPr>
          <p:nvPr>
            <p:ph type="body" sz="quarter" idx="16"/>
          </p:nvPr>
        </p:nvSpPr>
        <p:spPr>
          <a:xfrm>
            <a:off x="4241293" y="1420093"/>
            <a:ext cx="2871537" cy="1337739"/>
          </a:xfrm>
        </p:spPr>
        <p:txBody>
          <a:bodyPr>
            <a:normAutofit/>
          </a:bodyPr>
          <a:lstStyle>
            <a:lvl1pPr marL="0" indent="0">
              <a:lnSpc>
                <a:spcPct val="100000"/>
              </a:lnSpc>
              <a:spcAft>
                <a:spcPts val="2000"/>
              </a:spcAft>
              <a:buNone/>
              <a:defRPr lang="en-US" sz="1400" kern="1200" dirty="0">
                <a:solidFill>
                  <a:schemeClr val="bg1"/>
                </a:solidFill>
                <a:latin typeface="Century Gothic" panose="020B0502020202020204" pitchFamily="34" charset="0"/>
                <a:ea typeface="+mn-ea"/>
                <a:cs typeface="Segoe UI" panose="020B0502040204020203" pitchFamily="34" charset="0"/>
              </a:defRPr>
            </a:lvl1pPr>
          </a:lstStyle>
          <a:p>
            <a:pPr lvl="0"/>
            <a:r>
              <a:rPr lang="en-US"/>
              <a:t>Click to edit Master text styles</a:t>
            </a:r>
          </a:p>
        </p:txBody>
      </p:sp>
    </p:spTree>
    <p:extLst>
      <p:ext uri="{BB962C8B-B14F-4D97-AF65-F5344CB8AC3E}">
        <p14:creationId xmlns:p14="http://schemas.microsoft.com/office/powerpoint/2010/main" val="4016456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Step Al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BB2580B-041D-4851-8F8C-68136867413A}"/>
              </a:ext>
            </a:extLst>
          </p:cNvPr>
          <p:cNvSpPr/>
          <p:nvPr userDrawn="1"/>
        </p:nvSpPr>
        <p:spPr>
          <a:xfrm>
            <a:off x="11288256" y="-849"/>
            <a:ext cx="910600" cy="68588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6" name="Picture 5">
            <a:extLst>
              <a:ext uri="{FF2B5EF4-FFF2-40B4-BE49-F238E27FC236}">
                <a16:creationId xmlns:a16="http://schemas.microsoft.com/office/drawing/2014/main" id="{15DAF249-F087-486D-9373-D1D96AC5982F}"/>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a:xfrm>
            <a:off x="0" y="-849"/>
            <a:ext cx="11375568" cy="6857999"/>
          </a:xfrm>
          <a:prstGeom prst="rect">
            <a:avLst/>
          </a:prstGeom>
        </p:spPr>
      </p:pic>
      <p:sp>
        <p:nvSpPr>
          <p:cNvPr id="7" name="Прямоугольник 28">
            <a:extLst>
              <a:ext uri="{FF2B5EF4-FFF2-40B4-BE49-F238E27FC236}">
                <a16:creationId xmlns:a16="http://schemas.microsoft.com/office/drawing/2014/main" id="{40BE2EAE-DEF8-4547-9314-D5CC0A644219}"/>
              </a:ext>
            </a:extLst>
          </p:cNvPr>
          <p:cNvSpPr/>
          <p:nvPr userDrawn="1"/>
        </p:nvSpPr>
        <p:spPr>
          <a:xfrm rot="5400000">
            <a:off x="2667425" y="-2667425"/>
            <a:ext cx="6857150" cy="12191999"/>
          </a:xfrm>
          <a:prstGeom prst="rect">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50000"/>
              </a:lnSpc>
              <a:spcBef>
                <a:spcPts val="0"/>
              </a:spcBef>
              <a:spcAft>
                <a:spcPts val="0"/>
              </a:spcAft>
              <a:defRPr/>
            </a:pPr>
            <a:endParaRPr lang="ru-RU" sz="1400" dirty="0"/>
          </a:p>
        </p:txBody>
      </p:sp>
      <p:sp>
        <p:nvSpPr>
          <p:cNvPr id="9" name="Title 8">
            <a:extLst>
              <a:ext uri="{FF2B5EF4-FFF2-40B4-BE49-F238E27FC236}">
                <a16:creationId xmlns:a16="http://schemas.microsoft.com/office/drawing/2014/main" id="{9425F7BC-88F1-4DEF-BE4F-66027E77832E}"/>
              </a:ext>
            </a:extLst>
          </p:cNvPr>
          <p:cNvSpPr>
            <a:spLocks noGrp="1"/>
          </p:cNvSpPr>
          <p:nvPr>
            <p:ph type="title" hasCustomPrompt="1"/>
          </p:nvPr>
        </p:nvSpPr>
        <p:spPr>
          <a:xfrm>
            <a:off x="605026" y="400051"/>
            <a:ext cx="5145560" cy="798512"/>
          </a:xfrm>
        </p:spPr>
        <p:txBody>
          <a:bodyPr>
            <a:normAutofit/>
          </a:bodyPr>
          <a:lstStyle>
            <a:lvl1pPr algn="l">
              <a:defRPr sz="4000"/>
            </a:lvl1pPr>
          </a:lstStyle>
          <a:p>
            <a:r>
              <a:rPr lang="en-US" dirty="0"/>
              <a:t>SMALL TITLE</a:t>
            </a:r>
          </a:p>
        </p:txBody>
      </p:sp>
      <p:sp>
        <p:nvSpPr>
          <p:cNvPr id="11" name="Text Placeholder 10">
            <a:extLst>
              <a:ext uri="{FF2B5EF4-FFF2-40B4-BE49-F238E27FC236}">
                <a16:creationId xmlns:a16="http://schemas.microsoft.com/office/drawing/2014/main" id="{6148BE13-086D-417C-8DA0-B1FEC9F7613F}"/>
              </a:ext>
            </a:extLst>
          </p:cNvPr>
          <p:cNvSpPr>
            <a:spLocks noGrp="1"/>
          </p:cNvSpPr>
          <p:nvPr>
            <p:ph type="body" sz="quarter" idx="10"/>
          </p:nvPr>
        </p:nvSpPr>
        <p:spPr>
          <a:xfrm>
            <a:off x="605026" y="1217613"/>
            <a:ext cx="4135910" cy="971550"/>
          </a:xfrm>
        </p:spPr>
        <p:txBody>
          <a:bodyPr>
            <a:normAutofit/>
          </a:bodyPr>
          <a:lstStyle>
            <a:lvl1pPr marL="0" indent="0">
              <a:lnSpc>
                <a:spcPct val="100000"/>
              </a:lnSpc>
              <a:spcAft>
                <a:spcPts val="2000"/>
              </a:spcAft>
              <a:buNone/>
              <a:defRPr lang="en-US" sz="1400" kern="1200" dirty="0">
                <a:solidFill>
                  <a:schemeClr val="bg1"/>
                </a:solidFill>
                <a:latin typeface="Century Gothic" panose="020B0502020202020204" pitchFamily="34" charset="0"/>
                <a:ea typeface="+mn-ea"/>
                <a:cs typeface="Segoe UI" panose="020B0502040204020203" pitchFamily="34" charset="0"/>
              </a:defRPr>
            </a:lvl1pPr>
          </a:lstStyle>
          <a:p>
            <a:pPr lvl="0"/>
            <a:r>
              <a:rPr lang="en-US"/>
              <a:t>Click to edit Master text styles</a:t>
            </a:r>
          </a:p>
        </p:txBody>
      </p:sp>
      <p:sp>
        <p:nvSpPr>
          <p:cNvPr id="8" name="Параллелограмм 3">
            <a:extLst>
              <a:ext uri="{FF2B5EF4-FFF2-40B4-BE49-F238E27FC236}">
                <a16:creationId xmlns:a16="http://schemas.microsoft.com/office/drawing/2014/main" id="{3B7727C9-7BD4-44DE-AB4D-DA388EC1790D}"/>
              </a:ext>
            </a:extLst>
          </p:cNvPr>
          <p:cNvSpPr/>
          <p:nvPr userDrawn="1"/>
        </p:nvSpPr>
        <p:spPr>
          <a:xfrm>
            <a:off x="-28643" y="0"/>
            <a:ext cx="9915593" cy="6858000"/>
          </a:xfrm>
          <a:prstGeom prst="parallelogram">
            <a:avLst>
              <a:gd name="adj" fmla="val 92267"/>
            </a:avLst>
          </a:prstGeom>
          <a:gradFill>
            <a:gsLst>
              <a:gs pos="100000">
                <a:srgbClr val="DE6346">
                  <a:alpha val="70000"/>
                </a:srgbClr>
              </a:gs>
              <a:gs pos="0">
                <a:srgbClr val="9F361D">
                  <a:alpha val="70000"/>
                </a:srgbClr>
              </a:gs>
              <a:gs pos="73000">
                <a:srgbClr val="D24726"/>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grpSp>
        <p:nvGrpSpPr>
          <p:cNvPr id="23" name="Group 22">
            <a:extLst>
              <a:ext uri="{FF2B5EF4-FFF2-40B4-BE49-F238E27FC236}">
                <a16:creationId xmlns:a16="http://schemas.microsoft.com/office/drawing/2014/main" id="{01F9F0D4-886A-43C9-8B98-D75F3D123AD9}"/>
              </a:ext>
            </a:extLst>
          </p:cNvPr>
          <p:cNvGrpSpPr/>
          <p:nvPr userDrawn="1"/>
        </p:nvGrpSpPr>
        <p:grpSpPr>
          <a:xfrm>
            <a:off x="853063" y="1343920"/>
            <a:ext cx="4316824" cy="4477633"/>
            <a:chOff x="861186" y="1343920"/>
            <a:chExt cx="4316824" cy="4477633"/>
          </a:xfrm>
        </p:grpSpPr>
        <p:grpSp>
          <p:nvGrpSpPr>
            <p:cNvPr id="14" name="Group 13">
              <a:extLst>
                <a:ext uri="{FF2B5EF4-FFF2-40B4-BE49-F238E27FC236}">
                  <a16:creationId xmlns:a16="http://schemas.microsoft.com/office/drawing/2014/main" id="{994A4E7F-BFC7-482F-A3ED-1094D73BE5C1}"/>
                </a:ext>
              </a:extLst>
            </p:cNvPr>
            <p:cNvGrpSpPr/>
            <p:nvPr userDrawn="1"/>
          </p:nvGrpSpPr>
          <p:grpSpPr>
            <a:xfrm>
              <a:off x="4619831" y="1343920"/>
              <a:ext cx="558179" cy="468000"/>
              <a:chOff x="4388904" y="1577920"/>
              <a:chExt cx="558179" cy="468000"/>
            </a:xfrm>
          </p:grpSpPr>
          <p:sp>
            <p:nvSpPr>
              <p:cNvPr id="15" name="Овал 25">
                <a:extLst>
                  <a:ext uri="{FF2B5EF4-FFF2-40B4-BE49-F238E27FC236}">
                    <a16:creationId xmlns:a16="http://schemas.microsoft.com/office/drawing/2014/main" id="{76698BCA-19CB-41AE-BE78-374F5BA2E571}"/>
                  </a:ext>
                </a:extLst>
              </p:cNvPr>
              <p:cNvSpPr>
                <a:spLocks noChangeAspect="1"/>
              </p:cNvSpPr>
              <p:nvPr/>
            </p:nvSpPr>
            <p:spPr>
              <a:xfrm>
                <a:off x="4430571" y="1577920"/>
                <a:ext cx="468000" cy="468000"/>
              </a:xfrm>
              <a:prstGeom prst="ellipse">
                <a:avLst/>
              </a:prstGeom>
              <a:solidFill>
                <a:srgbClr val="9F361D"/>
              </a:solidFill>
              <a:ln>
                <a:noFill/>
              </a:ln>
              <a:effectLst>
                <a:glow rad="101600">
                  <a:srgbClr val="9F361D">
                    <a:alpha val="40000"/>
                  </a:srgb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16" name="TextBox 15" descr="Number 1">
                <a:extLst>
                  <a:ext uri="{FF2B5EF4-FFF2-40B4-BE49-F238E27FC236}">
                    <a16:creationId xmlns:a16="http://schemas.microsoft.com/office/drawing/2014/main" id="{506F61CE-8084-4FB8-8576-90DE19C61BBC}"/>
                  </a:ext>
                </a:extLst>
              </p:cNvPr>
              <p:cNvSpPr txBox="1"/>
              <p:nvPr/>
            </p:nvSpPr>
            <p:spPr bwMode="blackWhite">
              <a:xfrm>
                <a:off x="4388904" y="1616760"/>
                <a:ext cx="558179" cy="369332"/>
              </a:xfrm>
              <a:prstGeom prst="rect">
                <a:avLst/>
              </a:prstGeom>
              <a:noFill/>
              <a:effectLst>
                <a:glow rad="139700">
                  <a:schemeClr val="accent2">
                    <a:satMod val="175000"/>
                    <a:alpha val="40000"/>
                  </a:schemeClr>
                </a:glow>
              </a:effectLst>
            </p:spPr>
            <p:txBody>
              <a:bodyPr wrap="square" rtlCol="0">
                <a:spAutoFit/>
              </a:bodyPr>
              <a:lstStyle/>
              <a:p>
                <a:pPr algn="ctr"/>
                <a:r>
                  <a:rPr lang="en-US" b="1" dirty="0">
                    <a:solidFill>
                      <a:schemeClr val="bg1"/>
                    </a:solidFill>
                    <a:latin typeface="Century Gothic" panose="020B0502020202020204" pitchFamily="34" charset="0"/>
                    <a:cs typeface="Segoe UI Semibold" panose="020B0702040204020203" pitchFamily="34" charset="0"/>
                  </a:rPr>
                  <a:t>1</a:t>
                </a:r>
              </a:p>
            </p:txBody>
          </p:sp>
        </p:grpSp>
        <p:grpSp>
          <p:nvGrpSpPr>
            <p:cNvPr id="17" name="Group 16">
              <a:extLst>
                <a:ext uri="{FF2B5EF4-FFF2-40B4-BE49-F238E27FC236}">
                  <a16:creationId xmlns:a16="http://schemas.microsoft.com/office/drawing/2014/main" id="{E48597ED-A5D8-4E38-81E8-8DC0AD6A3937}"/>
                </a:ext>
              </a:extLst>
            </p:cNvPr>
            <p:cNvGrpSpPr/>
            <p:nvPr userDrawn="1"/>
          </p:nvGrpSpPr>
          <p:grpSpPr>
            <a:xfrm>
              <a:off x="861186" y="5353553"/>
              <a:ext cx="558179" cy="468000"/>
              <a:chOff x="799474" y="5451491"/>
              <a:chExt cx="558179" cy="468000"/>
            </a:xfrm>
          </p:grpSpPr>
          <p:sp>
            <p:nvSpPr>
              <p:cNvPr id="18" name="Овал 25">
                <a:extLst>
                  <a:ext uri="{FF2B5EF4-FFF2-40B4-BE49-F238E27FC236}">
                    <a16:creationId xmlns:a16="http://schemas.microsoft.com/office/drawing/2014/main" id="{5016EDD9-EDAC-4A14-9CBF-5959078A0744}"/>
                  </a:ext>
                </a:extLst>
              </p:cNvPr>
              <p:cNvSpPr>
                <a:spLocks noChangeAspect="1"/>
              </p:cNvSpPr>
              <p:nvPr/>
            </p:nvSpPr>
            <p:spPr>
              <a:xfrm>
                <a:off x="844564" y="5451491"/>
                <a:ext cx="468000" cy="468000"/>
              </a:xfrm>
              <a:prstGeom prst="ellipse">
                <a:avLst/>
              </a:prstGeom>
              <a:solidFill>
                <a:srgbClr val="9F361D"/>
              </a:solidFill>
              <a:ln>
                <a:noFill/>
              </a:ln>
              <a:effectLst>
                <a:glow rad="101600">
                  <a:srgbClr val="9F361D">
                    <a:alpha val="40000"/>
                  </a:srgb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19" name="TextBox 18" descr="Number 3">
                <a:extLst>
                  <a:ext uri="{FF2B5EF4-FFF2-40B4-BE49-F238E27FC236}">
                    <a16:creationId xmlns:a16="http://schemas.microsoft.com/office/drawing/2014/main" id="{A537EC38-EF5B-4E6E-98E2-F890B5E42938}"/>
                  </a:ext>
                </a:extLst>
              </p:cNvPr>
              <p:cNvSpPr txBox="1"/>
              <p:nvPr/>
            </p:nvSpPr>
            <p:spPr bwMode="blackWhite">
              <a:xfrm>
                <a:off x="799474" y="5489939"/>
                <a:ext cx="558179" cy="369332"/>
              </a:xfrm>
              <a:prstGeom prst="rect">
                <a:avLst/>
              </a:prstGeom>
              <a:noFill/>
            </p:spPr>
            <p:txBody>
              <a:bodyPr wrap="square" rtlCol="0">
                <a:spAutoFit/>
              </a:bodyPr>
              <a:lstStyle/>
              <a:p>
                <a:pPr algn="ctr"/>
                <a:r>
                  <a:rPr lang="en-US" b="1" dirty="0">
                    <a:solidFill>
                      <a:schemeClr val="bg1"/>
                    </a:solidFill>
                    <a:latin typeface="Century Gothic" panose="020B0502020202020204" pitchFamily="34" charset="0"/>
                    <a:cs typeface="Segoe UI Semibold" panose="020B0702040204020203" pitchFamily="34" charset="0"/>
                  </a:rPr>
                  <a:t>3</a:t>
                </a:r>
              </a:p>
            </p:txBody>
          </p:sp>
        </p:grpSp>
        <p:grpSp>
          <p:nvGrpSpPr>
            <p:cNvPr id="20" name="Group 19">
              <a:extLst>
                <a:ext uri="{FF2B5EF4-FFF2-40B4-BE49-F238E27FC236}">
                  <a16:creationId xmlns:a16="http://schemas.microsoft.com/office/drawing/2014/main" id="{261EFACB-8BDE-4751-BADB-F72B5A5F6679}"/>
                </a:ext>
              </a:extLst>
            </p:cNvPr>
            <p:cNvGrpSpPr/>
            <p:nvPr userDrawn="1"/>
          </p:nvGrpSpPr>
          <p:grpSpPr>
            <a:xfrm>
              <a:off x="2800323" y="3270611"/>
              <a:ext cx="558179" cy="468000"/>
              <a:chOff x="2686835" y="3386632"/>
              <a:chExt cx="558179" cy="468000"/>
            </a:xfrm>
          </p:grpSpPr>
          <p:sp>
            <p:nvSpPr>
              <p:cNvPr id="21" name="Овал 25">
                <a:extLst>
                  <a:ext uri="{FF2B5EF4-FFF2-40B4-BE49-F238E27FC236}">
                    <a16:creationId xmlns:a16="http://schemas.microsoft.com/office/drawing/2014/main" id="{C123EE02-6890-4623-975A-A512E7D3B95A}"/>
                  </a:ext>
                </a:extLst>
              </p:cNvPr>
              <p:cNvSpPr>
                <a:spLocks noChangeAspect="1"/>
              </p:cNvSpPr>
              <p:nvPr/>
            </p:nvSpPr>
            <p:spPr>
              <a:xfrm>
                <a:off x="2731925" y="3386632"/>
                <a:ext cx="468000" cy="468000"/>
              </a:xfrm>
              <a:prstGeom prst="ellipse">
                <a:avLst/>
              </a:prstGeom>
              <a:solidFill>
                <a:srgbClr val="9F361D"/>
              </a:solidFill>
              <a:ln>
                <a:noFill/>
              </a:ln>
              <a:effectLst>
                <a:glow rad="101600">
                  <a:srgbClr val="9F361D">
                    <a:alpha val="40000"/>
                  </a:srgb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22" name="TextBox 21" descr="Number 2">
                <a:extLst>
                  <a:ext uri="{FF2B5EF4-FFF2-40B4-BE49-F238E27FC236}">
                    <a16:creationId xmlns:a16="http://schemas.microsoft.com/office/drawing/2014/main" id="{5850A4F0-C7C0-4DA2-A958-6C4289944D4A}"/>
                  </a:ext>
                </a:extLst>
              </p:cNvPr>
              <p:cNvSpPr txBox="1"/>
              <p:nvPr/>
            </p:nvSpPr>
            <p:spPr bwMode="blackWhite">
              <a:xfrm>
                <a:off x="2686835" y="3418440"/>
                <a:ext cx="558179" cy="369332"/>
              </a:xfrm>
              <a:prstGeom prst="rect">
                <a:avLst/>
              </a:prstGeom>
              <a:noFill/>
            </p:spPr>
            <p:txBody>
              <a:bodyPr wrap="square" rtlCol="0">
                <a:spAutoFit/>
              </a:bodyPr>
              <a:lstStyle/>
              <a:p>
                <a:pPr algn="ctr"/>
                <a:r>
                  <a:rPr lang="en-US" b="1" dirty="0">
                    <a:solidFill>
                      <a:schemeClr val="bg1"/>
                    </a:solidFill>
                    <a:latin typeface="Century Gothic" panose="020B0502020202020204" pitchFamily="34" charset="0"/>
                    <a:cs typeface="Segoe UI Semibold" panose="020B0702040204020203" pitchFamily="34" charset="0"/>
                  </a:rPr>
                  <a:t>2</a:t>
                </a:r>
              </a:p>
            </p:txBody>
          </p:sp>
        </p:grpSp>
      </p:grpSp>
      <p:sp>
        <p:nvSpPr>
          <p:cNvPr id="13" name="Text Placeholder 12">
            <a:extLst>
              <a:ext uri="{FF2B5EF4-FFF2-40B4-BE49-F238E27FC236}">
                <a16:creationId xmlns:a16="http://schemas.microsoft.com/office/drawing/2014/main" id="{3F5DBF9D-19BF-4838-ACC4-D041EC29D3B9}"/>
              </a:ext>
            </a:extLst>
          </p:cNvPr>
          <p:cNvSpPr>
            <a:spLocks noGrp="1"/>
          </p:cNvSpPr>
          <p:nvPr userDrawn="1">
            <p:ph type="body" sz="quarter" idx="11" hasCustomPrompt="1"/>
          </p:nvPr>
        </p:nvSpPr>
        <p:spPr>
          <a:xfrm>
            <a:off x="5923191" y="419100"/>
            <a:ext cx="2914650" cy="798513"/>
          </a:xfrm>
        </p:spPr>
        <p:txBody>
          <a:bodyPr anchor="ctr">
            <a:normAutofit/>
          </a:bodyPr>
          <a:lstStyle>
            <a:lvl1pPr marL="0" indent="0">
              <a:buNone/>
              <a:defRPr sz="2400"/>
            </a:lvl1pPr>
          </a:lstStyle>
          <a:p>
            <a:pPr lvl="0"/>
            <a:r>
              <a:rPr lang="en-US" dirty="0"/>
              <a:t>Steps Go Here:</a:t>
            </a:r>
          </a:p>
        </p:txBody>
      </p:sp>
      <p:sp>
        <p:nvSpPr>
          <p:cNvPr id="27" name="Text Placeholder 10">
            <a:extLst>
              <a:ext uri="{FF2B5EF4-FFF2-40B4-BE49-F238E27FC236}">
                <a16:creationId xmlns:a16="http://schemas.microsoft.com/office/drawing/2014/main" id="{34A318E2-038D-4EC3-9C69-CDCB53824BC2}"/>
              </a:ext>
            </a:extLst>
          </p:cNvPr>
          <p:cNvSpPr>
            <a:spLocks noGrp="1"/>
          </p:cNvSpPr>
          <p:nvPr userDrawn="1">
            <p:ph type="body" sz="quarter" idx="14"/>
          </p:nvPr>
        </p:nvSpPr>
        <p:spPr>
          <a:xfrm>
            <a:off x="1356431" y="5335777"/>
            <a:ext cx="2871537" cy="1337739"/>
          </a:xfrm>
        </p:spPr>
        <p:txBody>
          <a:bodyPr>
            <a:normAutofit/>
          </a:bodyPr>
          <a:lstStyle>
            <a:lvl1pPr marL="0" indent="0">
              <a:lnSpc>
                <a:spcPct val="100000"/>
              </a:lnSpc>
              <a:spcAft>
                <a:spcPts val="2000"/>
              </a:spcAft>
              <a:buNone/>
              <a:defRPr lang="en-US" sz="1400" kern="1200" dirty="0">
                <a:solidFill>
                  <a:schemeClr val="bg1"/>
                </a:solidFill>
                <a:latin typeface="Century Gothic" panose="020B0502020202020204" pitchFamily="34" charset="0"/>
                <a:ea typeface="+mn-ea"/>
                <a:cs typeface="Segoe UI" panose="020B0502040204020203" pitchFamily="34" charset="0"/>
              </a:defRPr>
            </a:lvl1pPr>
          </a:lstStyle>
          <a:p>
            <a:pPr lvl="0"/>
            <a:r>
              <a:rPr lang="en-US"/>
              <a:t>Click to edit Master text styles</a:t>
            </a:r>
          </a:p>
        </p:txBody>
      </p:sp>
      <p:sp>
        <p:nvSpPr>
          <p:cNvPr id="28" name="Text Placeholder 10">
            <a:extLst>
              <a:ext uri="{FF2B5EF4-FFF2-40B4-BE49-F238E27FC236}">
                <a16:creationId xmlns:a16="http://schemas.microsoft.com/office/drawing/2014/main" id="{800C0921-0E2A-4C67-860D-623087D48E58}"/>
              </a:ext>
            </a:extLst>
          </p:cNvPr>
          <p:cNvSpPr>
            <a:spLocks noGrp="1"/>
          </p:cNvSpPr>
          <p:nvPr userDrawn="1">
            <p:ph type="body" sz="quarter" idx="15"/>
          </p:nvPr>
        </p:nvSpPr>
        <p:spPr>
          <a:xfrm>
            <a:off x="3317799" y="3361659"/>
            <a:ext cx="2871537" cy="1337739"/>
          </a:xfrm>
        </p:spPr>
        <p:txBody>
          <a:bodyPr>
            <a:normAutofit/>
          </a:bodyPr>
          <a:lstStyle>
            <a:lvl1pPr marL="0" indent="0">
              <a:lnSpc>
                <a:spcPct val="100000"/>
              </a:lnSpc>
              <a:spcAft>
                <a:spcPts val="2000"/>
              </a:spcAft>
              <a:buNone/>
              <a:defRPr lang="en-US" sz="1400" kern="1200" dirty="0">
                <a:solidFill>
                  <a:schemeClr val="bg1"/>
                </a:solidFill>
                <a:latin typeface="Century Gothic" panose="020B0502020202020204" pitchFamily="34" charset="0"/>
                <a:ea typeface="+mn-ea"/>
                <a:cs typeface="Segoe UI" panose="020B0502040204020203" pitchFamily="34" charset="0"/>
              </a:defRPr>
            </a:lvl1pPr>
          </a:lstStyle>
          <a:p>
            <a:pPr lvl="0"/>
            <a:r>
              <a:rPr lang="en-US"/>
              <a:t>Click to edit Master text styles</a:t>
            </a:r>
          </a:p>
        </p:txBody>
      </p:sp>
      <p:sp>
        <p:nvSpPr>
          <p:cNvPr id="29" name="Text Placeholder 10">
            <a:extLst>
              <a:ext uri="{FF2B5EF4-FFF2-40B4-BE49-F238E27FC236}">
                <a16:creationId xmlns:a16="http://schemas.microsoft.com/office/drawing/2014/main" id="{F08FCE70-FA2D-482A-A164-4D0C4D6A3365}"/>
              </a:ext>
            </a:extLst>
          </p:cNvPr>
          <p:cNvSpPr>
            <a:spLocks noGrp="1"/>
          </p:cNvSpPr>
          <p:nvPr userDrawn="1">
            <p:ph type="body" sz="quarter" idx="16"/>
          </p:nvPr>
        </p:nvSpPr>
        <p:spPr>
          <a:xfrm>
            <a:off x="5175878" y="1420093"/>
            <a:ext cx="2871537" cy="1337739"/>
          </a:xfrm>
        </p:spPr>
        <p:txBody>
          <a:bodyPr>
            <a:normAutofit/>
          </a:bodyPr>
          <a:lstStyle>
            <a:lvl1pPr marL="0" indent="0">
              <a:lnSpc>
                <a:spcPct val="100000"/>
              </a:lnSpc>
              <a:spcAft>
                <a:spcPts val="2000"/>
              </a:spcAft>
              <a:buNone/>
              <a:defRPr lang="en-US" sz="1400" kern="1200" dirty="0">
                <a:solidFill>
                  <a:schemeClr val="bg1"/>
                </a:solidFill>
                <a:latin typeface="Century Gothic" panose="020B0502020202020204" pitchFamily="34" charset="0"/>
                <a:ea typeface="+mn-ea"/>
                <a:cs typeface="Segoe UI" panose="020B0502040204020203" pitchFamily="34" charset="0"/>
              </a:defRPr>
            </a:lvl1pPr>
          </a:lstStyle>
          <a:p>
            <a:pPr lvl="0"/>
            <a:r>
              <a:rPr lang="en-US"/>
              <a:t>Click to edit Master text styles</a:t>
            </a:r>
          </a:p>
        </p:txBody>
      </p:sp>
    </p:spTree>
    <p:extLst>
      <p:ext uri="{BB962C8B-B14F-4D97-AF65-F5344CB8AC3E}">
        <p14:creationId xmlns:p14="http://schemas.microsoft.com/office/powerpoint/2010/main" val="3788997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6D6D913A-C186-4F8A-82A2-48D38C0610C4}"/>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6335074" y="980189"/>
            <a:ext cx="6857999" cy="4897623"/>
          </a:xfrm>
          <a:prstGeom prst="rect">
            <a:avLst/>
          </a:prstGeom>
        </p:spPr>
      </p:pic>
      <p:sp>
        <p:nvSpPr>
          <p:cNvPr id="15" name="Rectangle 14">
            <a:extLst>
              <a:ext uri="{FF2B5EF4-FFF2-40B4-BE49-F238E27FC236}">
                <a16:creationId xmlns:a16="http://schemas.microsoft.com/office/drawing/2014/main" id="{EA497B4B-92CE-4375-9EFC-1FCED23B3755}"/>
              </a:ext>
              <a:ext uri="{C183D7F6-B498-43B3-948B-1728B52AA6E4}">
                <adec:decorative xmlns:adec="http://schemas.microsoft.com/office/drawing/2017/decorative" val="1"/>
              </a:ext>
            </a:extLst>
          </p:cNvPr>
          <p:cNvSpPr/>
          <p:nvPr userDrawn="1"/>
        </p:nvSpPr>
        <p:spPr>
          <a:xfrm>
            <a:off x="7308043" y="-7144"/>
            <a:ext cx="4883957" cy="6857998"/>
          </a:xfrm>
          <a:prstGeom prst="rect">
            <a:avLst/>
          </a:prstGeom>
          <a:solidFill>
            <a:srgbClr val="000000">
              <a:alpha val="1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00" dirty="0"/>
          </a:p>
        </p:txBody>
      </p:sp>
      <p:grpSp>
        <p:nvGrpSpPr>
          <p:cNvPr id="8" name="Group 7">
            <a:extLst>
              <a:ext uri="{FF2B5EF4-FFF2-40B4-BE49-F238E27FC236}">
                <a16:creationId xmlns:a16="http://schemas.microsoft.com/office/drawing/2014/main" id="{29F6BF0A-340E-4923-AF94-305730065DA2}"/>
              </a:ext>
              <a:ext uri="{C183D7F6-B498-43B3-948B-1728B52AA6E4}">
                <adec:decorative xmlns:adec="http://schemas.microsoft.com/office/drawing/2017/decorative" val="1"/>
              </a:ext>
            </a:extLst>
          </p:cNvPr>
          <p:cNvGrpSpPr/>
          <p:nvPr userDrawn="1"/>
        </p:nvGrpSpPr>
        <p:grpSpPr>
          <a:xfrm rot="16200000" flipH="1">
            <a:off x="-2712790" y="2451892"/>
            <a:ext cx="6216650" cy="1935163"/>
            <a:chOff x="2982913" y="-574675"/>
            <a:chExt cx="6216650" cy="1935163"/>
          </a:xfrm>
        </p:grpSpPr>
        <p:sp>
          <p:nvSpPr>
            <p:cNvPr id="9" name="Полилиния: фигура 12">
              <a:extLst>
                <a:ext uri="{FF2B5EF4-FFF2-40B4-BE49-F238E27FC236}">
                  <a16:creationId xmlns:a16="http://schemas.microsoft.com/office/drawing/2014/main" id="{EDBA056C-5C3C-483A-ADBB-6ECE967BF9FC}"/>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00"/>
            </a:p>
          </p:txBody>
        </p:sp>
        <p:sp>
          <p:nvSpPr>
            <p:cNvPr id="10" name="Полилиния: фигура 17">
              <a:extLst>
                <a:ext uri="{FF2B5EF4-FFF2-40B4-BE49-F238E27FC236}">
                  <a16:creationId xmlns:a16="http://schemas.microsoft.com/office/drawing/2014/main" id="{C8A6DF64-EFDA-4FDC-95F2-CA9E904935A9}"/>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00"/>
            </a:p>
          </p:txBody>
        </p:sp>
        <p:sp>
          <p:nvSpPr>
            <p:cNvPr id="11" name="Полилиния: фигура 15">
              <a:extLst>
                <a:ext uri="{FF2B5EF4-FFF2-40B4-BE49-F238E27FC236}">
                  <a16:creationId xmlns:a16="http://schemas.microsoft.com/office/drawing/2014/main" id="{05041C2C-ACC8-4BF3-B916-0896FA1039FB}"/>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00"/>
            </a:p>
          </p:txBody>
        </p:sp>
        <p:sp>
          <p:nvSpPr>
            <p:cNvPr id="12" name="Полилиния: фигура 10">
              <a:extLst>
                <a:ext uri="{FF2B5EF4-FFF2-40B4-BE49-F238E27FC236}">
                  <a16:creationId xmlns:a16="http://schemas.microsoft.com/office/drawing/2014/main" id="{DC952B2D-D957-40DF-9D4E-84F7C8140911}"/>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00"/>
            </a:p>
          </p:txBody>
        </p:sp>
        <p:sp>
          <p:nvSpPr>
            <p:cNvPr id="13" name="Полилиния: фигура 13">
              <a:extLst>
                <a:ext uri="{FF2B5EF4-FFF2-40B4-BE49-F238E27FC236}">
                  <a16:creationId xmlns:a16="http://schemas.microsoft.com/office/drawing/2014/main" id="{42223152-ED82-47B8-AA28-8E45BF4F6FDB}"/>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00"/>
            </a:p>
          </p:txBody>
        </p:sp>
      </p:grpSp>
      <p:sp>
        <p:nvSpPr>
          <p:cNvPr id="2" name="Title 1">
            <a:extLst>
              <a:ext uri="{FF2B5EF4-FFF2-40B4-BE49-F238E27FC236}">
                <a16:creationId xmlns:a16="http://schemas.microsoft.com/office/drawing/2014/main" id="{CC046739-1F33-449F-A734-551C23673626}"/>
              </a:ext>
            </a:extLst>
          </p:cNvPr>
          <p:cNvSpPr>
            <a:spLocks noGrp="1"/>
          </p:cNvSpPr>
          <p:nvPr>
            <p:ph type="title" hasCustomPrompt="1"/>
          </p:nvPr>
        </p:nvSpPr>
        <p:spPr>
          <a:xfrm rot="16200000">
            <a:off x="-2034651" y="2598008"/>
            <a:ext cx="5955956" cy="1600200"/>
          </a:xfrm>
          <a:prstGeom prst="rect">
            <a:avLst/>
          </a:prstGeom>
        </p:spPr>
        <p:txBody>
          <a:bodyPr anchor="b">
            <a:normAutofit/>
          </a:bodyPr>
          <a:lstStyle>
            <a:lvl1pPr algn="ct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55F87EE7-5848-4A7E-8CDC-C84A4100EAD2}"/>
              </a:ext>
            </a:extLst>
          </p:cNvPr>
          <p:cNvSpPr>
            <a:spLocks noGrp="1"/>
          </p:cNvSpPr>
          <p:nvPr>
            <p:ph idx="1"/>
          </p:nvPr>
        </p:nvSpPr>
        <p:spPr>
          <a:xfrm>
            <a:off x="1797858" y="420130"/>
            <a:ext cx="5438826" cy="5955956"/>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7">
            <a:extLst>
              <a:ext uri="{FF2B5EF4-FFF2-40B4-BE49-F238E27FC236}">
                <a16:creationId xmlns:a16="http://schemas.microsoft.com/office/drawing/2014/main" id="{7C2A2BF6-6B6F-4FDE-9C94-76A56291F77A}"/>
              </a:ext>
            </a:extLst>
          </p:cNvPr>
          <p:cNvSpPr>
            <a:spLocks noGrp="1"/>
          </p:cNvSpPr>
          <p:nvPr>
            <p:ph type="body" sz="quarter" idx="10"/>
          </p:nvPr>
        </p:nvSpPr>
        <p:spPr>
          <a:xfrm>
            <a:off x="7940842" y="1089395"/>
            <a:ext cx="3657600" cy="5286692"/>
          </a:xfrm>
        </p:spPr>
        <p:txBody>
          <a:bodyPr/>
          <a:lstStyle>
            <a:lvl1pPr marL="0" indent="0">
              <a:buFont typeface="Century Gothic" panose="020B0502020202020204" pitchFamily="34" charset="0"/>
              <a:buChar char=" "/>
              <a:defRPr sz="1400"/>
            </a:lvl1pPr>
            <a:lvl2pPr marL="223838" indent="-163513">
              <a:buClr>
                <a:schemeClr val="bg1"/>
              </a:buClr>
              <a:buFont typeface="Century Gothic" panose="020B0502020202020204" pitchFamily="34" charset="0"/>
              <a:buChar char="&gt;"/>
              <a:defRPr sz="1400"/>
            </a:lvl2pPr>
            <a:lvl3pPr marL="0" indent="0">
              <a:spcBef>
                <a:spcPts val="2400"/>
              </a:spcBef>
              <a:buFont typeface="Century Gothic" panose="020B0502020202020204" pitchFamily="34" charset="0"/>
              <a:buChar char=" "/>
              <a:defRPr sz="1400"/>
            </a:lvl3pPr>
          </a:lstStyle>
          <a:p>
            <a:pPr lvl="0"/>
            <a:r>
              <a:rPr lang="en-US"/>
              <a:t>Click to edit Master text styles</a:t>
            </a:r>
          </a:p>
          <a:p>
            <a:pPr lvl="1"/>
            <a:r>
              <a:rPr lang="en-US"/>
              <a:t>Second level</a:t>
            </a:r>
          </a:p>
          <a:p>
            <a:pPr lvl="2"/>
            <a:r>
              <a:rPr lang="en-US"/>
              <a:t>Third level</a:t>
            </a:r>
          </a:p>
        </p:txBody>
      </p:sp>
      <p:cxnSp>
        <p:nvCxnSpPr>
          <p:cNvPr id="19" name="Прямая соединительная линия 24">
            <a:extLst>
              <a:ext uri="{FF2B5EF4-FFF2-40B4-BE49-F238E27FC236}">
                <a16:creationId xmlns:a16="http://schemas.microsoft.com/office/drawing/2014/main" id="{B3938D53-967E-448F-8242-8981B708525E}"/>
              </a:ext>
            </a:extLst>
          </p:cNvPr>
          <p:cNvCxnSpPr>
            <a:cxnSpLocks/>
          </p:cNvCxnSpPr>
          <p:nvPr userDrawn="1"/>
        </p:nvCxnSpPr>
        <p:spPr>
          <a:xfrm flipH="1">
            <a:off x="7301596" y="-423"/>
            <a:ext cx="13668" cy="6858423"/>
          </a:xfrm>
          <a:prstGeom prst="line">
            <a:avLst/>
          </a:prstGeom>
          <a:ln w="28575">
            <a:solidFill>
              <a:srgbClr val="9F361D"/>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7398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300AE21-3EF4-4016-A377-C1F84210F81E}"/>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206733" cy="6842789"/>
          </a:xfrm>
          <a:prstGeom prst="rect">
            <a:avLst/>
          </a:prstGeom>
        </p:spPr>
      </p:pic>
      <p:sp>
        <p:nvSpPr>
          <p:cNvPr id="9" name="Rectangle 8">
            <a:extLst>
              <a:ext uri="{FF2B5EF4-FFF2-40B4-BE49-F238E27FC236}">
                <a16:creationId xmlns:a16="http://schemas.microsoft.com/office/drawing/2014/main" id="{42C0D740-CFC6-474B-AA47-789146626F71}"/>
              </a:ext>
              <a:ext uri="{C183D7F6-B498-43B3-948B-1728B52AA6E4}">
                <adec:decorative xmlns:adec="http://schemas.microsoft.com/office/drawing/2017/decorative" val="1"/>
              </a:ext>
            </a:extLst>
          </p:cNvPr>
          <p:cNvSpPr/>
          <p:nvPr userDrawn="1"/>
        </p:nvSpPr>
        <p:spPr>
          <a:xfrm>
            <a:off x="0" y="0"/>
            <a:ext cx="12206733" cy="6858000"/>
          </a:xfrm>
          <a:prstGeom prst="rect">
            <a:avLst/>
          </a:prstGeom>
          <a:solidFill>
            <a:srgbClr val="000000">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00" dirty="0"/>
          </a:p>
        </p:txBody>
      </p:sp>
      <p:grpSp>
        <p:nvGrpSpPr>
          <p:cNvPr id="10" name="Group 9">
            <a:extLst>
              <a:ext uri="{FF2B5EF4-FFF2-40B4-BE49-F238E27FC236}">
                <a16:creationId xmlns:a16="http://schemas.microsoft.com/office/drawing/2014/main" id="{7105DCB4-B5F3-4093-A18D-14AC000228F0}"/>
              </a:ext>
              <a:ext uri="{C183D7F6-B498-43B3-948B-1728B52AA6E4}">
                <adec:decorative xmlns:adec="http://schemas.microsoft.com/office/drawing/2017/decorative" val="1"/>
              </a:ext>
            </a:extLst>
          </p:cNvPr>
          <p:cNvGrpSpPr/>
          <p:nvPr userDrawn="1"/>
        </p:nvGrpSpPr>
        <p:grpSpPr>
          <a:xfrm>
            <a:off x="6664025" y="1843967"/>
            <a:ext cx="211015" cy="5006440"/>
            <a:chOff x="6664025" y="1843967"/>
            <a:chExt cx="211015" cy="5006440"/>
          </a:xfrm>
        </p:grpSpPr>
        <p:cxnSp>
          <p:nvCxnSpPr>
            <p:cNvPr id="11" name="Прямая соединительная линия 24">
              <a:extLst>
                <a:ext uri="{FF2B5EF4-FFF2-40B4-BE49-F238E27FC236}">
                  <a16:creationId xmlns:a16="http://schemas.microsoft.com/office/drawing/2014/main" id="{9D622328-32D2-48BE-BE48-E20E4D2770BD}"/>
                </a:ext>
              </a:extLst>
            </p:cNvPr>
            <p:cNvCxnSpPr>
              <a:cxnSpLocks/>
            </p:cNvCxnSpPr>
            <p:nvPr/>
          </p:nvCxnSpPr>
          <p:spPr>
            <a:xfrm>
              <a:off x="6768172" y="2026407"/>
              <a:ext cx="777" cy="4824000"/>
            </a:xfrm>
            <a:prstGeom prst="line">
              <a:avLst/>
            </a:prstGeom>
            <a:ln w="28575">
              <a:solidFill>
                <a:srgbClr val="9F361D"/>
              </a:solidFill>
            </a:ln>
          </p:spPr>
          <p:style>
            <a:lnRef idx="1">
              <a:schemeClr val="accent1"/>
            </a:lnRef>
            <a:fillRef idx="0">
              <a:schemeClr val="accent1"/>
            </a:fillRef>
            <a:effectRef idx="0">
              <a:schemeClr val="accent1"/>
            </a:effectRef>
            <a:fontRef idx="minor">
              <a:schemeClr val="tx1"/>
            </a:fontRef>
          </p:style>
        </p:cxnSp>
        <p:sp>
          <p:nvSpPr>
            <p:cNvPr id="12" name="Овал 25">
              <a:extLst>
                <a:ext uri="{FF2B5EF4-FFF2-40B4-BE49-F238E27FC236}">
                  <a16:creationId xmlns:a16="http://schemas.microsoft.com/office/drawing/2014/main" id="{018BA51A-7B76-4EEB-A0C9-847FAD3535A4}"/>
                </a:ext>
              </a:extLst>
            </p:cNvPr>
            <p:cNvSpPr/>
            <p:nvPr/>
          </p:nvSpPr>
          <p:spPr>
            <a:xfrm>
              <a:off x="6664025" y="1843967"/>
              <a:ext cx="211015" cy="211015"/>
            </a:xfrm>
            <a:prstGeom prst="ellipse">
              <a:avLst/>
            </a:prstGeom>
            <a:solidFill>
              <a:srgbClr val="9F361D"/>
            </a:solidFill>
            <a:ln>
              <a:noFill/>
            </a:ln>
            <a:effectLst>
              <a:glow rad="101600">
                <a:srgbClr val="9F361D">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grpSp>
      <p:sp>
        <p:nvSpPr>
          <p:cNvPr id="4" name="Text Placeholder 3">
            <a:extLst>
              <a:ext uri="{FF2B5EF4-FFF2-40B4-BE49-F238E27FC236}">
                <a16:creationId xmlns:a16="http://schemas.microsoft.com/office/drawing/2014/main" id="{E0F076A3-68F3-44B3-A396-9AD3AB00F247}"/>
              </a:ext>
            </a:extLst>
          </p:cNvPr>
          <p:cNvSpPr>
            <a:spLocks noGrp="1"/>
          </p:cNvSpPr>
          <p:nvPr>
            <p:ph type="body" sz="half" idx="2"/>
          </p:nvPr>
        </p:nvSpPr>
        <p:spPr>
          <a:xfrm>
            <a:off x="7412274" y="2026406"/>
            <a:ext cx="4136491" cy="439344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13" name="Group 12">
            <a:extLst>
              <a:ext uri="{FF2B5EF4-FFF2-40B4-BE49-F238E27FC236}">
                <a16:creationId xmlns:a16="http://schemas.microsoft.com/office/drawing/2014/main" id="{1E079420-586F-4241-8C4B-7F975FA292CD}"/>
              </a:ext>
              <a:ext uri="{C183D7F6-B498-43B3-948B-1728B52AA6E4}">
                <adec:decorative xmlns:adec="http://schemas.microsoft.com/office/drawing/2017/decorative" val="1"/>
              </a:ext>
            </a:extLst>
          </p:cNvPr>
          <p:cNvGrpSpPr/>
          <p:nvPr userDrawn="1"/>
        </p:nvGrpSpPr>
        <p:grpSpPr>
          <a:xfrm rot="16200000" flipH="1">
            <a:off x="-2723676" y="2451892"/>
            <a:ext cx="6216650" cy="1935163"/>
            <a:chOff x="2982913" y="-574675"/>
            <a:chExt cx="6216650" cy="1935163"/>
          </a:xfrm>
        </p:grpSpPr>
        <p:sp>
          <p:nvSpPr>
            <p:cNvPr id="14" name="Полилиния: фигура 12">
              <a:extLst>
                <a:ext uri="{FF2B5EF4-FFF2-40B4-BE49-F238E27FC236}">
                  <a16:creationId xmlns:a16="http://schemas.microsoft.com/office/drawing/2014/main" id="{7D4FA2E5-B76B-46E4-A9F9-D3A4F16AE985}"/>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00"/>
            </a:p>
          </p:txBody>
        </p:sp>
        <p:sp>
          <p:nvSpPr>
            <p:cNvPr id="15" name="Полилиния: фигура 17">
              <a:extLst>
                <a:ext uri="{FF2B5EF4-FFF2-40B4-BE49-F238E27FC236}">
                  <a16:creationId xmlns:a16="http://schemas.microsoft.com/office/drawing/2014/main" id="{AF8A5FC5-DA44-4DC9-BE1D-E197C2FEE718}"/>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00"/>
            </a:p>
          </p:txBody>
        </p:sp>
        <p:sp>
          <p:nvSpPr>
            <p:cNvPr id="16" name="Полилиния: фигура 15">
              <a:extLst>
                <a:ext uri="{FF2B5EF4-FFF2-40B4-BE49-F238E27FC236}">
                  <a16:creationId xmlns:a16="http://schemas.microsoft.com/office/drawing/2014/main" id="{417543D0-FB8E-45DF-A0E5-77677BB5D2C4}"/>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00"/>
            </a:p>
          </p:txBody>
        </p:sp>
        <p:sp>
          <p:nvSpPr>
            <p:cNvPr id="17" name="Полилиния: фигура 10">
              <a:extLst>
                <a:ext uri="{FF2B5EF4-FFF2-40B4-BE49-F238E27FC236}">
                  <a16:creationId xmlns:a16="http://schemas.microsoft.com/office/drawing/2014/main" id="{90773D28-8713-4BC5-8C28-12EFA9D642E4}"/>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00"/>
            </a:p>
          </p:txBody>
        </p:sp>
        <p:sp>
          <p:nvSpPr>
            <p:cNvPr id="18" name="Полилиния: фигура 13">
              <a:extLst>
                <a:ext uri="{FF2B5EF4-FFF2-40B4-BE49-F238E27FC236}">
                  <a16:creationId xmlns:a16="http://schemas.microsoft.com/office/drawing/2014/main" id="{E5988930-A431-49B8-98E5-D19F5AD532DB}"/>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00"/>
            </a:p>
          </p:txBody>
        </p:sp>
      </p:grpSp>
      <p:sp>
        <p:nvSpPr>
          <p:cNvPr id="2" name="Title 1">
            <a:extLst>
              <a:ext uri="{FF2B5EF4-FFF2-40B4-BE49-F238E27FC236}">
                <a16:creationId xmlns:a16="http://schemas.microsoft.com/office/drawing/2014/main" id="{C5BF968F-DC3B-47B0-A915-BC962A8121FA}"/>
              </a:ext>
            </a:extLst>
          </p:cNvPr>
          <p:cNvSpPr>
            <a:spLocks noGrp="1"/>
          </p:cNvSpPr>
          <p:nvPr>
            <p:ph type="title" hasCustomPrompt="1"/>
          </p:nvPr>
        </p:nvSpPr>
        <p:spPr>
          <a:xfrm>
            <a:off x="190500" y="247650"/>
            <a:ext cx="11791950"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lang="en-US" sz="3600" dirty="0">
                <a:latin typeface="Century Gothic" panose="020B0502020202020204" pitchFamily="34" charset="0"/>
                <a:ea typeface="+mn-ea"/>
                <a:cs typeface="+mn-cs"/>
              </a:defRPr>
            </a:lvl1pPr>
          </a:lstStyle>
          <a:p>
            <a:pPr marL="0" lvl="0" algn="ctr"/>
            <a:r>
              <a:rPr lang="en-US" dirty="0"/>
              <a:t>CLICK TO EDIT MASTER TITLE STYLE</a:t>
            </a:r>
          </a:p>
        </p:txBody>
      </p:sp>
      <p:sp>
        <p:nvSpPr>
          <p:cNvPr id="3" name="Picture Placeholder 2">
            <a:extLst>
              <a:ext uri="{FF2B5EF4-FFF2-40B4-BE49-F238E27FC236}">
                <a16:creationId xmlns:a16="http://schemas.microsoft.com/office/drawing/2014/main" id="{2073B4B5-F598-4588-AB55-17DD140BEE94}"/>
              </a:ext>
            </a:extLst>
          </p:cNvPr>
          <p:cNvSpPr>
            <a:spLocks noGrp="1"/>
          </p:cNvSpPr>
          <p:nvPr>
            <p:ph type="pic" idx="1"/>
          </p:nvPr>
        </p:nvSpPr>
        <p:spPr>
          <a:xfrm>
            <a:off x="511187" y="2026407"/>
            <a:ext cx="5957300" cy="43934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Tree>
    <p:extLst>
      <p:ext uri="{BB962C8B-B14F-4D97-AF65-F5344CB8AC3E}">
        <p14:creationId xmlns:p14="http://schemas.microsoft.com/office/powerpoint/2010/main" val="286460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492B5-4202-4E05-955A-BCC88BCF913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50F2F1-0BC2-4DA5-99FF-AC3AFB8AE8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7BB791-2B25-469E-A2FB-030A202080BF}"/>
              </a:ext>
            </a:extLst>
          </p:cNvPr>
          <p:cNvSpPr>
            <a:spLocks noGrp="1"/>
          </p:cNvSpPr>
          <p:nvPr>
            <p:ph type="dt" sz="half" idx="10"/>
          </p:nvPr>
        </p:nvSpPr>
        <p:spPr/>
        <p:txBody>
          <a:bodyPr/>
          <a:lstStyle/>
          <a:p>
            <a:fld id="{09B45779-A330-4329-B18E-C4060289A791}" type="datetimeFigureOut">
              <a:rPr lang="en-US" smtClean="0"/>
              <a:t>8/11/2019</a:t>
            </a:fld>
            <a:endParaRPr lang="en-US"/>
          </a:p>
        </p:txBody>
      </p:sp>
      <p:sp>
        <p:nvSpPr>
          <p:cNvPr id="5" name="Footer Placeholder 4">
            <a:extLst>
              <a:ext uri="{FF2B5EF4-FFF2-40B4-BE49-F238E27FC236}">
                <a16:creationId xmlns:a16="http://schemas.microsoft.com/office/drawing/2014/main" id="{B107A826-7098-45C8-B7AF-F326A685C6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8BA3E7-DD95-4E3C-8510-00C7127C8A15}"/>
              </a:ext>
            </a:extLst>
          </p:cNvPr>
          <p:cNvSpPr>
            <a:spLocks noGrp="1"/>
          </p:cNvSpPr>
          <p:nvPr>
            <p:ph type="sldNum" sz="quarter" idx="12"/>
          </p:nvPr>
        </p:nvSpPr>
        <p:spPr/>
        <p:txBody>
          <a:bodyPr/>
          <a:lstStyle/>
          <a:p>
            <a:fld id="{E2537C2E-C92C-4AC8-B017-4CD647E6EBF4}" type="slidenum">
              <a:rPr lang="en-US" smtClean="0"/>
              <a:t>‹#›</a:t>
            </a:fld>
            <a:endParaRPr lang="en-US"/>
          </a:p>
        </p:txBody>
      </p:sp>
    </p:spTree>
    <p:extLst>
      <p:ext uri="{BB962C8B-B14F-4D97-AF65-F5344CB8AC3E}">
        <p14:creationId xmlns:p14="http://schemas.microsoft.com/office/powerpoint/2010/main" val="2579115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D59EE0-0BA2-496F-B99C-5F84840697A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EE6E64-1F1C-4242-8541-3DEA5DB652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CF158B-D8F2-44E0-A203-26B9C216464B}"/>
              </a:ext>
            </a:extLst>
          </p:cNvPr>
          <p:cNvSpPr>
            <a:spLocks noGrp="1"/>
          </p:cNvSpPr>
          <p:nvPr>
            <p:ph type="dt" sz="half" idx="10"/>
          </p:nvPr>
        </p:nvSpPr>
        <p:spPr/>
        <p:txBody>
          <a:bodyPr/>
          <a:lstStyle/>
          <a:p>
            <a:fld id="{09B45779-A330-4329-B18E-C4060289A791}" type="datetimeFigureOut">
              <a:rPr lang="en-US" smtClean="0"/>
              <a:t>8/11/2019</a:t>
            </a:fld>
            <a:endParaRPr lang="en-US"/>
          </a:p>
        </p:txBody>
      </p:sp>
      <p:sp>
        <p:nvSpPr>
          <p:cNvPr id="5" name="Footer Placeholder 4">
            <a:extLst>
              <a:ext uri="{FF2B5EF4-FFF2-40B4-BE49-F238E27FC236}">
                <a16:creationId xmlns:a16="http://schemas.microsoft.com/office/drawing/2014/main" id="{5509F92F-25D5-4883-B6E2-764273F62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06F29-CD1B-4F5C-A56D-0E4674657F02}"/>
              </a:ext>
            </a:extLst>
          </p:cNvPr>
          <p:cNvSpPr>
            <a:spLocks noGrp="1"/>
          </p:cNvSpPr>
          <p:nvPr>
            <p:ph type="sldNum" sz="quarter" idx="12"/>
          </p:nvPr>
        </p:nvSpPr>
        <p:spPr/>
        <p:txBody>
          <a:bodyPr/>
          <a:lstStyle/>
          <a:p>
            <a:fld id="{E2537C2E-C92C-4AC8-B017-4CD647E6EBF4}" type="slidenum">
              <a:rPr lang="en-US" smtClean="0"/>
              <a:t>‹#›</a:t>
            </a:fld>
            <a:endParaRPr lang="en-US"/>
          </a:p>
        </p:txBody>
      </p:sp>
    </p:spTree>
    <p:extLst>
      <p:ext uri="{BB962C8B-B14F-4D97-AF65-F5344CB8AC3E}">
        <p14:creationId xmlns:p14="http://schemas.microsoft.com/office/powerpoint/2010/main" val="3245822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E15F3-6153-4920-9215-37FB6FEE624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B7773680-9C95-4B11-A93A-964E768D48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230B09-428D-49DB-A70F-9B5D5B643155}"/>
              </a:ext>
            </a:extLst>
          </p:cNvPr>
          <p:cNvSpPr>
            <a:spLocks noGrp="1"/>
          </p:cNvSpPr>
          <p:nvPr>
            <p:ph type="dt" sz="half" idx="10"/>
          </p:nvPr>
        </p:nvSpPr>
        <p:spPr/>
        <p:txBody>
          <a:bodyPr/>
          <a:lstStyle/>
          <a:p>
            <a:fld id="{09B45779-A330-4329-B18E-C4060289A791}" type="datetimeFigureOut">
              <a:rPr lang="en-US" smtClean="0"/>
              <a:t>8/11/2019</a:t>
            </a:fld>
            <a:endParaRPr lang="en-US"/>
          </a:p>
        </p:txBody>
      </p:sp>
      <p:sp>
        <p:nvSpPr>
          <p:cNvPr id="5" name="Footer Placeholder 4">
            <a:extLst>
              <a:ext uri="{FF2B5EF4-FFF2-40B4-BE49-F238E27FC236}">
                <a16:creationId xmlns:a16="http://schemas.microsoft.com/office/drawing/2014/main" id="{C61014F3-CC9D-4417-A30E-980283F404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DA1EAA-1E73-4FD7-A64E-3954838305E9}"/>
              </a:ext>
            </a:extLst>
          </p:cNvPr>
          <p:cNvSpPr>
            <a:spLocks noGrp="1"/>
          </p:cNvSpPr>
          <p:nvPr>
            <p:ph type="sldNum" sz="quarter" idx="12"/>
          </p:nvPr>
        </p:nvSpPr>
        <p:spPr/>
        <p:txBody>
          <a:bodyPr/>
          <a:lstStyle/>
          <a:p>
            <a:fld id="{E2537C2E-C92C-4AC8-B017-4CD647E6EBF4}" type="slidenum">
              <a:rPr lang="en-US" smtClean="0"/>
              <a:t>‹#›</a:t>
            </a:fld>
            <a:endParaRPr lang="en-US"/>
          </a:p>
        </p:txBody>
      </p:sp>
    </p:spTree>
    <p:extLst>
      <p:ext uri="{BB962C8B-B14F-4D97-AF65-F5344CB8AC3E}">
        <p14:creationId xmlns:p14="http://schemas.microsoft.com/office/powerpoint/2010/main" val="1728926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DC432-3ED5-4249-A6F4-B401195E7252}"/>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5DB306-4D71-45DD-8F3E-4BA097C0E9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E781BC-C016-4DDC-B809-DEFFF125F0C5}"/>
              </a:ext>
            </a:extLst>
          </p:cNvPr>
          <p:cNvSpPr>
            <a:spLocks noGrp="1"/>
          </p:cNvSpPr>
          <p:nvPr>
            <p:ph type="dt" sz="half" idx="10"/>
          </p:nvPr>
        </p:nvSpPr>
        <p:spPr/>
        <p:txBody>
          <a:bodyPr/>
          <a:lstStyle/>
          <a:p>
            <a:fld id="{09B45779-A330-4329-B18E-C4060289A791}" type="datetimeFigureOut">
              <a:rPr lang="en-US" smtClean="0"/>
              <a:t>8/11/2019</a:t>
            </a:fld>
            <a:endParaRPr lang="en-US"/>
          </a:p>
        </p:txBody>
      </p:sp>
      <p:sp>
        <p:nvSpPr>
          <p:cNvPr id="5" name="Footer Placeholder 4">
            <a:extLst>
              <a:ext uri="{FF2B5EF4-FFF2-40B4-BE49-F238E27FC236}">
                <a16:creationId xmlns:a16="http://schemas.microsoft.com/office/drawing/2014/main" id="{AAAEDCB5-3A50-4889-A2E3-EF35E63BC5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E403CA-B97A-47FF-9E5A-713E611BFA81}"/>
              </a:ext>
            </a:extLst>
          </p:cNvPr>
          <p:cNvSpPr>
            <a:spLocks noGrp="1"/>
          </p:cNvSpPr>
          <p:nvPr>
            <p:ph type="sldNum" sz="quarter" idx="12"/>
          </p:nvPr>
        </p:nvSpPr>
        <p:spPr/>
        <p:txBody>
          <a:bodyPr/>
          <a:lstStyle/>
          <a:p>
            <a:fld id="{E2537C2E-C92C-4AC8-B017-4CD647E6EBF4}" type="slidenum">
              <a:rPr lang="en-US" smtClean="0"/>
              <a:t>‹#›</a:t>
            </a:fld>
            <a:endParaRPr lang="en-US"/>
          </a:p>
        </p:txBody>
      </p:sp>
    </p:spTree>
    <p:extLst>
      <p:ext uri="{BB962C8B-B14F-4D97-AF65-F5344CB8AC3E}">
        <p14:creationId xmlns:p14="http://schemas.microsoft.com/office/powerpoint/2010/main" val="2604045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6BCCB-3456-4052-A4E4-EA266DD5835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618EE68-9DBE-4064-9EFE-6831F07C8E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9FC4AA-0528-44A7-A668-82566CA656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95E6DA-294A-4BA2-9D6D-4FB5D9120078}"/>
              </a:ext>
            </a:extLst>
          </p:cNvPr>
          <p:cNvSpPr>
            <a:spLocks noGrp="1"/>
          </p:cNvSpPr>
          <p:nvPr>
            <p:ph type="dt" sz="half" idx="10"/>
          </p:nvPr>
        </p:nvSpPr>
        <p:spPr/>
        <p:txBody>
          <a:bodyPr/>
          <a:lstStyle/>
          <a:p>
            <a:fld id="{09B45779-A330-4329-B18E-C4060289A791}" type="datetimeFigureOut">
              <a:rPr lang="en-US" smtClean="0"/>
              <a:t>8/11/2019</a:t>
            </a:fld>
            <a:endParaRPr lang="en-US"/>
          </a:p>
        </p:txBody>
      </p:sp>
      <p:sp>
        <p:nvSpPr>
          <p:cNvPr id="6" name="Footer Placeholder 5">
            <a:extLst>
              <a:ext uri="{FF2B5EF4-FFF2-40B4-BE49-F238E27FC236}">
                <a16:creationId xmlns:a16="http://schemas.microsoft.com/office/drawing/2014/main" id="{25B14D15-996B-4F82-86E9-1CB9B772BD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7D4331-BD36-4470-BD66-88E877C0E989}"/>
              </a:ext>
            </a:extLst>
          </p:cNvPr>
          <p:cNvSpPr>
            <a:spLocks noGrp="1"/>
          </p:cNvSpPr>
          <p:nvPr>
            <p:ph type="sldNum" sz="quarter" idx="12"/>
          </p:nvPr>
        </p:nvSpPr>
        <p:spPr/>
        <p:txBody>
          <a:bodyPr/>
          <a:lstStyle/>
          <a:p>
            <a:fld id="{E2537C2E-C92C-4AC8-B017-4CD647E6EBF4}" type="slidenum">
              <a:rPr lang="en-US" smtClean="0"/>
              <a:t>‹#›</a:t>
            </a:fld>
            <a:endParaRPr lang="en-US"/>
          </a:p>
        </p:txBody>
      </p:sp>
    </p:spTree>
    <p:extLst>
      <p:ext uri="{BB962C8B-B14F-4D97-AF65-F5344CB8AC3E}">
        <p14:creationId xmlns:p14="http://schemas.microsoft.com/office/powerpoint/2010/main" val="235084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541A4-ADE5-467D-98FD-BC676FB645F6}"/>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F44C8244-8B7F-44F3-B790-7BF369A5D7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D953E4-37A4-4867-87B9-7AFE9A91BE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B24DA5-4DCA-4576-91E1-99C3DB97B8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4C1378-E382-4AA3-BAB8-83E617AB48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6E27DF-9480-4360-86F9-51F40AC7C758}"/>
              </a:ext>
            </a:extLst>
          </p:cNvPr>
          <p:cNvSpPr>
            <a:spLocks noGrp="1"/>
          </p:cNvSpPr>
          <p:nvPr>
            <p:ph type="dt" sz="half" idx="10"/>
          </p:nvPr>
        </p:nvSpPr>
        <p:spPr/>
        <p:txBody>
          <a:bodyPr/>
          <a:lstStyle/>
          <a:p>
            <a:fld id="{09B45779-A330-4329-B18E-C4060289A791}" type="datetimeFigureOut">
              <a:rPr lang="en-US" smtClean="0"/>
              <a:t>8/11/2019</a:t>
            </a:fld>
            <a:endParaRPr lang="en-US"/>
          </a:p>
        </p:txBody>
      </p:sp>
      <p:sp>
        <p:nvSpPr>
          <p:cNvPr id="8" name="Footer Placeholder 7">
            <a:extLst>
              <a:ext uri="{FF2B5EF4-FFF2-40B4-BE49-F238E27FC236}">
                <a16:creationId xmlns:a16="http://schemas.microsoft.com/office/drawing/2014/main" id="{8FEF10D3-8F6F-4F83-9883-BC1C71C91D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898A3E-09E5-4135-B474-7F1AAA0A456D}"/>
              </a:ext>
            </a:extLst>
          </p:cNvPr>
          <p:cNvSpPr>
            <a:spLocks noGrp="1"/>
          </p:cNvSpPr>
          <p:nvPr>
            <p:ph type="sldNum" sz="quarter" idx="12"/>
          </p:nvPr>
        </p:nvSpPr>
        <p:spPr/>
        <p:txBody>
          <a:bodyPr/>
          <a:lstStyle/>
          <a:p>
            <a:fld id="{E2537C2E-C92C-4AC8-B017-4CD647E6EBF4}" type="slidenum">
              <a:rPr lang="en-US" smtClean="0"/>
              <a:t>‹#›</a:t>
            </a:fld>
            <a:endParaRPr lang="en-US"/>
          </a:p>
        </p:txBody>
      </p:sp>
    </p:spTree>
    <p:extLst>
      <p:ext uri="{BB962C8B-B14F-4D97-AF65-F5344CB8AC3E}">
        <p14:creationId xmlns:p14="http://schemas.microsoft.com/office/powerpoint/2010/main" val="3530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C0DA365B-2628-4BCE-9E67-2F0D16C47BD3}"/>
              </a:ext>
            </a:extLst>
          </p:cNvPr>
          <p:cNvGrpSpPr/>
          <p:nvPr userDrawn="1"/>
        </p:nvGrpSpPr>
        <p:grpSpPr>
          <a:xfrm>
            <a:off x="2982913" y="-574675"/>
            <a:ext cx="6216650" cy="1935163"/>
            <a:chOff x="2982913" y="-574675"/>
            <a:chExt cx="6216650" cy="1935163"/>
          </a:xfrm>
        </p:grpSpPr>
        <p:sp>
          <p:nvSpPr>
            <p:cNvPr id="7" name="Полилиния: фигура 12">
              <a:extLst>
                <a:ext uri="{FF2B5EF4-FFF2-40B4-BE49-F238E27FC236}">
                  <a16:creationId xmlns:a16="http://schemas.microsoft.com/office/drawing/2014/main" id="{1F2267F0-4480-4BD7-BD96-BEF5488A1F5E}"/>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8" name="Полилиния: фигура 17">
              <a:extLst>
                <a:ext uri="{FF2B5EF4-FFF2-40B4-BE49-F238E27FC236}">
                  <a16:creationId xmlns:a16="http://schemas.microsoft.com/office/drawing/2014/main" id="{76B36DBC-DC07-4F87-90B2-0249EC01293E}"/>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9" name="Полилиния: фигура 15">
              <a:extLst>
                <a:ext uri="{FF2B5EF4-FFF2-40B4-BE49-F238E27FC236}">
                  <a16:creationId xmlns:a16="http://schemas.microsoft.com/office/drawing/2014/main" id="{16D55E62-E1AE-4B3D-A734-C19E272D1572}"/>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10" name="Полилиния: фигура 10">
              <a:extLst>
                <a:ext uri="{FF2B5EF4-FFF2-40B4-BE49-F238E27FC236}">
                  <a16:creationId xmlns:a16="http://schemas.microsoft.com/office/drawing/2014/main" id="{65A6F525-77E9-4B88-8E70-21DBA057EA63}"/>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11" name="Полилиния: фигура 13">
              <a:extLst>
                <a:ext uri="{FF2B5EF4-FFF2-40B4-BE49-F238E27FC236}">
                  <a16:creationId xmlns:a16="http://schemas.microsoft.com/office/drawing/2014/main" id="{ACD258A8-5300-4D12-968F-5FEBDC16AE29}"/>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grpSp>
      <p:grpSp>
        <p:nvGrpSpPr>
          <p:cNvPr id="12" name="Group 11">
            <a:extLst>
              <a:ext uri="{FF2B5EF4-FFF2-40B4-BE49-F238E27FC236}">
                <a16:creationId xmlns:a16="http://schemas.microsoft.com/office/drawing/2014/main" id="{E039D421-3580-462F-85CF-DD9732A68A94}"/>
              </a:ext>
            </a:extLst>
          </p:cNvPr>
          <p:cNvGrpSpPr/>
          <p:nvPr userDrawn="1"/>
        </p:nvGrpSpPr>
        <p:grpSpPr>
          <a:xfrm>
            <a:off x="533563" y="1885850"/>
            <a:ext cx="211015" cy="4944470"/>
            <a:chOff x="533563" y="1885850"/>
            <a:chExt cx="211015" cy="4944470"/>
          </a:xfrm>
        </p:grpSpPr>
        <p:cxnSp>
          <p:nvCxnSpPr>
            <p:cNvPr id="13" name="Прямая соединительная линия 24">
              <a:extLst>
                <a:ext uri="{FF2B5EF4-FFF2-40B4-BE49-F238E27FC236}">
                  <a16:creationId xmlns:a16="http://schemas.microsoft.com/office/drawing/2014/main" id="{DE8E9744-8CDB-421C-962A-44A5120AF055}"/>
                </a:ext>
              </a:extLst>
            </p:cNvPr>
            <p:cNvCxnSpPr>
              <a:cxnSpLocks/>
            </p:cNvCxnSpPr>
            <p:nvPr/>
          </p:nvCxnSpPr>
          <p:spPr>
            <a:xfrm>
              <a:off x="628962" y="1970320"/>
              <a:ext cx="0" cy="4860000"/>
            </a:xfrm>
            <a:prstGeom prst="line">
              <a:avLst/>
            </a:prstGeom>
            <a:ln w="28575">
              <a:solidFill>
                <a:srgbClr val="9F361D"/>
              </a:solidFill>
            </a:ln>
          </p:spPr>
          <p:style>
            <a:lnRef idx="1">
              <a:schemeClr val="accent1"/>
            </a:lnRef>
            <a:fillRef idx="0">
              <a:schemeClr val="accent1"/>
            </a:fillRef>
            <a:effectRef idx="0">
              <a:schemeClr val="accent1"/>
            </a:effectRef>
            <a:fontRef idx="minor">
              <a:schemeClr val="tx1"/>
            </a:fontRef>
          </p:style>
        </p:cxnSp>
        <p:sp>
          <p:nvSpPr>
            <p:cNvPr id="14" name="Овал 25">
              <a:extLst>
                <a:ext uri="{FF2B5EF4-FFF2-40B4-BE49-F238E27FC236}">
                  <a16:creationId xmlns:a16="http://schemas.microsoft.com/office/drawing/2014/main" id="{C8931D30-63ED-42E9-BEDB-9DAED42116D2}"/>
                </a:ext>
              </a:extLst>
            </p:cNvPr>
            <p:cNvSpPr/>
            <p:nvPr/>
          </p:nvSpPr>
          <p:spPr>
            <a:xfrm>
              <a:off x="533563" y="1885850"/>
              <a:ext cx="211015" cy="211015"/>
            </a:xfrm>
            <a:prstGeom prst="ellipse">
              <a:avLst/>
            </a:prstGeom>
            <a:solidFill>
              <a:srgbClr val="9F361D"/>
            </a:solidFill>
            <a:ln>
              <a:noFill/>
            </a:ln>
            <a:effectLst>
              <a:glow rad="101600">
                <a:srgbClr val="9F361D">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grpSp>
      <p:sp>
        <p:nvSpPr>
          <p:cNvPr id="15" name="Title 14">
            <a:extLst>
              <a:ext uri="{FF2B5EF4-FFF2-40B4-BE49-F238E27FC236}">
                <a16:creationId xmlns:a16="http://schemas.microsoft.com/office/drawing/2014/main" id="{45EEAC38-1AB2-4532-9A19-2A4A9572548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279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37103A1-DF4D-40E5-A136-6F81F519BAD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284"/>
            <a:ext cx="12219634" cy="6850716"/>
          </a:xfrm>
          <a:prstGeom prst="rect">
            <a:avLst/>
          </a:prstGeom>
        </p:spPr>
      </p:pic>
      <p:sp>
        <p:nvSpPr>
          <p:cNvPr id="7" name="Rectangle 6">
            <a:extLst>
              <a:ext uri="{FF2B5EF4-FFF2-40B4-BE49-F238E27FC236}">
                <a16:creationId xmlns:a16="http://schemas.microsoft.com/office/drawing/2014/main" id="{18D119E2-27F0-4487-97B0-3946CF088773}"/>
              </a:ext>
              <a:ext uri="{C183D7F6-B498-43B3-948B-1728B52AA6E4}">
                <adec:decorative xmlns:adec="http://schemas.microsoft.com/office/drawing/2017/decorative" val="1"/>
              </a:ext>
            </a:extLst>
          </p:cNvPr>
          <p:cNvSpPr/>
          <p:nvPr userDrawn="1"/>
        </p:nvSpPr>
        <p:spPr>
          <a:xfrm>
            <a:off x="0" y="7284"/>
            <a:ext cx="12219634" cy="6858000"/>
          </a:xfrm>
          <a:prstGeom prst="rect">
            <a:avLst/>
          </a:prstGeom>
          <a:solidFill>
            <a:schemeClr val="tx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9" name="Group 8">
            <a:extLst>
              <a:ext uri="{FF2B5EF4-FFF2-40B4-BE49-F238E27FC236}">
                <a16:creationId xmlns:a16="http://schemas.microsoft.com/office/drawing/2014/main" id="{64590D09-FA3B-44CC-96EF-33D91DC4DD35}"/>
              </a:ext>
              <a:ext uri="{C183D7F6-B498-43B3-948B-1728B52AA6E4}">
                <adec:decorative xmlns:adec="http://schemas.microsoft.com/office/drawing/2017/decorative" val="1"/>
              </a:ext>
            </a:extLst>
          </p:cNvPr>
          <p:cNvGrpSpPr/>
          <p:nvPr userDrawn="1"/>
        </p:nvGrpSpPr>
        <p:grpSpPr>
          <a:xfrm>
            <a:off x="2982913" y="-574675"/>
            <a:ext cx="6216650" cy="1935163"/>
            <a:chOff x="2982913" y="-574675"/>
            <a:chExt cx="6216650" cy="1935163"/>
          </a:xfrm>
        </p:grpSpPr>
        <p:sp>
          <p:nvSpPr>
            <p:cNvPr id="10" name="Полилиния: фигура 12">
              <a:extLst>
                <a:ext uri="{FF2B5EF4-FFF2-40B4-BE49-F238E27FC236}">
                  <a16:creationId xmlns:a16="http://schemas.microsoft.com/office/drawing/2014/main" id="{94A02721-97E9-46DF-B841-E96AA5D8407F}"/>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11" name="Полилиния: фигура 17">
              <a:extLst>
                <a:ext uri="{FF2B5EF4-FFF2-40B4-BE49-F238E27FC236}">
                  <a16:creationId xmlns:a16="http://schemas.microsoft.com/office/drawing/2014/main" id="{9CBD4741-3905-4C18-AF83-7B2862B6B4D6}"/>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12" name="Полилиния: фигура 15">
              <a:extLst>
                <a:ext uri="{FF2B5EF4-FFF2-40B4-BE49-F238E27FC236}">
                  <a16:creationId xmlns:a16="http://schemas.microsoft.com/office/drawing/2014/main" id="{9FFBF496-E52B-4CCD-A98B-DAD2A160B55C}"/>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13" name="Полилиния: фигура 10">
              <a:extLst>
                <a:ext uri="{FF2B5EF4-FFF2-40B4-BE49-F238E27FC236}">
                  <a16:creationId xmlns:a16="http://schemas.microsoft.com/office/drawing/2014/main" id="{032D964C-FD06-4C06-B517-6D08BB5431EC}"/>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14" name="Полилиния: фигура 13">
              <a:extLst>
                <a:ext uri="{FF2B5EF4-FFF2-40B4-BE49-F238E27FC236}">
                  <a16:creationId xmlns:a16="http://schemas.microsoft.com/office/drawing/2014/main" id="{4D920134-19B1-4459-9D8B-1166D2DBD703}"/>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grpSp>
      <p:grpSp>
        <p:nvGrpSpPr>
          <p:cNvPr id="16" name="Group 15">
            <a:extLst>
              <a:ext uri="{FF2B5EF4-FFF2-40B4-BE49-F238E27FC236}">
                <a16:creationId xmlns:a16="http://schemas.microsoft.com/office/drawing/2014/main" id="{128083C5-58EB-4807-9B60-116294635AC3}"/>
              </a:ext>
              <a:ext uri="{C183D7F6-B498-43B3-948B-1728B52AA6E4}">
                <adec:decorative xmlns:adec="http://schemas.microsoft.com/office/drawing/2017/decorative" val="1"/>
              </a:ext>
            </a:extLst>
          </p:cNvPr>
          <p:cNvGrpSpPr/>
          <p:nvPr userDrawn="1"/>
        </p:nvGrpSpPr>
        <p:grpSpPr>
          <a:xfrm>
            <a:off x="533563" y="1733444"/>
            <a:ext cx="211015" cy="5117787"/>
            <a:chOff x="533563" y="1733444"/>
            <a:chExt cx="211015" cy="5117787"/>
          </a:xfrm>
        </p:grpSpPr>
        <p:cxnSp>
          <p:nvCxnSpPr>
            <p:cNvPr id="17" name="Прямая соединительная линия 24">
              <a:extLst>
                <a:ext uri="{FF2B5EF4-FFF2-40B4-BE49-F238E27FC236}">
                  <a16:creationId xmlns:a16="http://schemas.microsoft.com/office/drawing/2014/main" id="{DF34E1D4-A43E-4BE1-A890-D3ADB1CB4CAF}"/>
                </a:ext>
              </a:extLst>
            </p:cNvPr>
            <p:cNvCxnSpPr>
              <a:cxnSpLocks/>
            </p:cNvCxnSpPr>
            <p:nvPr/>
          </p:nvCxnSpPr>
          <p:spPr>
            <a:xfrm>
              <a:off x="628962" y="1883231"/>
              <a:ext cx="0" cy="4968000"/>
            </a:xfrm>
            <a:prstGeom prst="line">
              <a:avLst/>
            </a:prstGeom>
            <a:ln w="28575">
              <a:solidFill>
                <a:srgbClr val="9F361D"/>
              </a:solidFill>
            </a:ln>
          </p:spPr>
          <p:style>
            <a:lnRef idx="1">
              <a:schemeClr val="accent1"/>
            </a:lnRef>
            <a:fillRef idx="0">
              <a:schemeClr val="accent1"/>
            </a:fillRef>
            <a:effectRef idx="0">
              <a:schemeClr val="accent1"/>
            </a:effectRef>
            <a:fontRef idx="minor">
              <a:schemeClr val="tx1"/>
            </a:fontRef>
          </p:style>
        </p:cxnSp>
        <p:sp>
          <p:nvSpPr>
            <p:cNvPr id="18" name="Овал 25">
              <a:extLst>
                <a:ext uri="{FF2B5EF4-FFF2-40B4-BE49-F238E27FC236}">
                  <a16:creationId xmlns:a16="http://schemas.microsoft.com/office/drawing/2014/main" id="{C2281663-16EA-4AFF-9606-50708C41AEC6}"/>
                </a:ext>
              </a:extLst>
            </p:cNvPr>
            <p:cNvSpPr/>
            <p:nvPr/>
          </p:nvSpPr>
          <p:spPr>
            <a:xfrm>
              <a:off x="533563" y="1733444"/>
              <a:ext cx="211015" cy="211015"/>
            </a:xfrm>
            <a:prstGeom prst="ellipse">
              <a:avLst/>
            </a:prstGeom>
            <a:solidFill>
              <a:srgbClr val="9F361D"/>
            </a:solidFill>
            <a:ln>
              <a:noFill/>
            </a:ln>
            <a:effectLst>
              <a:glow rad="101600">
                <a:srgbClr val="9F361D">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grpSp>
      <p:sp>
        <p:nvSpPr>
          <p:cNvPr id="19" name="Title 18">
            <a:extLst>
              <a:ext uri="{FF2B5EF4-FFF2-40B4-BE49-F238E27FC236}">
                <a16:creationId xmlns:a16="http://schemas.microsoft.com/office/drawing/2014/main" id="{905A2929-5718-4963-B98D-6EA11DCB8A2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0930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2">
    <p:spTree>
      <p:nvGrpSpPr>
        <p:cNvPr id="1" name=""/>
        <p:cNvGrpSpPr/>
        <p:nvPr/>
      </p:nvGrpSpPr>
      <p:grpSpPr>
        <a:xfrm>
          <a:off x="0" y="0"/>
          <a:ext cx="0" cy="0"/>
          <a:chOff x="0" y="0"/>
          <a:chExt cx="0" cy="0"/>
        </a:xfrm>
      </p:grpSpPr>
      <p:pic>
        <p:nvPicPr>
          <p:cNvPr id="30" name="Picture 29" descr="A picture containing indoor, table&#10;&#10;Description generated with very high confidence">
            <a:extLst>
              <a:ext uri="{FF2B5EF4-FFF2-40B4-BE49-F238E27FC236}">
                <a16:creationId xmlns:a16="http://schemas.microsoft.com/office/drawing/2014/main" id="{448817BC-829F-446B-8111-48BB9B967575}"/>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 y="0"/>
            <a:ext cx="12189665" cy="6858000"/>
          </a:xfrm>
          <a:prstGeom prst="rect">
            <a:avLst/>
          </a:prstGeom>
        </p:spPr>
      </p:pic>
      <p:sp>
        <p:nvSpPr>
          <p:cNvPr id="7" name="Rectangle 6">
            <a:extLst>
              <a:ext uri="{FF2B5EF4-FFF2-40B4-BE49-F238E27FC236}">
                <a16:creationId xmlns:a16="http://schemas.microsoft.com/office/drawing/2014/main" id="{18D119E2-27F0-4487-97B0-3946CF088773}"/>
              </a:ext>
              <a:ext uri="{C183D7F6-B498-43B3-948B-1728B52AA6E4}">
                <adec:decorative xmlns:adec="http://schemas.microsoft.com/office/drawing/2017/decorative" val="1"/>
              </a:ext>
            </a:extLst>
          </p:cNvPr>
          <p:cNvSpPr/>
          <p:nvPr userDrawn="1"/>
        </p:nvSpPr>
        <p:spPr>
          <a:xfrm>
            <a:off x="-29970" y="-23479"/>
            <a:ext cx="12219634" cy="6858000"/>
          </a:xfrm>
          <a:prstGeom prst="rect">
            <a:avLst/>
          </a:prstGeom>
          <a:solidFill>
            <a:schemeClr val="tx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9" name="Group 8">
            <a:extLst>
              <a:ext uri="{FF2B5EF4-FFF2-40B4-BE49-F238E27FC236}">
                <a16:creationId xmlns:a16="http://schemas.microsoft.com/office/drawing/2014/main" id="{64590D09-FA3B-44CC-96EF-33D91DC4DD35}"/>
              </a:ext>
              <a:ext uri="{C183D7F6-B498-43B3-948B-1728B52AA6E4}">
                <adec:decorative xmlns:adec="http://schemas.microsoft.com/office/drawing/2017/decorative" val="1"/>
              </a:ext>
            </a:extLst>
          </p:cNvPr>
          <p:cNvGrpSpPr/>
          <p:nvPr userDrawn="1"/>
        </p:nvGrpSpPr>
        <p:grpSpPr>
          <a:xfrm>
            <a:off x="2986506" y="-602457"/>
            <a:ext cx="6216650" cy="1935163"/>
            <a:chOff x="2982913" y="-574675"/>
            <a:chExt cx="6216650" cy="1935163"/>
          </a:xfrm>
        </p:grpSpPr>
        <p:sp>
          <p:nvSpPr>
            <p:cNvPr id="10" name="Полилиния: фигура 12">
              <a:extLst>
                <a:ext uri="{FF2B5EF4-FFF2-40B4-BE49-F238E27FC236}">
                  <a16:creationId xmlns:a16="http://schemas.microsoft.com/office/drawing/2014/main" id="{94A02721-97E9-46DF-B841-E96AA5D8407F}"/>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11" name="Полилиния: фигура 17">
              <a:extLst>
                <a:ext uri="{FF2B5EF4-FFF2-40B4-BE49-F238E27FC236}">
                  <a16:creationId xmlns:a16="http://schemas.microsoft.com/office/drawing/2014/main" id="{9CBD4741-3905-4C18-AF83-7B2862B6B4D6}"/>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12" name="Полилиния: фигура 15">
              <a:extLst>
                <a:ext uri="{FF2B5EF4-FFF2-40B4-BE49-F238E27FC236}">
                  <a16:creationId xmlns:a16="http://schemas.microsoft.com/office/drawing/2014/main" id="{9FFBF496-E52B-4CCD-A98B-DAD2A160B55C}"/>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13" name="Полилиния: фигура 10">
              <a:extLst>
                <a:ext uri="{FF2B5EF4-FFF2-40B4-BE49-F238E27FC236}">
                  <a16:creationId xmlns:a16="http://schemas.microsoft.com/office/drawing/2014/main" id="{032D964C-FD06-4C06-B517-6D08BB5431EC}"/>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14" name="Полилиния: фигура 13">
              <a:extLst>
                <a:ext uri="{FF2B5EF4-FFF2-40B4-BE49-F238E27FC236}">
                  <a16:creationId xmlns:a16="http://schemas.microsoft.com/office/drawing/2014/main" id="{4D920134-19B1-4459-9D8B-1166D2DBD703}"/>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grpSp>
      <p:grpSp>
        <p:nvGrpSpPr>
          <p:cNvPr id="19" name="Group 18">
            <a:extLst>
              <a:ext uri="{FF2B5EF4-FFF2-40B4-BE49-F238E27FC236}">
                <a16:creationId xmlns:a16="http://schemas.microsoft.com/office/drawing/2014/main" id="{BA435ADD-3DA5-488B-901F-80987E4C4D13}"/>
              </a:ext>
              <a:ext uri="{C183D7F6-B498-43B3-948B-1728B52AA6E4}">
                <adec:decorative xmlns:adec="http://schemas.microsoft.com/office/drawing/2017/decorative" val="1"/>
              </a:ext>
            </a:extLst>
          </p:cNvPr>
          <p:cNvGrpSpPr/>
          <p:nvPr userDrawn="1"/>
        </p:nvGrpSpPr>
        <p:grpSpPr>
          <a:xfrm>
            <a:off x="6664025" y="1985485"/>
            <a:ext cx="211015" cy="4880010"/>
            <a:chOff x="6664025" y="1985485"/>
            <a:chExt cx="211015" cy="4880010"/>
          </a:xfrm>
        </p:grpSpPr>
        <p:cxnSp>
          <p:nvCxnSpPr>
            <p:cNvPr id="20" name="Прямая соединительная линия 24">
              <a:extLst>
                <a:ext uri="{FF2B5EF4-FFF2-40B4-BE49-F238E27FC236}">
                  <a16:creationId xmlns:a16="http://schemas.microsoft.com/office/drawing/2014/main" id="{5204A592-8C68-4CFA-907A-F19D90792A93}"/>
                </a:ext>
              </a:extLst>
            </p:cNvPr>
            <p:cNvCxnSpPr>
              <a:cxnSpLocks/>
            </p:cNvCxnSpPr>
            <p:nvPr/>
          </p:nvCxnSpPr>
          <p:spPr>
            <a:xfrm>
              <a:off x="6768172" y="2113495"/>
              <a:ext cx="777" cy="4752000"/>
            </a:xfrm>
            <a:prstGeom prst="line">
              <a:avLst/>
            </a:prstGeom>
            <a:ln w="28575">
              <a:solidFill>
                <a:srgbClr val="9F361D"/>
              </a:solidFill>
            </a:ln>
          </p:spPr>
          <p:style>
            <a:lnRef idx="1">
              <a:schemeClr val="accent1"/>
            </a:lnRef>
            <a:fillRef idx="0">
              <a:schemeClr val="accent1"/>
            </a:fillRef>
            <a:effectRef idx="0">
              <a:schemeClr val="accent1"/>
            </a:effectRef>
            <a:fontRef idx="minor">
              <a:schemeClr val="tx1"/>
            </a:fontRef>
          </p:style>
        </p:cxnSp>
        <p:sp>
          <p:nvSpPr>
            <p:cNvPr id="21" name="Овал 25">
              <a:extLst>
                <a:ext uri="{FF2B5EF4-FFF2-40B4-BE49-F238E27FC236}">
                  <a16:creationId xmlns:a16="http://schemas.microsoft.com/office/drawing/2014/main" id="{28DD267A-7BED-4CDD-A8C6-BCB3BA7E115C}"/>
                </a:ext>
              </a:extLst>
            </p:cNvPr>
            <p:cNvSpPr/>
            <p:nvPr/>
          </p:nvSpPr>
          <p:spPr>
            <a:xfrm>
              <a:off x="6664025" y="1985485"/>
              <a:ext cx="211015" cy="211015"/>
            </a:xfrm>
            <a:prstGeom prst="ellipse">
              <a:avLst/>
            </a:prstGeom>
            <a:solidFill>
              <a:srgbClr val="9F361D"/>
            </a:solidFill>
            <a:ln>
              <a:noFill/>
            </a:ln>
            <a:effectLst>
              <a:glow rad="101600">
                <a:srgbClr val="9F361D">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grpSp>
      <p:grpSp>
        <p:nvGrpSpPr>
          <p:cNvPr id="24" name="Group 23">
            <a:extLst>
              <a:ext uri="{FF2B5EF4-FFF2-40B4-BE49-F238E27FC236}">
                <a16:creationId xmlns:a16="http://schemas.microsoft.com/office/drawing/2014/main" id="{C4A5DD35-8E86-48A0-9E99-EC32FE854506}"/>
              </a:ext>
              <a:ext uri="{C183D7F6-B498-43B3-948B-1728B52AA6E4}">
                <adec:decorative xmlns:adec="http://schemas.microsoft.com/office/drawing/2017/decorative" val="1"/>
              </a:ext>
            </a:extLst>
          </p:cNvPr>
          <p:cNvGrpSpPr/>
          <p:nvPr userDrawn="1"/>
        </p:nvGrpSpPr>
        <p:grpSpPr>
          <a:xfrm>
            <a:off x="513107" y="1983818"/>
            <a:ext cx="233210" cy="4850703"/>
            <a:chOff x="513107" y="1983818"/>
            <a:chExt cx="233210" cy="4850703"/>
          </a:xfrm>
        </p:grpSpPr>
        <p:grpSp>
          <p:nvGrpSpPr>
            <p:cNvPr id="25" name="Group 24">
              <a:extLst>
                <a:ext uri="{FF2B5EF4-FFF2-40B4-BE49-F238E27FC236}">
                  <a16:creationId xmlns:a16="http://schemas.microsoft.com/office/drawing/2014/main" id="{242094EE-7AAD-4966-A387-46F52C1A3321}"/>
                </a:ext>
              </a:extLst>
            </p:cNvPr>
            <p:cNvGrpSpPr/>
            <p:nvPr/>
          </p:nvGrpSpPr>
          <p:grpSpPr>
            <a:xfrm>
              <a:off x="522677" y="1983818"/>
              <a:ext cx="211015" cy="4850703"/>
              <a:chOff x="522677" y="1983818"/>
              <a:chExt cx="211015" cy="4850703"/>
            </a:xfrm>
          </p:grpSpPr>
          <p:cxnSp>
            <p:nvCxnSpPr>
              <p:cNvPr id="28" name="Прямая соединительная линия 24">
                <a:extLst>
                  <a:ext uri="{FF2B5EF4-FFF2-40B4-BE49-F238E27FC236}">
                    <a16:creationId xmlns:a16="http://schemas.microsoft.com/office/drawing/2014/main" id="{F8A50289-0D7C-4CB6-B611-F1B59469F5EF}"/>
                  </a:ext>
                </a:extLst>
              </p:cNvPr>
              <p:cNvCxnSpPr>
                <a:cxnSpLocks/>
              </p:cNvCxnSpPr>
              <p:nvPr/>
            </p:nvCxnSpPr>
            <p:spPr>
              <a:xfrm>
                <a:off x="628962" y="2046521"/>
                <a:ext cx="0" cy="4788000"/>
              </a:xfrm>
              <a:prstGeom prst="line">
                <a:avLst/>
              </a:prstGeom>
              <a:ln w="28575">
                <a:solidFill>
                  <a:srgbClr val="9F361D"/>
                </a:solidFill>
              </a:ln>
            </p:spPr>
            <p:style>
              <a:lnRef idx="1">
                <a:schemeClr val="accent1"/>
              </a:lnRef>
              <a:fillRef idx="0">
                <a:schemeClr val="accent1"/>
              </a:fillRef>
              <a:effectRef idx="0">
                <a:schemeClr val="accent1"/>
              </a:effectRef>
              <a:fontRef idx="minor">
                <a:schemeClr val="tx1"/>
              </a:fontRef>
            </p:style>
          </p:cxnSp>
          <p:sp>
            <p:nvSpPr>
              <p:cNvPr id="29" name="Овал 25">
                <a:extLst>
                  <a:ext uri="{FF2B5EF4-FFF2-40B4-BE49-F238E27FC236}">
                    <a16:creationId xmlns:a16="http://schemas.microsoft.com/office/drawing/2014/main" id="{ED9778AE-B266-4533-AFF5-015D5DB95FAF}"/>
                  </a:ext>
                </a:extLst>
              </p:cNvPr>
              <p:cNvSpPr/>
              <p:nvPr/>
            </p:nvSpPr>
            <p:spPr>
              <a:xfrm>
                <a:off x="522677" y="1983818"/>
                <a:ext cx="211015" cy="211015"/>
              </a:xfrm>
              <a:prstGeom prst="ellipse">
                <a:avLst/>
              </a:prstGeom>
              <a:solidFill>
                <a:srgbClr val="9F361D"/>
              </a:solidFill>
              <a:ln>
                <a:noFill/>
              </a:ln>
              <a:effectLst>
                <a:glow rad="101600">
                  <a:srgbClr val="9F361D">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grpSp>
        <p:sp>
          <p:nvSpPr>
            <p:cNvPr id="26" name="Овал 25">
              <a:extLst>
                <a:ext uri="{FF2B5EF4-FFF2-40B4-BE49-F238E27FC236}">
                  <a16:creationId xmlns:a16="http://schemas.microsoft.com/office/drawing/2014/main" id="{B90273CC-5219-4CE8-80C8-BAD7F5A00FDA}"/>
                </a:ext>
              </a:extLst>
            </p:cNvPr>
            <p:cNvSpPr/>
            <p:nvPr/>
          </p:nvSpPr>
          <p:spPr>
            <a:xfrm>
              <a:off x="513107" y="3653972"/>
              <a:ext cx="211015" cy="211015"/>
            </a:xfrm>
            <a:prstGeom prst="ellipse">
              <a:avLst/>
            </a:prstGeom>
            <a:solidFill>
              <a:srgbClr val="9F361D"/>
            </a:solidFill>
            <a:ln>
              <a:noFill/>
            </a:ln>
            <a:effectLst>
              <a:glow rad="101600">
                <a:srgbClr val="9F361D">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27" name="Овал 25">
              <a:extLst>
                <a:ext uri="{FF2B5EF4-FFF2-40B4-BE49-F238E27FC236}">
                  <a16:creationId xmlns:a16="http://schemas.microsoft.com/office/drawing/2014/main" id="{6362A1A3-959F-429A-959F-0A9201D7DD92}"/>
                </a:ext>
              </a:extLst>
            </p:cNvPr>
            <p:cNvSpPr/>
            <p:nvPr/>
          </p:nvSpPr>
          <p:spPr>
            <a:xfrm>
              <a:off x="535302" y="5365684"/>
              <a:ext cx="211015" cy="211015"/>
            </a:xfrm>
            <a:prstGeom prst="ellipse">
              <a:avLst/>
            </a:prstGeom>
            <a:solidFill>
              <a:srgbClr val="9F361D"/>
            </a:solidFill>
            <a:ln>
              <a:noFill/>
            </a:ln>
            <a:effectLst>
              <a:glow rad="101600">
                <a:srgbClr val="9F361D">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grpSp>
      <p:sp>
        <p:nvSpPr>
          <p:cNvPr id="2" name="Title 1">
            <a:extLst>
              <a:ext uri="{FF2B5EF4-FFF2-40B4-BE49-F238E27FC236}">
                <a16:creationId xmlns:a16="http://schemas.microsoft.com/office/drawing/2014/main" id="{A185DC86-E263-4A34-85B6-3E9B74B807B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1250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3">
    <p:spTree>
      <p:nvGrpSpPr>
        <p:cNvPr id="1" name=""/>
        <p:cNvGrpSpPr/>
        <p:nvPr/>
      </p:nvGrpSpPr>
      <p:grpSpPr>
        <a:xfrm>
          <a:off x="0" y="0"/>
          <a:ext cx="0" cy="0"/>
          <a:chOff x="0" y="0"/>
          <a:chExt cx="0" cy="0"/>
        </a:xfrm>
      </p:grpSpPr>
      <p:pic>
        <p:nvPicPr>
          <p:cNvPr id="12" name="Picture Placeholder 2">
            <a:extLst>
              <a:ext uri="{FF2B5EF4-FFF2-40B4-BE49-F238E27FC236}">
                <a16:creationId xmlns:a16="http://schemas.microsoft.com/office/drawing/2014/main" id="{97FF772A-2519-497D-8276-4E705BD222E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2580374" y="0"/>
            <a:ext cx="9611625" cy="6858000"/>
          </a:xfrm>
          <a:prstGeom prst="rect">
            <a:avLst/>
          </a:prstGeom>
        </p:spPr>
      </p:pic>
      <p:sp>
        <p:nvSpPr>
          <p:cNvPr id="14" name="Прямоугольник 50">
            <a:extLst>
              <a:ext uri="{FF2B5EF4-FFF2-40B4-BE49-F238E27FC236}">
                <a16:creationId xmlns:a16="http://schemas.microsoft.com/office/drawing/2014/main" id="{C1EA4F75-7A14-4E4E-A3B8-54293D94FFEA}"/>
              </a:ext>
            </a:extLst>
          </p:cNvPr>
          <p:cNvSpPr/>
          <p:nvPr userDrawn="1"/>
        </p:nvSpPr>
        <p:spPr>
          <a:xfrm>
            <a:off x="2580374" y="-2381"/>
            <a:ext cx="9611628" cy="6858000"/>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grpSp>
        <p:nvGrpSpPr>
          <p:cNvPr id="6" name="Group 5">
            <a:extLst>
              <a:ext uri="{FF2B5EF4-FFF2-40B4-BE49-F238E27FC236}">
                <a16:creationId xmlns:a16="http://schemas.microsoft.com/office/drawing/2014/main" id="{E8E8743F-2E52-4860-9798-A13AA2B1A9FA}"/>
              </a:ext>
            </a:extLst>
          </p:cNvPr>
          <p:cNvGrpSpPr/>
          <p:nvPr userDrawn="1"/>
        </p:nvGrpSpPr>
        <p:grpSpPr>
          <a:xfrm rot="16200000">
            <a:off x="-2712402" y="2461418"/>
            <a:ext cx="6216650" cy="1935163"/>
            <a:chOff x="2982913" y="-574675"/>
            <a:chExt cx="6216650" cy="1935163"/>
          </a:xfrm>
        </p:grpSpPr>
        <p:sp>
          <p:nvSpPr>
            <p:cNvPr id="7" name="Полилиния: фигура 12">
              <a:extLst>
                <a:ext uri="{FF2B5EF4-FFF2-40B4-BE49-F238E27FC236}">
                  <a16:creationId xmlns:a16="http://schemas.microsoft.com/office/drawing/2014/main" id="{0B4C606D-CB17-4FF1-B300-8551BB9C7C52}"/>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8" name="Полилиния: фигура 17">
              <a:extLst>
                <a:ext uri="{FF2B5EF4-FFF2-40B4-BE49-F238E27FC236}">
                  <a16:creationId xmlns:a16="http://schemas.microsoft.com/office/drawing/2014/main" id="{D20F56BD-D4E9-49D7-9636-6CB1E745F754}"/>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9" name="Полилиния: фигура 15">
              <a:extLst>
                <a:ext uri="{FF2B5EF4-FFF2-40B4-BE49-F238E27FC236}">
                  <a16:creationId xmlns:a16="http://schemas.microsoft.com/office/drawing/2014/main" id="{EEC14485-F263-4BA9-B5C6-C6C2DA8B5560}"/>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10" name="Полилиния: фигура 10">
              <a:extLst>
                <a:ext uri="{FF2B5EF4-FFF2-40B4-BE49-F238E27FC236}">
                  <a16:creationId xmlns:a16="http://schemas.microsoft.com/office/drawing/2014/main" id="{8D44ACC6-1029-45CC-B1FF-DCDEC55BBEBC}"/>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11" name="Полилиния: фигура 13">
              <a:extLst>
                <a:ext uri="{FF2B5EF4-FFF2-40B4-BE49-F238E27FC236}">
                  <a16:creationId xmlns:a16="http://schemas.microsoft.com/office/drawing/2014/main" id="{640BDE84-9E6B-4DC1-B057-62246AD285B7}"/>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grpSp>
      <p:sp>
        <p:nvSpPr>
          <p:cNvPr id="2" name="Title 1">
            <a:extLst>
              <a:ext uri="{FF2B5EF4-FFF2-40B4-BE49-F238E27FC236}">
                <a16:creationId xmlns:a16="http://schemas.microsoft.com/office/drawing/2014/main" id="{A1D727FB-12F2-4B00-B9B4-2E85DBE8E83C}"/>
              </a:ext>
            </a:extLst>
          </p:cNvPr>
          <p:cNvSpPr>
            <a:spLocks noGrp="1"/>
          </p:cNvSpPr>
          <p:nvPr>
            <p:ph type="title" hasCustomPrompt="1"/>
          </p:nvPr>
        </p:nvSpPr>
        <p:spPr>
          <a:xfrm rot="16200000">
            <a:off x="-1345368" y="2655089"/>
            <a:ext cx="5652795" cy="1465563"/>
          </a:xfrm>
          <a:prstGeom prst="rect">
            <a:avLst/>
          </a:prstGeom>
        </p:spPr>
        <p:txBody>
          <a:bodyPr>
            <a:normAutofit/>
          </a:bodyPr>
          <a:lstStyle>
            <a:lvl1pPr algn="ctr">
              <a:defRPr sz="3600"/>
            </a:lvl1pPr>
          </a:lstStyle>
          <a:p>
            <a:r>
              <a:rPr lang="en-US" dirty="0"/>
              <a:t>CLICK TO EDIT MASTER TITLE STYLE</a:t>
            </a:r>
          </a:p>
        </p:txBody>
      </p:sp>
      <p:cxnSp>
        <p:nvCxnSpPr>
          <p:cNvPr id="15" name="Straight Connector 14">
            <a:extLst>
              <a:ext uri="{FF2B5EF4-FFF2-40B4-BE49-F238E27FC236}">
                <a16:creationId xmlns:a16="http://schemas.microsoft.com/office/drawing/2014/main" id="{AE74B823-46AD-4B07-AE84-16F0BBC8FE2E}"/>
              </a:ext>
            </a:extLst>
          </p:cNvPr>
          <p:cNvCxnSpPr/>
          <p:nvPr userDrawn="1"/>
        </p:nvCxnSpPr>
        <p:spPr>
          <a:xfrm>
            <a:off x="5969975" y="2677198"/>
            <a:ext cx="0" cy="1503604"/>
          </a:xfrm>
          <a:prstGeom prst="line">
            <a:avLst/>
          </a:prstGeom>
          <a:ln>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7E61A4E-1F41-4137-801F-C544DE0CAF4D}"/>
              </a:ext>
            </a:extLst>
          </p:cNvPr>
          <p:cNvCxnSpPr/>
          <p:nvPr userDrawn="1"/>
        </p:nvCxnSpPr>
        <p:spPr>
          <a:xfrm>
            <a:off x="8927119" y="2677198"/>
            <a:ext cx="0" cy="1503604"/>
          </a:xfrm>
          <a:prstGeom prst="line">
            <a:avLst/>
          </a:prstGeom>
          <a:ln>
            <a:solidFill>
              <a:srgbClr val="D24726"/>
            </a:solidFill>
          </a:ln>
        </p:spPr>
        <p:style>
          <a:lnRef idx="1">
            <a:schemeClr val="accent1"/>
          </a:lnRef>
          <a:fillRef idx="0">
            <a:schemeClr val="accent1"/>
          </a:fillRef>
          <a:effectRef idx="0">
            <a:schemeClr val="accent1"/>
          </a:effectRef>
          <a:fontRef idx="minor">
            <a:schemeClr val="tx1"/>
          </a:fontRef>
        </p:style>
      </p:cxnSp>
      <p:sp>
        <p:nvSpPr>
          <p:cNvPr id="18" name="Text Placeholder 17">
            <a:extLst>
              <a:ext uri="{FF2B5EF4-FFF2-40B4-BE49-F238E27FC236}">
                <a16:creationId xmlns:a16="http://schemas.microsoft.com/office/drawing/2014/main" id="{3C9CAFD8-EA4C-4E12-AA33-925E9BCE83CB}"/>
              </a:ext>
            </a:extLst>
          </p:cNvPr>
          <p:cNvSpPr>
            <a:spLocks noGrp="1"/>
          </p:cNvSpPr>
          <p:nvPr>
            <p:ph type="body" sz="quarter" idx="10"/>
          </p:nvPr>
        </p:nvSpPr>
        <p:spPr>
          <a:xfrm>
            <a:off x="3256581" y="2656923"/>
            <a:ext cx="2405647" cy="1523880"/>
          </a:xfrm>
        </p:spPr>
        <p:txBody>
          <a:bodyPr anchor="ctr">
            <a:normAutofit/>
          </a:bodyPr>
          <a:lstStyle>
            <a:lvl1pPr marL="0" indent="0" algn="ctr">
              <a:buNone/>
              <a:defRPr sz="1400"/>
            </a:lvl1pPr>
          </a:lstStyle>
          <a:p>
            <a:pPr lvl="0"/>
            <a:r>
              <a:rPr lang="en-US"/>
              <a:t>Click to edit Master text styles</a:t>
            </a:r>
          </a:p>
        </p:txBody>
      </p:sp>
      <p:sp>
        <p:nvSpPr>
          <p:cNvPr id="19" name="Text Placeholder 17">
            <a:extLst>
              <a:ext uri="{FF2B5EF4-FFF2-40B4-BE49-F238E27FC236}">
                <a16:creationId xmlns:a16="http://schemas.microsoft.com/office/drawing/2014/main" id="{EE33737E-752D-419F-8F18-E35609CCAD6F}"/>
              </a:ext>
            </a:extLst>
          </p:cNvPr>
          <p:cNvSpPr>
            <a:spLocks noGrp="1"/>
          </p:cNvSpPr>
          <p:nvPr>
            <p:ph type="body" sz="quarter" idx="11"/>
          </p:nvPr>
        </p:nvSpPr>
        <p:spPr>
          <a:xfrm>
            <a:off x="6245724" y="2656923"/>
            <a:ext cx="2405647" cy="1523880"/>
          </a:xfrm>
        </p:spPr>
        <p:txBody>
          <a:bodyPr anchor="ctr">
            <a:normAutofit/>
          </a:bodyPr>
          <a:lstStyle>
            <a:lvl1pPr marL="0" indent="0" algn="ctr">
              <a:buNone/>
              <a:defRPr sz="1400"/>
            </a:lvl1pPr>
          </a:lstStyle>
          <a:p>
            <a:pPr lvl="0"/>
            <a:r>
              <a:rPr lang="en-US"/>
              <a:t>Click to edit Master text styles</a:t>
            </a:r>
          </a:p>
        </p:txBody>
      </p:sp>
      <p:sp>
        <p:nvSpPr>
          <p:cNvPr id="21" name="Text Placeholder 17">
            <a:extLst>
              <a:ext uri="{FF2B5EF4-FFF2-40B4-BE49-F238E27FC236}">
                <a16:creationId xmlns:a16="http://schemas.microsoft.com/office/drawing/2014/main" id="{AE07EDA3-09AD-4BC4-92A5-720E8D8ECDD9}"/>
              </a:ext>
            </a:extLst>
          </p:cNvPr>
          <p:cNvSpPr>
            <a:spLocks noGrp="1"/>
          </p:cNvSpPr>
          <p:nvPr>
            <p:ph type="body" sz="quarter" idx="12"/>
          </p:nvPr>
        </p:nvSpPr>
        <p:spPr>
          <a:xfrm>
            <a:off x="9153248" y="2656923"/>
            <a:ext cx="2405647" cy="1523880"/>
          </a:xfrm>
        </p:spPr>
        <p:txBody>
          <a:bodyPr anchor="ctr">
            <a:normAutofit/>
          </a:bodyPr>
          <a:lstStyle>
            <a:lvl1pPr marL="0" indent="0" algn="ctr">
              <a:buNone/>
              <a:defRPr sz="1400"/>
            </a:lvl1pPr>
          </a:lstStyle>
          <a:p>
            <a:pPr lvl="0"/>
            <a:r>
              <a:rPr lang="en-US"/>
              <a:t>Click to edit Master text styles</a:t>
            </a:r>
          </a:p>
        </p:txBody>
      </p:sp>
    </p:spTree>
    <p:extLst>
      <p:ext uri="{BB962C8B-B14F-4D97-AF65-F5344CB8AC3E}">
        <p14:creationId xmlns:p14="http://schemas.microsoft.com/office/powerpoint/2010/main" val="242522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outHorizontal)">
                                      <p:cBhvr>
                                        <p:cTn id="7" dur="750"/>
                                        <p:tgtEl>
                                          <p:spTgt spid="15"/>
                                        </p:tgtEl>
                                      </p:cBhvr>
                                    </p:animEffect>
                                  </p:childTnLst>
                                </p:cTn>
                              </p:par>
                            </p:childTnLst>
                          </p:cTn>
                        </p:par>
                        <p:par>
                          <p:cTn id="8" fill="hold">
                            <p:stCondLst>
                              <p:cond delay="750"/>
                            </p:stCondLst>
                            <p:childTnLst>
                              <p:par>
                                <p:cTn id="9" presetID="16" presetClass="entr" presetSubtype="42"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arn(outHorizontal)">
                                      <p:cBhvr>
                                        <p:cTn id="11"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C664A8-AB32-4E3B-8099-1CDE1F9BEB81}"/>
              </a:ext>
            </a:extLst>
          </p:cNvPr>
          <p:cNvSpPr>
            <a:spLocks noGrp="1"/>
          </p:cNvSpPr>
          <p:nvPr>
            <p:ph type="title"/>
          </p:nvPr>
        </p:nvSpPr>
        <p:spPr>
          <a:xfrm>
            <a:off x="209550" y="365125"/>
            <a:ext cx="117729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0A21ECE-BC3B-4EBF-831C-507DA21400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491683-D23C-4704-91BB-83D32A0E44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09B45779-A330-4329-B18E-C4060289A791}" type="datetimeFigureOut">
              <a:rPr lang="en-US" smtClean="0"/>
              <a:pPr/>
              <a:t>8/11/2019</a:t>
            </a:fld>
            <a:endParaRPr lang="en-US"/>
          </a:p>
        </p:txBody>
      </p:sp>
      <p:sp>
        <p:nvSpPr>
          <p:cNvPr id="5" name="Footer Placeholder 4">
            <a:extLst>
              <a:ext uri="{FF2B5EF4-FFF2-40B4-BE49-F238E27FC236}">
                <a16:creationId xmlns:a16="http://schemas.microsoft.com/office/drawing/2014/main" id="{3802E818-6B60-4D24-9954-64A147DEA1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6" name="Slide Number Placeholder 5">
            <a:extLst>
              <a:ext uri="{FF2B5EF4-FFF2-40B4-BE49-F238E27FC236}">
                <a16:creationId xmlns:a16="http://schemas.microsoft.com/office/drawing/2014/main" id="{8490C2BE-369C-4A16-8782-2C9D0F112D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E2537C2E-C92C-4AC8-B017-4CD647E6EBF4}" type="slidenum">
              <a:rPr lang="en-US" smtClean="0"/>
              <a:pPr/>
              <a:t>‹#›</a:t>
            </a:fld>
            <a:endParaRPr lang="en-US"/>
          </a:p>
        </p:txBody>
      </p:sp>
    </p:spTree>
    <p:extLst>
      <p:ext uri="{BB962C8B-B14F-4D97-AF65-F5344CB8AC3E}">
        <p14:creationId xmlns:p14="http://schemas.microsoft.com/office/powerpoint/2010/main" val="668800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1" r:id="rId7"/>
    <p:sldLayoutId id="2147483664" r:id="rId8"/>
    <p:sldLayoutId id="2147483660" r:id="rId9"/>
    <p:sldLayoutId id="2147483655" r:id="rId10"/>
    <p:sldLayoutId id="2147483662" r:id="rId11"/>
    <p:sldLayoutId id="2147483663" r:id="rId12"/>
    <p:sldLayoutId id="2147483656" r:id="rId13"/>
    <p:sldLayoutId id="2147483657" r:id="rId14"/>
    <p:sldLayoutId id="2147483658" r:id="rId15"/>
    <p:sldLayoutId id="2147483659" r:id="rId16"/>
  </p:sldLayoutIdLst>
  <p:txStyles>
    <p:titleStyle>
      <a:lvl1pPr algn="ctr"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61A44-82E6-4C22-A7F8-CFAF0D5E81F3}"/>
              </a:ext>
            </a:extLst>
          </p:cNvPr>
          <p:cNvSpPr>
            <a:spLocks noGrp="1"/>
          </p:cNvSpPr>
          <p:nvPr>
            <p:ph type="title"/>
          </p:nvPr>
        </p:nvSpPr>
        <p:spPr>
          <a:xfrm>
            <a:off x="209550" y="1682197"/>
            <a:ext cx="11772900" cy="1325563"/>
          </a:xfrm>
        </p:spPr>
        <p:txBody>
          <a:bodyPr/>
          <a:lstStyle/>
          <a:p>
            <a:r>
              <a:rPr lang="en-US" dirty="0"/>
              <a:t>PAGER ROTATION DUTIES</a:t>
            </a:r>
          </a:p>
        </p:txBody>
      </p:sp>
      <p:sp>
        <p:nvSpPr>
          <p:cNvPr id="4" name="TextBox 3">
            <a:extLst>
              <a:ext uri="{FF2B5EF4-FFF2-40B4-BE49-F238E27FC236}">
                <a16:creationId xmlns:a16="http://schemas.microsoft.com/office/drawing/2014/main" id="{AB5643A1-935F-4993-92D6-E654232E5820}"/>
              </a:ext>
            </a:extLst>
          </p:cNvPr>
          <p:cNvSpPr txBox="1"/>
          <p:nvPr/>
        </p:nvSpPr>
        <p:spPr>
          <a:xfrm>
            <a:off x="3159853" y="3850241"/>
            <a:ext cx="5872294" cy="1200329"/>
          </a:xfrm>
          <a:prstGeom prst="rect">
            <a:avLst/>
          </a:prstGeom>
          <a:noFill/>
        </p:spPr>
        <p:txBody>
          <a:bodyPr wrap="square" rtlCol="0">
            <a:spAutoFit/>
          </a:bodyPr>
          <a:lstStyle/>
          <a:p>
            <a:pPr algn="ctr"/>
            <a:r>
              <a:rPr lang="en-US" dirty="0">
                <a:solidFill>
                  <a:schemeClr val="bg1"/>
                </a:solidFill>
              </a:rPr>
              <a:t>Jason Sullenger</a:t>
            </a:r>
          </a:p>
          <a:p>
            <a:pPr algn="ctr"/>
            <a:r>
              <a:rPr lang="en-US" dirty="0">
                <a:solidFill>
                  <a:schemeClr val="bg1"/>
                </a:solidFill>
              </a:rPr>
              <a:t>11 August 2019</a:t>
            </a:r>
          </a:p>
          <a:p>
            <a:pPr algn="ctr"/>
            <a:r>
              <a:rPr lang="en-US" dirty="0">
                <a:solidFill>
                  <a:schemeClr val="bg1"/>
                </a:solidFill>
              </a:rPr>
              <a:t>WEB-430 DevOps</a:t>
            </a:r>
          </a:p>
          <a:p>
            <a:endParaRPr lang="en-US" dirty="0"/>
          </a:p>
        </p:txBody>
      </p:sp>
    </p:spTree>
    <p:extLst>
      <p:ext uri="{BB962C8B-B14F-4D97-AF65-F5344CB8AC3E}">
        <p14:creationId xmlns:p14="http://schemas.microsoft.com/office/powerpoint/2010/main" val="1675398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91CF5-97AB-4892-972D-A62DA7890346}"/>
              </a:ext>
            </a:extLst>
          </p:cNvPr>
          <p:cNvSpPr>
            <a:spLocks noGrp="1"/>
          </p:cNvSpPr>
          <p:nvPr>
            <p:ph type="title"/>
          </p:nvPr>
        </p:nvSpPr>
        <p:spPr>
          <a:xfrm>
            <a:off x="209550" y="1556362"/>
            <a:ext cx="11772900" cy="1325563"/>
          </a:xfrm>
        </p:spPr>
        <p:txBody>
          <a:bodyPr/>
          <a:lstStyle/>
          <a:p>
            <a:r>
              <a:rPr lang="en-US" dirty="0"/>
              <a:t>WORKS CITED</a:t>
            </a:r>
          </a:p>
        </p:txBody>
      </p:sp>
      <p:sp>
        <p:nvSpPr>
          <p:cNvPr id="3" name="TextBox 2">
            <a:extLst>
              <a:ext uri="{FF2B5EF4-FFF2-40B4-BE49-F238E27FC236}">
                <a16:creationId xmlns:a16="http://schemas.microsoft.com/office/drawing/2014/main" id="{CC0F14B7-D1DE-4645-8324-E74E81279EC2}"/>
              </a:ext>
            </a:extLst>
          </p:cNvPr>
          <p:cNvSpPr txBox="1"/>
          <p:nvPr/>
        </p:nvSpPr>
        <p:spPr>
          <a:xfrm>
            <a:off x="1303178" y="2680589"/>
            <a:ext cx="9585644" cy="3293209"/>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Kim, G., </a:t>
            </a:r>
            <a:r>
              <a:rPr lang="en-US" sz="1600" dirty="0" err="1">
                <a:solidFill>
                  <a:schemeClr val="bg1"/>
                </a:solidFill>
              </a:rPr>
              <a:t>Debois</a:t>
            </a:r>
            <a:r>
              <a:rPr lang="en-US" sz="1600" dirty="0">
                <a:solidFill>
                  <a:schemeClr val="bg1"/>
                </a:solidFill>
              </a:rPr>
              <a:t>, P., Willis, J., Humble, J., &amp; </a:t>
            </a:r>
            <a:r>
              <a:rPr lang="en-US" sz="1600" dirty="0" err="1">
                <a:solidFill>
                  <a:schemeClr val="bg1"/>
                </a:solidFill>
              </a:rPr>
              <a:t>Allspaw</a:t>
            </a:r>
            <a:r>
              <a:rPr lang="en-US" sz="1600" dirty="0">
                <a:solidFill>
                  <a:schemeClr val="bg1"/>
                </a:solidFill>
              </a:rPr>
              <a:t>, J. (2017). The DevOps handbook: How to 	create world-class agility, reliability, and security in technology organizations. Portland, 	OR: IT Revolution Press, LLC.</a:t>
            </a:r>
          </a:p>
          <a:p>
            <a:endParaRPr lang="en-US" sz="1600" dirty="0">
              <a:solidFill>
                <a:schemeClr val="bg1"/>
              </a:solidFill>
            </a:endParaRPr>
          </a:p>
          <a:p>
            <a:pPr marL="285750" indent="-285750">
              <a:buFont typeface="Arial" panose="020B0604020202020204" pitchFamily="34" charset="0"/>
              <a:buChar char="•"/>
            </a:pPr>
            <a:r>
              <a:rPr lang="en-US" sz="1600" dirty="0" err="1">
                <a:solidFill>
                  <a:schemeClr val="bg1"/>
                </a:solidFill>
              </a:rPr>
              <a:t>Mytton</a:t>
            </a:r>
            <a:r>
              <a:rPr lang="en-US" sz="1600" dirty="0">
                <a:solidFill>
                  <a:schemeClr val="bg1"/>
                </a:solidFill>
              </a:rPr>
              <a:t>, D. (2015, September 17). DevOps On-Call: How we Handle our Schedules. 	Retrieved from</a:t>
            </a:r>
          </a:p>
          <a:p>
            <a:pPr lvl="1"/>
            <a:r>
              <a:rPr lang="en-US" sz="1600" dirty="0">
                <a:solidFill>
                  <a:schemeClr val="bg1"/>
                </a:solidFill>
              </a:rPr>
              <a:t>	https://blog.serverdensity.com/how-we-handle-on-call-schedules/</a:t>
            </a:r>
          </a:p>
          <a:p>
            <a:pPr lvl="1"/>
            <a:endParaRPr lang="en-US" sz="1600" dirty="0">
              <a:solidFill>
                <a:schemeClr val="bg1"/>
              </a:solidFill>
            </a:endParaRPr>
          </a:p>
          <a:p>
            <a:pPr marL="285750" indent="-285750">
              <a:buFont typeface="Arial" panose="020B0604020202020204" pitchFamily="34" charset="0"/>
              <a:buChar char="•"/>
            </a:pPr>
            <a:r>
              <a:rPr lang="en-US" sz="1600" dirty="0" err="1">
                <a:solidFill>
                  <a:schemeClr val="bg1"/>
                </a:solidFill>
              </a:rPr>
              <a:t>Pagerduty</a:t>
            </a:r>
            <a:r>
              <a:rPr lang="en-US" sz="1600" dirty="0">
                <a:solidFill>
                  <a:schemeClr val="bg1"/>
                </a:solidFill>
              </a:rPr>
              <a:t>. (n.d.). On-Call Rotations and Schedules. Retrieved from</a:t>
            </a:r>
          </a:p>
          <a:p>
            <a:pPr lvl="1"/>
            <a:r>
              <a:rPr lang="en-US" sz="1600" dirty="0">
                <a:solidFill>
                  <a:schemeClr val="bg1"/>
                </a:solidFill>
              </a:rPr>
              <a:t>	https://www.pagerduty.com/resources/learn/call-rotations-schedules/</a:t>
            </a:r>
          </a:p>
          <a:p>
            <a:pPr lvl="1"/>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Techopedia. (n.d.). Service Level Agreement (SLA). Retrieved from</a:t>
            </a:r>
          </a:p>
          <a:p>
            <a:pPr lvl="1"/>
            <a:r>
              <a:rPr lang="en-US" sz="1600" dirty="0">
                <a:solidFill>
                  <a:schemeClr val="bg1"/>
                </a:solidFill>
              </a:rPr>
              <a:t>	https://www.techopedia.com/definition/24420/service-level-agreement-sla</a:t>
            </a:r>
          </a:p>
        </p:txBody>
      </p:sp>
    </p:spTree>
    <p:extLst>
      <p:ext uri="{BB962C8B-B14F-4D97-AF65-F5344CB8AC3E}">
        <p14:creationId xmlns:p14="http://schemas.microsoft.com/office/powerpoint/2010/main" val="2999047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AA303-53D2-477C-A54A-0DB87A4BB8B5}"/>
              </a:ext>
            </a:extLst>
          </p:cNvPr>
          <p:cNvSpPr>
            <a:spLocks noGrp="1"/>
          </p:cNvSpPr>
          <p:nvPr>
            <p:ph type="title"/>
          </p:nvPr>
        </p:nvSpPr>
        <p:spPr/>
        <p:txBody>
          <a:bodyPr/>
          <a:lstStyle/>
          <a:p>
            <a:r>
              <a:rPr lang="en-US" dirty="0"/>
              <a:t>WHAT ARE PAGER ROTATION DUTIES</a:t>
            </a:r>
          </a:p>
        </p:txBody>
      </p:sp>
      <p:sp>
        <p:nvSpPr>
          <p:cNvPr id="3" name="Content Placeholder 2">
            <a:extLst>
              <a:ext uri="{FF2B5EF4-FFF2-40B4-BE49-F238E27FC236}">
                <a16:creationId xmlns:a16="http://schemas.microsoft.com/office/drawing/2014/main" id="{2027F4AC-E2F0-4938-B36D-64C313311EF1}"/>
              </a:ext>
            </a:extLst>
          </p:cNvPr>
          <p:cNvSpPr>
            <a:spLocks noGrp="1"/>
          </p:cNvSpPr>
          <p:nvPr>
            <p:ph idx="1"/>
          </p:nvPr>
        </p:nvSpPr>
        <p:spPr/>
        <p:txBody>
          <a:bodyPr/>
          <a:lstStyle/>
          <a:p>
            <a:pPr fontAlgn="base"/>
            <a:r>
              <a:rPr lang="en-US" dirty="0"/>
              <a:t>Scheduled on-call duties</a:t>
            </a:r>
          </a:p>
          <a:p>
            <a:pPr lvl="1" fontAlgn="base"/>
            <a:r>
              <a:rPr lang="en-US" dirty="0"/>
              <a:t>Handles</a:t>
            </a:r>
          </a:p>
          <a:p>
            <a:pPr fontAlgn="base"/>
            <a:r>
              <a:rPr lang="en-US" dirty="0"/>
              <a:t>Focus outside business hours</a:t>
            </a:r>
          </a:p>
          <a:p>
            <a:pPr lvl="1" fontAlgn="base"/>
            <a:r>
              <a:rPr lang="en-US" dirty="0"/>
              <a:t>Nights and weekends</a:t>
            </a:r>
          </a:p>
          <a:p>
            <a:pPr fontAlgn="base"/>
            <a:r>
              <a:rPr lang="en-US" dirty="0"/>
              <a:t>Includes policies and procedures for outages and bug fixes</a:t>
            </a:r>
          </a:p>
          <a:p>
            <a:pPr fontAlgn="base"/>
            <a:r>
              <a:rPr lang="en-US" dirty="0"/>
              <a:t>Not limited to old-school pagers</a:t>
            </a:r>
          </a:p>
          <a:p>
            <a:pPr lvl="1" fontAlgn="base"/>
            <a:r>
              <a:rPr lang="en-US" dirty="0"/>
              <a:t>Texts, calls, emails, messaging services</a:t>
            </a:r>
          </a:p>
        </p:txBody>
      </p:sp>
    </p:spTree>
    <p:extLst>
      <p:ext uri="{BB962C8B-B14F-4D97-AF65-F5344CB8AC3E}">
        <p14:creationId xmlns:p14="http://schemas.microsoft.com/office/powerpoint/2010/main" val="3478753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AA303-53D2-477C-A54A-0DB87A4BB8B5}"/>
              </a:ext>
            </a:extLst>
          </p:cNvPr>
          <p:cNvSpPr>
            <a:spLocks noGrp="1"/>
          </p:cNvSpPr>
          <p:nvPr>
            <p:ph type="title"/>
          </p:nvPr>
        </p:nvSpPr>
        <p:spPr/>
        <p:txBody>
          <a:bodyPr/>
          <a:lstStyle/>
          <a:p>
            <a:r>
              <a:rPr lang="en-US" dirty="0"/>
              <a:t>WHY USE PAGER ROTATION DUTIES</a:t>
            </a:r>
          </a:p>
        </p:txBody>
      </p:sp>
      <p:sp>
        <p:nvSpPr>
          <p:cNvPr id="3" name="Content Placeholder 2">
            <a:extLst>
              <a:ext uri="{FF2B5EF4-FFF2-40B4-BE49-F238E27FC236}">
                <a16:creationId xmlns:a16="http://schemas.microsoft.com/office/drawing/2014/main" id="{2027F4AC-E2F0-4938-B36D-64C313311EF1}"/>
              </a:ext>
            </a:extLst>
          </p:cNvPr>
          <p:cNvSpPr>
            <a:spLocks noGrp="1"/>
          </p:cNvSpPr>
          <p:nvPr>
            <p:ph idx="1"/>
          </p:nvPr>
        </p:nvSpPr>
        <p:spPr/>
        <p:txBody>
          <a:bodyPr>
            <a:normAutofit fontScale="92500" lnSpcReduction="10000"/>
          </a:bodyPr>
          <a:lstStyle/>
          <a:p>
            <a:pPr fontAlgn="base"/>
            <a:r>
              <a:rPr lang="en-US" dirty="0"/>
              <a:t>System outages are unpredictable and hard to prevent.</a:t>
            </a:r>
          </a:p>
          <a:p>
            <a:pPr lvl="1" fontAlgn="base"/>
            <a:r>
              <a:rPr lang="en-US" dirty="0"/>
              <a:t>“Even when our production deployments and releases go flawlessly, in any complex service we will still have unexpected problems, such as incidents and outages that happen at inopportune times(every night at 2 a.m.).” (Kim, </a:t>
            </a:r>
            <a:r>
              <a:rPr lang="en-US" dirty="0" err="1"/>
              <a:t>Debois</a:t>
            </a:r>
            <a:r>
              <a:rPr lang="en-US" dirty="0"/>
              <a:t>, Willis, Humble, &amp; </a:t>
            </a:r>
            <a:r>
              <a:rPr lang="en-US" dirty="0" err="1"/>
              <a:t>Allspaw</a:t>
            </a:r>
            <a:r>
              <a:rPr lang="en-US" dirty="0"/>
              <a:t>, 2017, p. 231)</a:t>
            </a:r>
          </a:p>
          <a:p>
            <a:pPr fontAlgn="base"/>
            <a:r>
              <a:rPr lang="en-US" dirty="0"/>
              <a:t>Left unfixed, these issues can wreak havoc on your systems.</a:t>
            </a:r>
          </a:p>
          <a:p>
            <a:pPr lvl="1" fontAlgn="base"/>
            <a:r>
              <a:rPr lang="en-US" dirty="0"/>
              <a:t>Adding to the workload of normal business hours</a:t>
            </a:r>
          </a:p>
          <a:p>
            <a:pPr fontAlgn="base"/>
            <a:r>
              <a:rPr lang="en-US" dirty="0"/>
              <a:t>With the inconveniences offered by on-call work - people tend to try harder so they don’t bother others and in the hopes that they aren’t bothered at another time.</a:t>
            </a:r>
          </a:p>
          <a:p>
            <a:pPr lvl="1" fontAlgn="base"/>
            <a:r>
              <a:rPr lang="en-US" dirty="0"/>
              <a:t>“We found that when we woke up developers at 2 a.m., defects were fixed faster than ever.” (Kim, </a:t>
            </a:r>
            <a:r>
              <a:rPr lang="en-US" dirty="0" err="1"/>
              <a:t>Debois</a:t>
            </a:r>
            <a:r>
              <a:rPr lang="en-US" dirty="0"/>
              <a:t>, Willis, Humble, &amp; </a:t>
            </a:r>
            <a:r>
              <a:rPr lang="en-US" dirty="0" err="1"/>
              <a:t>Allspaw</a:t>
            </a:r>
            <a:r>
              <a:rPr lang="en-US" dirty="0"/>
              <a:t>, 2017, p. 231)</a:t>
            </a:r>
          </a:p>
          <a:p>
            <a:endParaRPr lang="en-US" dirty="0"/>
          </a:p>
        </p:txBody>
      </p:sp>
    </p:spTree>
    <p:extLst>
      <p:ext uri="{BB962C8B-B14F-4D97-AF65-F5344CB8AC3E}">
        <p14:creationId xmlns:p14="http://schemas.microsoft.com/office/powerpoint/2010/main" val="1851170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4E4BD-9CF0-46BD-ADF7-9E91C44A7BDD}"/>
              </a:ext>
            </a:extLst>
          </p:cNvPr>
          <p:cNvSpPr>
            <a:spLocks noGrp="1"/>
          </p:cNvSpPr>
          <p:nvPr>
            <p:ph type="title"/>
          </p:nvPr>
        </p:nvSpPr>
        <p:spPr/>
        <p:txBody>
          <a:bodyPr/>
          <a:lstStyle/>
          <a:p>
            <a:r>
              <a:rPr lang="en-US" dirty="0"/>
              <a:t>WHO SHOULD BE INVOLVED</a:t>
            </a:r>
          </a:p>
        </p:txBody>
      </p:sp>
      <p:sp>
        <p:nvSpPr>
          <p:cNvPr id="3" name="Content Placeholder 2">
            <a:extLst>
              <a:ext uri="{FF2B5EF4-FFF2-40B4-BE49-F238E27FC236}">
                <a16:creationId xmlns:a16="http://schemas.microsoft.com/office/drawing/2014/main" id="{AEAAD03E-4546-42E7-BB57-3A2FF941F1EF}"/>
              </a:ext>
            </a:extLst>
          </p:cNvPr>
          <p:cNvSpPr>
            <a:spLocks noGrp="1"/>
          </p:cNvSpPr>
          <p:nvPr>
            <p:ph idx="1"/>
          </p:nvPr>
        </p:nvSpPr>
        <p:spPr/>
        <p:txBody>
          <a:bodyPr/>
          <a:lstStyle/>
          <a:p>
            <a:pPr fontAlgn="base"/>
            <a:r>
              <a:rPr lang="en-US" dirty="0"/>
              <a:t>Everyone involved in development should be a part of the rotation cycle</a:t>
            </a:r>
          </a:p>
          <a:p>
            <a:pPr lvl="1" fontAlgn="base"/>
            <a:r>
              <a:rPr lang="en-US" dirty="0"/>
              <a:t>Managers, Developers, Architects and Engineers</a:t>
            </a:r>
          </a:p>
          <a:p>
            <a:pPr fontAlgn="base"/>
            <a:r>
              <a:rPr lang="en-US" dirty="0"/>
              <a:t>Shared responsibility as well as shared experience</a:t>
            </a:r>
          </a:p>
          <a:p>
            <a:pPr lvl="1" fontAlgn="base"/>
            <a:r>
              <a:rPr lang="en-US" dirty="0"/>
              <a:t>Employees may get experience in areas outside of their normal expertise</a:t>
            </a:r>
          </a:p>
          <a:p>
            <a:pPr lvl="1" fontAlgn="base"/>
            <a:r>
              <a:rPr lang="en-US" dirty="0"/>
              <a:t>Employees will also get feedback in areas they handle</a:t>
            </a:r>
          </a:p>
        </p:txBody>
      </p:sp>
    </p:spTree>
    <p:extLst>
      <p:ext uri="{BB962C8B-B14F-4D97-AF65-F5344CB8AC3E}">
        <p14:creationId xmlns:p14="http://schemas.microsoft.com/office/powerpoint/2010/main" val="795259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380A0-7D54-4FE1-95E9-0D82FE0D3EB2}"/>
              </a:ext>
            </a:extLst>
          </p:cNvPr>
          <p:cNvSpPr>
            <a:spLocks noGrp="1"/>
          </p:cNvSpPr>
          <p:nvPr>
            <p:ph type="title"/>
          </p:nvPr>
        </p:nvSpPr>
        <p:spPr/>
        <p:txBody>
          <a:bodyPr/>
          <a:lstStyle/>
          <a:p>
            <a:r>
              <a:rPr lang="en-US" dirty="0"/>
              <a:t>ROTATION EXAMPLES</a:t>
            </a:r>
          </a:p>
        </p:txBody>
      </p:sp>
      <p:sp>
        <p:nvSpPr>
          <p:cNvPr id="3" name="Content Placeholder 2">
            <a:extLst>
              <a:ext uri="{FF2B5EF4-FFF2-40B4-BE49-F238E27FC236}">
                <a16:creationId xmlns:a16="http://schemas.microsoft.com/office/drawing/2014/main" id="{08A27974-0E56-4A25-8685-35A68AC08490}"/>
              </a:ext>
            </a:extLst>
          </p:cNvPr>
          <p:cNvSpPr>
            <a:spLocks noGrp="1"/>
          </p:cNvSpPr>
          <p:nvPr>
            <p:ph idx="1"/>
          </p:nvPr>
        </p:nvSpPr>
        <p:spPr/>
        <p:txBody>
          <a:bodyPr>
            <a:normAutofit/>
          </a:bodyPr>
          <a:lstStyle/>
          <a:p>
            <a:pPr fontAlgn="base"/>
            <a:r>
              <a:rPr lang="en-US" dirty="0"/>
              <a:t>6 person schedule</a:t>
            </a:r>
          </a:p>
          <a:p>
            <a:pPr lvl="1" fontAlgn="base"/>
            <a:r>
              <a:rPr lang="en-US" dirty="0"/>
              <a:t>1 week on, 2 weeks off</a:t>
            </a:r>
          </a:p>
          <a:p>
            <a:pPr lvl="1" fontAlgn="base"/>
            <a:r>
              <a:rPr lang="en-US" dirty="0"/>
              <a:t>Alternating schedules</a:t>
            </a:r>
          </a:p>
          <a:p>
            <a:pPr lvl="2" fontAlgn="base"/>
            <a:r>
              <a:rPr lang="en-US" dirty="0"/>
              <a:t>“One week, they work Sunday-Tuesday-Thursday-Saturday (STTS). The next week, they work Monday-Wednesday-Friday (MWF).” (</a:t>
            </a:r>
            <a:r>
              <a:rPr lang="en-US" dirty="0" err="1"/>
              <a:t>Pagerduty</a:t>
            </a:r>
            <a:r>
              <a:rPr lang="en-US" dirty="0"/>
              <a:t>)</a:t>
            </a:r>
          </a:p>
          <a:p>
            <a:pPr fontAlgn="base"/>
            <a:r>
              <a:rPr lang="en-US" dirty="0"/>
              <a:t>2 person - 2-day schedule</a:t>
            </a:r>
          </a:p>
          <a:p>
            <a:pPr lvl="1" fontAlgn="base"/>
            <a:r>
              <a:rPr lang="en-US" dirty="0"/>
              <a:t>2 day rotation with split weekends</a:t>
            </a:r>
          </a:p>
          <a:p>
            <a:pPr lvl="1" fontAlgn="base"/>
            <a:r>
              <a:rPr lang="en-US" dirty="0"/>
              <a:t>“During the weekdays, User 1 and User 2 are only on call from 17:00 to 08:00. Then they take turns covering the weekends from Friday at 17:00 to Monday at 08:00. ” (</a:t>
            </a:r>
            <a:r>
              <a:rPr lang="en-US" dirty="0" err="1"/>
              <a:t>Pagerduty</a:t>
            </a:r>
            <a:r>
              <a:rPr lang="en-US" dirty="0"/>
              <a:t>)</a:t>
            </a:r>
          </a:p>
        </p:txBody>
      </p:sp>
    </p:spTree>
    <p:extLst>
      <p:ext uri="{BB962C8B-B14F-4D97-AF65-F5344CB8AC3E}">
        <p14:creationId xmlns:p14="http://schemas.microsoft.com/office/powerpoint/2010/main" val="4046832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DD669-357D-4C68-87BD-FD6E2A9A5518}"/>
              </a:ext>
            </a:extLst>
          </p:cNvPr>
          <p:cNvSpPr>
            <a:spLocks noGrp="1"/>
          </p:cNvSpPr>
          <p:nvPr>
            <p:ph type="title"/>
          </p:nvPr>
        </p:nvSpPr>
        <p:spPr/>
        <p:txBody>
          <a:bodyPr/>
          <a:lstStyle/>
          <a:p>
            <a:r>
              <a:rPr lang="en-US" dirty="0"/>
              <a:t>ROTATION EXAMPLES, CONT.</a:t>
            </a:r>
          </a:p>
        </p:txBody>
      </p:sp>
      <p:sp>
        <p:nvSpPr>
          <p:cNvPr id="3" name="Content Placeholder 2">
            <a:extLst>
              <a:ext uri="{FF2B5EF4-FFF2-40B4-BE49-F238E27FC236}">
                <a16:creationId xmlns:a16="http://schemas.microsoft.com/office/drawing/2014/main" id="{C192D56A-5684-48EB-AAD0-DA05CEA584DD}"/>
              </a:ext>
            </a:extLst>
          </p:cNvPr>
          <p:cNvSpPr>
            <a:spLocks noGrp="1"/>
          </p:cNvSpPr>
          <p:nvPr>
            <p:ph idx="1"/>
          </p:nvPr>
        </p:nvSpPr>
        <p:spPr/>
        <p:txBody>
          <a:bodyPr>
            <a:normAutofit lnSpcReduction="10000"/>
          </a:bodyPr>
          <a:lstStyle/>
          <a:p>
            <a:pPr fontAlgn="base"/>
            <a:r>
              <a:rPr lang="en-US" dirty="0"/>
              <a:t>4 person rotation - split shift</a:t>
            </a:r>
          </a:p>
          <a:p>
            <a:pPr lvl="1" fontAlgn="base"/>
            <a:r>
              <a:rPr lang="en-US" dirty="0"/>
              <a:t>Two people split each shift.</a:t>
            </a:r>
          </a:p>
          <a:p>
            <a:pPr lvl="1" fontAlgn="base"/>
            <a:r>
              <a:rPr lang="en-US" dirty="0"/>
              <a:t>“These users are on-call between 00:00-10:00 with a shift length of 5 hours. After 5 hours, the next user comes on-call to cover the schedule until 10:00” (</a:t>
            </a:r>
            <a:r>
              <a:rPr lang="en-US" dirty="0" err="1"/>
              <a:t>Pagerduty</a:t>
            </a:r>
            <a:r>
              <a:rPr lang="en-US" dirty="0"/>
              <a:t>)</a:t>
            </a:r>
          </a:p>
          <a:p>
            <a:r>
              <a:rPr lang="en-US" dirty="0"/>
              <a:t>International 4 person schedule – “follow-the-sun”</a:t>
            </a:r>
          </a:p>
          <a:p>
            <a:pPr lvl="1"/>
            <a:r>
              <a:rPr lang="en-US" dirty="0"/>
              <a:t>Users 1 and 2 (US based) - “They will be on-call during weekdays from 08:00 – 20:00 US Pacific Time (PT) and they will rotate on a weekly basis.” (</a:t>
            </a:r>
            <a:r>
              <a:rPr lang="en-US" dirty="0" err="1"/>
              <a:t>Pagerduty</a:t>
            </a:r>
            <a:r>
              <a:rPr lang="en-US" dirty="0"/>
              <a:t>)</a:t>
            </a:r>
          </a:p>
          <a:p>
            <a:pPr lvl="1"/>
            <a:r>
              <a:rPr lang="en-US" dirty="0"/>
              <a:t>Users 3 and 4 (foreign based) – “They will be on-call weekdays starting at 20:00 PT until 08:00 PT the next day.” (</a:t>
            </a:r>
            <a:r>
              <a:rPr lang="en-US" dirty="0" err="1"/>
              <a:t>Pagerduty</a:t>
            </a:r>
            <a:r>
              <a:rPr lang="en-US" dirty="0"/>
              <a:t>)</a:t>
            </a:r>
          </a:p>
          <a:p>
            <a:pPr lvl="1"/>
            <a:r>
              <a:rPr lang="en-US" dirty="0"/>
              <a:t>Weekends are rotated per week	</a:t>
            </a:r>
          </a:p>
        </p:txBody>
      </p:sp>
    </p:spTree>
    <p:extLst>
      <p:ext uri="{BB962C8B-B14F-4D97-AF65-F5344CB8AC3E}">
        <p14:creationId xmlns:p14="http://schemas.microsoft.com/office/powerpoint/2010/main" val="287042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45D1A-4A68-4BE6-8E68-55D46DD28C3C}"/>
              </a:ext>
            </a:extLst>
          </p:cNvPr>
          <p:cNvSpPr>
            <a:spLocks noGrp="1"/>
          </p:cNvSpPr>
          <p:nvPr>
            <p:ph type="title"/>
          </p:nvPr>
        </p:nvSpPr>
        <p:spPr/>
        <p:txBody>
          <a:bodyPr/>
          <a:lstStyle/>
          <a:p>
            <a:r>
              <a:rPr lang="en-US" dirty="0"/>
              <a:t>HANDLING PROBLEMS - TIERS</a:t>
            </a:r>
          </a:p>
        </p:txBody>
      </p:sp>
      <p:sp>
        <p:nvSpPr>
          <p:cNvPr id="3" name="Content Placeholder 2">
            <a:extLst>
              <a:ext uri="{FF2B5EF4-FFF2-40B4-BE49-F238E27FC236}">
                <a16:creationId xmlns:a16="http://schemas.microsoft.com/office/drawing/2014/main" id="{129FFD0C-F1BC-4AA7-B2FF-69A3313FE5F5}"/>
              </a:ext>
            </a:extLst>
          </p:cNvPr>
          <p:cNvSpPr>
            <a:spLocks noGrp="1"/>
          </p:cNvSpPr>
          <p:nvPr>
            <p:ph idx="1"/>
          </p:nvPr>
        </p:nvSpPr>
        <p:spPr/>
        <p:txBody>
          <a:bodyPr/>
          <a:lstStyle/>
          <a:p>
            <a:pPr fontAlgn="base"/>
            <a:r>
              <a:rPr lang="en-US" dirty="0"/>
              <a:t>Tier 1</a:t>
            </a:r>
          </a:p>
          <a:p>
            <a:pPr lvl="1" fontAlgn="base"/>
            <a:r>
              <a:rPr lang="en-US" dirty="0"/>
              <a:t>“During work hours, all alerts go to an operations engineer. This provides a much needed quiet time for our product team to do what they do best.” (</a:t>
            </a:r>
            <a:r>
              <a:rPr lang="en-US" dirty="0" err="1"/>
              <a:t>Mytton</a:t>
            </a:r>
            <a:r>
              <a:rPr lang="en-US" dirty="0"/>
              <a:t>, 2015)</a:t>
            </a:r>
          </a:p>
          <a:p>
            <a:pPr lvl="1" fontAlgn="base"/>
            <a:r>
              <a:rPr lang="en-US" dirty="0"/>
              <a:t>After hours gets handled by the scheduled agent on call</a:t>
            </a:r>
          </a:p>
          <a:p>
            <a:pPr fontAlgn="base"/>
            <a:r>
              <a:rPr lang="en-US" dirty="0"/>
              <a:t>Tier 2</a:t>
            </a:r>
          </a:p>
          <a:p>
            <a:pPr lvl="1" fontAlgn="base"/>
            <a:r>
              <a:rPr lang="en-US" dirty="0"/>
              <a:t>Handles issues that can’t be solved by tier 1.</a:t>
            </a:r>
          </a:p>
          <a:p>
            <a:pPr lvl="1" fontAlgn="base"/>
            <a:r>
              <a:rPr lang="en-US" dirty="0"/>
              <a:t>Improve the accuracy of an escalation by creating policies and time limits for a solution</a:t>
            </a:r>
          </a:p>
          <a:p>
            <a:endParaRPr lang="en-US" dirty="0"/>
          </a:p>
        </p:txBody>
      </p:sp>
    </p:spTree>
    <p:extLst>
      <p:ext uri="{BB962C8B-B14F-4D97-AF65-F5344CB8AC3E}">
        <p14:creationId xmlns:p14="http://schemas.microsoft.com/office/powerpoint/2010/main" val="579489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7DA7F-D868-4B31-871A-9D43EB470866}"/>
              </a:ext>
            </a:extLst>
          </p:cNvPr>
          <p:cNvSpPr>
            <a:spLocks noGrp="1"/>
          </p:cNvSpPr>
          <p:nvPr>
            <p:ph type="title"/>
          </p:nvPr>
        </p:nvSpPr>
        <p:spPr/>
        <p:txBody>
          <a:bodyPr/>
          <a:lstStyle/>
          <a:p>
            <a:r>
              <a:rPr lang="en-US" dirty="0"/>
              <a:t>HANDLING PROBLEMS - ESCALATION</a:t>
            </a:r>
          </a:p>
        </p:txBody>
      </p:sp>
      <p:sp>
        <p:nvSpPr>
          <p:cNvPr id="3" name="Content Placeholder 2">
            <a:extLst>
              <a:ext uri="{FF2B5EF4-FFF2-40B4-BE49-F238E27FC236}">
                <a16:creationId xmlns:a16="http://schemas.microsoft.com/office/drawing/2014/main" id="{51260E23-69B3-4DD0-BDD5-E5893B2308D9}"/>
              </a:ext>
            </a:extLst>
          </p:cNvPr>
          <p:cNvSpPr>
            <a:spLocks noGrp="1"/>
          </p:cNvSpPr>
          <p:nvPr>
            <p:ph idx="1"/>
          </p:nvPr>
        </p:nvSpPr>
        <p:spPr/>
        <p:txBody>
          <a:bodyPr>
            <a:normAutofit fontScale="92500"/>
          </a:bodyPr>
          <a:lstStyle/>
          <a:p>
            <a:pPr fontAlgn="base"/>
            <a:r>
              <a:rPr lang="en-US" dirty="0"/>
              <a:t>Utilizing the right resources</a:t>
            </a:r>
          </a:p>
          <a:p>
            <a:pPr lvl="1" fontAlgn="base"/>
            <a:r>
              <a:rPr lang="en-US" dirty="0"/>
              <a:t>“...the first tier of defense might be the software engineer who wrote the code, while the second tier consists of someone from the operations team who better understands the underlying network and hardware infrastructure — or vice versa.” (</a:t>
            </a:r>
            <a:r>
              <a:rPr lang="en-US" dirty="0" err="1"/>
              <a:t>Pagerduty</a:t>
            </a:r>
            <a:r>
              <a:rPr lang="en-US" dirty="0"/>
              <a:t>)</a:t>
            </a:r>
            <a:endParaRPr lang="en-US" sz="2000" dirty="0"/>
          </a:p>
          <a:p>
            <a:pPr fontAlgn="base"/>
            <a:r>
              <a:rPr lang="en-US" dirty="0"/>
              <a:t>Establish time limits</a:t>
            </a:r>
          </a:p>
          <a:p>
            <a:pPr lvl="1" fontAlgn="base"/>
            <a:r>
              <a:rPr lang="en-US" dirty="0"/>
              <a:t>If a problem can’t be fixed within your established time limit, send it to the next level</a:t>
            </a:r>
          </a:p>
          <a:p>
            <a:pPr lvl="2" fontAlgn="base"/>
            <a:r>
              <a:rPr lang="en-US" dirty="0"/>
              <a:t>Wasting time on a problem you can’t fix doesn’t help anyone</a:t>
            </a:r>
          </a:p>
          <a:p>
            <a:pPr lvl="2" fontAlgn="base"/>
            <a:r>
              <a:rPr lang="en-US" dirty="0"/>
              <a:t>Especially important with Service Level Agreements (SLA)</a:t>
            </a:r>
          </a:p>
          <a:p>
            <a:pPr lvl="3" fontAlgn="base"/>
            <a:r>
              <a:rPr lang="en-US" dirty="0"/>
              <a:t>SLA - “is the service contract component between a service provider and customer. A SLA provides specific and measurable aspects related to service offerings.” (Techopedia)</a:t>
            </a:r>
          </a:p>
        </p:txBody>
      </p:sp>
    </p:spTree>
    <p:extLst>
      <p:ext uri="{BB962C8B-B14F-4D97-AF65-F5344CB8AC3E}">
        <p14:creationId xmlns:p14="http://schemas.microsoft.com/office/powerpoint/2010/main" val="870184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E41FE-82D2-4564-96D2-1A7BB55A8AA9}"/>
              </a:ext>
            </a:extLst>
          </p:cNvPr>
          <p:cNvSpPr>
            <a:spLocks noGrp="1"/>
          </p:cNvSpPr>
          <p:nvPr>
            <p:ph type="title"/>
          </p:nvPr>
        </p:nvSpPr>
        <p:spPr/>
        <p:txBody>
          <a:bodyPr/>
          <a:lstStyle/>
          <a:p>
            <a:r>
              <a:rPr lang="en-US" dirty="0"/>
              <a:t>SCHEDULING</a:t>
            </a:r>
          </a:p>
        </p:txBody>
      </p:sp>
      <p:sp>
        <p:nvSpPr>
          <p:cNvPr id="3" name="Content Placeholder 2">
            <a:extLst>
              <a:ext uri="{FF2B5EF4-FFF2-40B4-BE49-F238E27FC236}">
                <a16:creationId xmlns:a16="http://schemas.microsoft.com/office/drawing/2014/main" id="{20830BA9-93D9-4162-9377-1D41FA7734E3}"/>
              </a:ext>
            </a:extLst>
          </p:cNvPr>
          <p:cNvSpPr>
            <a:spLocks noGrp="1"/>
          </p:cNvSpPr>
          <p:nvPr>
            <p:ph idx="1"/>
          </p:nvPr>
        </p:nvSpPr>
        <p:spPr/>
        <p:txBody>
          <a:bodyPr/>
          <a:lstStyle/>
          <a:p>
            <a:pPr fontAlgn="base"/>
            <a:r>
              <a:rPr lang="en-US" dirty="0"/>
              <a:t>Plan as far out as possible</a:t>
            </a:r>
          </a:p>
          <a:p>
            <a:pPr lvl="1" fontAlgn="base"/>
            <a:r>
              <a:rPr lang="en-US" dirty="0"/>
              <a:t>Keeps morale high as agents can still make plans</a:t>
            </a:r>
          </a:p>
          <a:p>
            <a:pPr fontAlgn="base"/>
            <a:r>
              <a:rPr lang="en-US" dirty="0"/>
              <a:t>Make changing the schedule an easy option</a:t>
            </a:r>
          </a:p>
          <a:p>
            <a:pPr lvl="1" fontAlgn="base"/>
            <a:r>
              <a:rPr lang="en-US" dirty="0"/>
              <a:t>Locking people into a permanent shift can have a negative impact</a:t>
            </a:r>
          </a:p>
          <a:p>
            <a:pPr fontAlgn="base"/>
            <a:r>
              <a:rPr lang="en-US" dirty="0"/>
              <a:t>Publish the schedule</a:t>
            </a:r>
          </a:p>
          <a:p>
            <a:pPr lvl="1" fontAlgn="base"/>
            <a:r>
              <a:rPr lang="en-US" dirty="0"/>
              <a:t>Helps remind people of their shifts</a:t>
            </a:r>
          </a:p>
          <a:p>
            <a:pPr lvl="1" fontAlgn="base"/>
            <a:r>
              <a:rPr lang="en-US" dirty="0"/>
              <a:t>Alerts people to potential gaps in the schedule</a:t>
            </a:r>
          </a:p>
          <a:p>
            <a:pPr lvl="1" fontAlgn="base"/>
            <a:r>
              <a:rPr lang="en-US" dirty="0"/>
              <a:t>Notifications of upcoming shifts and changes to the schedule should be prominent</a:t>
            </a:r>
          </a:p>
          <a:p>
            <a:endParaRPr lang="en-US" dirty="0"/>
          </a:p>
        </p:txBody>
      </p:sp>
    </p:spTree>
    <p:extLst>
      <p:ext uri="{BB962C8B-B14F-4D97-AF65-F5344CB8AC3E}">
        <p14:creationId xmlns:p14="http://schemas.microsoft.com/office/powerpoint/2010/main" val="3252704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Rosario">
      <a:dk1>
        <a:sysClr val="windowText" lastClr="000000"/>
      </a:dk1>
      <a:lt1>
        <a:sysClr val="window" lastClr="FFFFFF"/>
      </a:lt1>
      <a:dk2>
        <a:srgbClr val="060606"/>
      </a:dk2>
      <a:lt2>
        <a:srgbClr val="C7C9D1"/>
      </a:lt2>
      <a:accent1>
        <a:srgbClr val="D24726"/>
      </a:accent1>
      <a:accent2>
        <a:srgbClr val="9F361D"/>
      </a:accent2>
      <a:accent3>
        <a:srgbClr val="F2F2F2"/>
      </a:accent3>
      <a:accent4>
        <a:srgbClr val="FFC000"/>
      </a:accent4>
      <a:accent5>
        <a:srgbClr val="A5A5A5"/>
      </a:accent5>
      <a:accent6>
        <a:srgbClr val="595959"/>
      </a:accent6>
      <a:hlink>
        <a:srgbClr val="FFC000"/>
      </a:hlink>
      <a:folHlink>
        <a:srgbClr val="752715"/>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mport Your 3D Models.potx" id="{98FA5300-F36E-4E09-B87A-445242C647AE}" vid="{04F4B6F2-3E92-45BB-A359-066CA3EB33B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00FA0FAA1F40A48AFF9B83E7A8535C8" ma:contentTypeVersion="6" ma:contentTypeDescription="Create a new document." ma:contentTypeScope="" ma:versionID="a29564c4913de883a27ffdcfd458aeb5">
  <xsd:schema xmlns:xsd="http://www.w3.org/2001/XMLSchema" xmlns:xs="http://www.w3.org/2001/XMLSchema" xmlns:p="http://schemas.microsoft.com/office/2006/metadata/properties" xmlns:ns2="b348f026-0623-4e77-bd1b-15beed583077" xmlns:ns3="59f4de77-fb23-43c4-8afd-72bf968a030f" targetNamespace="http://schemas.microsoft.com/office/2006/metadata/properties" ma:root="true" ma:fieldsID="474b71ccdbfe1ec76872f436b686490d" ns2:_="" ns3:_="">
    <xsd:import namespace="b348f026-0623-4e77-bd1b-15beed583077"/>
    <xsd:import namespace="59f4de77-fb23-43c4-8afd-72bf968a030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48f026-0623-4e77-bd1b-15beed5830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9f4de77-fb23-43c4-8afd-72bf968a030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2C9EF40-9368-4E43-9CE0-AE0749FAE236}">
  <ds:schemaRefs>
    <ds:schemaRef ds:uri="http://schemas.microsoft.com/office/infopath/2007/PartnerControls"/>
    <ds:schemaRef ds:uri="http://purl.org/dc/elements/1.1/"/>
    <ds:schemaRef ds:uri="b348f026-0623-4e77-bd1b-15beed583077"/>
    <ds:schemaRef ds:uri="http://schemas.microsoft.com/office/2006/metadata/properties"/>
    <ds:schemaRef ds:uri="http://purl.org/dc/dcmitype/"/>
    <ds:schemaRef ds:uri="http://schemas.microsoft.com/office/2006/documentManagement/types"/>
    <ds:schemaRef ds:uri="http://purl.org/dc/terms/"/>
    <ds:schemaRef ds:uri="http://schemas.openxmlformats.org/package/2006/metadata/core-properties"/>
    <ds:schemaRef ds:uri="http://www.w3.org/XML/1998/namespace"/>
    <ds:schemaRef ds:uri="59f4de77-fb23-43c4-8afd-72bf968a030f"/>
  </ds:schemaRefs>
</ds:datastoreItem>
</file>

<file path=customXml/itemProps2.xml><?xml version="1.0" encoding="utf-8"?>
<ds:datastoreItem xmlns:ds="http://schemas.openxmlformats.org/officeDocument/2006/customXml" ds:itemID="{AC424DE4-F957-4388-9DA7-91BC1AE59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48f026-0623-4e77-bd1b-15beed583077"/>
    <ds:schemaRef ds:uri="59f4de77-fb23-43c4-8afd-72bf968a03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45CA8FE-D82C-480E-ABF9-7B721C8E07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Import your 3D models</Template>
  <TotalTime>0</TotalTime>
  <Words>776</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Office Theme</vt:lpstr>
      <vt:lpstr>PAGER ROTATION DUTIES</vt:lpstr>
      <vt:lpstr>WHAT ARE PAGER ROTATION DUTIES</vt:lpstr>
      <vt:lpstr>WHY USE PAGER ROTATION DUTIES</vt:lpstr>
      <vt:lpstr>WHO SHOULD BE INVOLVED</vt:lpstr>
      <vt:lpstr>ROTATION EXAMPLES</vt:lpstr>
      <vt:lpstr>ROTATION EXAMPLES, CONT.</vt:lpstr>
      <vt:lpstr>HANDLING PROBLEMS - TIERS</vt:lpstr>
      <vt:lpstr>HANDLING PROBLEMS - ESCALATION</vt:lpstr>
      <vt:lpstr>SCHEDULING</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2019-08-11T19:50:49Z</dcterms:created>
  <dcterms:modified xsi:type="dcterms:W3CDTF">2019-08-11T20:31:28Z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0x010100500FA0FAA1F40A48AFF9B83E7A8535C8</vt:lpwstr>
  </property>
</Properties>
</file>