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2" r:id="rId5"/>
    <p:sldId id="258" r:id="rId6"/>
    <p:sldId id="259" r:id="rId7"/>
    <p:sldId id="263" r:id="rId8"/>
    <p:sldId id="261" r:id="rId9"/>
    <p:sldId id="265" r:id="rId10"/>
    <p:sldId id="270" r:id="rId11"/>
    <p:sldId id="269" r:id="rId12"/>
    <p:sldId id="271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bjects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ntr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better-programming/is-javascript-synchronous-or-asynchronous-what-the-hell-is-a-promise-7aa9dd8f3bfb" TargetMode="External"/><Relationship Id="rId5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skillcrush.com/2018/07/23/what-is-a-javascript-frame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ntr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69EC-6D35-41D1-906F-0099A5468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– n00b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E06E6-AD7B-4356-B64D-DF8BE21A8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Jason Sullenger</a:t>
            </a:r>
          </a:p>
          <a:p>
            <a:r>
              <a:rPr lang="en-US" dirty="0"/>
              <a:t>24 September 2019</a:t>
            </a:r>
          </a:p>
          <a:p>
            <a:r>
              <a:rPr lang="en-US" dirty="0"/>
              <a:t>WEB-450 Mastering the MEAN Stack</a:t>
            </a:r>
          </a:p>
        </p:txBody>
      </p:sp>
    </p:spTree>
    <p:extLst>
      <p:ext uri="{BB962C8B-B14F-4D97-AF65-F5344CB8AC3E}">
        <p14:creationId xmlns:p14="http://schemas.microsoft.com/office/powerpoint/2010/main" val="4060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Key Terms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Var – stands for variable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to declare an identifier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Variables keeps track of data for us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Let and Const are similar but should not be used interchangeably</a:t>
            </a:r>
          </a:p>
          <a:p>
            <a:r>
              <a:rPr lang="en-US" dirty="0">
                <a:solidFill>
                  <a:schemeClr val="tx1"/>
                </a:solidFill>
              </a:rPr>
              <a:t>Function – keyword used to define a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Functions “do stuff”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Actions are conducted by functions</a:t>
            </a:r>
          </a:p>
        </p:txBody>
      </p:sp>
    </p:spTree>
    <p:extLst>
      <p:ext uri="{BB962C8B-B14F-4D97-AF65-F5344CB8AC3E}">
        <p14:creationId xmlns:p14="http://schemas.microsoft.com/office/powerpoint/2010/main" val="112870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Key Terms, continued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Loop – provides the ability to execute a block of code multiple times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 loops are for and 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Other options include while, do…while, for… in</a:t>
            </a:r>
          </a:p>
          <a:p>
            <a:r>
              <a:rPr lang="en-US" dirty="0">
                <a:solidFill>
                  <a:schemeClr val="tx1"/>
                </a:solidFill>
              </a:rPr>
              <a:t>Object – basic data 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/>
              <a:t>Objects are variables too. But objects can contain many values.</a:t>
            </a:r>
            <a:r>
              <a:rPr lang="en-US" dirty="0">
                <a:solidFill>
                  <a:schemeClr val="tx1"/>
                </a:solidFill>
              </a:rPr>
              <a:t>” (</a:t>
            </a:r>
            <a:r>
              <a:rPr lang="en-US" dirty="0">
                <a:hlinkClick r:id="rId3"/>
              </a:rPr>
              <a:t>https://www.w3schools.com/js/js_objects.asp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Properties (known as Keys) are assigned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Accepts numbers, strings, functions, nested objects</a:t>
            </a:r>
          </a:p>
        </p:txBody>
      </p:sp>
    </p:spTree>
    <p:extLst>
      <p:ext uri="{BB962C8B-B14F-4D97-AF65-F5344CB8AC3E}">
        <p14:creationId xmlns:p14="http://schemas.microsoft.com/office/powerpoint/2010/main" val="76961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Key Terms, concluded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Conditionals – allow for code to be executed when conditions are met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Decision making is handled by conditionals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Commonly used conditionals: if, else, else…if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Switch statements are used when there are many possible conditions</a:t>
            </a:r>
          </a:p>
          <a:p>
            <a:r>
              <a:rPr lang="en-US" dirty="0">
                <a:solidFill>
                  <a:schemeClr val="tx1"/>
                </a:solidFill>
              </a:rPr>
              <a:t>Arrays – Indexed collections of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frequently used for storing data of the same type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Not a requirement</a:t>
            </a:r>
          </a:p>
          <a:p>
            <a:r>
              <a:rPr lang="en-US" dirty="0">
                <a:solidFill>
                  <a:schemeClr val="tx1"/>
                </a:solidFill>
              </a:rPr>
              <a:t>Syntax – The grammar rules of a language</a:t>
            </a:r>
          </a:p>
        </p:txBody>
      </p:sp>
    </p:spTree>
    <p:extLst>
      <p:ext uri="{BB962C8B-B14F-4D97-AF65-F5344CB8AC3E}">
        <p14:creationId xmlns:p14="http://schemas.microsoft.com/office/powerpoint/2010/main" val="7626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Frameworks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Frameworks are code libraries with structured solutions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jQuery – a very popular library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Is NOT a framework</a:t>
            </a:r>
          </a:p>
          <a:p>
            <a:r>
              <a:rPr lang="en-US" i="1" dirty="0"/>
              <a:t>“…Provide developers with pre-written JS code to use for routine programming features and tasks…” (Morris, 2019)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shortage of available frameworks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React and Angular are commonly used frameworks</a:t>
            </a:r>
          </a:p>
        </p:txBody>
      </p:sp>
    </p:spTree>
    <p:extLst>
      <p:ext uri="{BB962C8B-B14F-4D97-AF65-F5344CB8AC3E}">
        <p14:creationId xmlns:p14="http://schemas.microsoft.com/office/powerpoint/2010/main" val="158205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C21AC-D99C-4711-BBBF-66512A36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Works Cited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3AFF-13F1-4DAF-820B-3B027489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3"/>
              </a:rPr>
              <a:t>https://javascript.info/intro</a:t>
            </a:r>
            <a:endParaRPr lang="en-US" dirty="0"/>
          </a:p>
          <a:p>
            <a:r>
              <a:rPr lang="en-US" dirty="0">
                <a:hlinkClick r:id="rId4"/>
              </a:rPr>
              <a:t>https://skillcrush.com/2018/07/23/what-is-a-javascript-framework/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https://www.w3schools.com/js/js_objects.asp</a:t>
            </a:r>
            <a:endParaRPr lang="en-US" dirty="0"/>
          </a:p>
          <a:p>
            <a:r>
              <a:rPr lang="en-US" dirty="0">
                <a:hlinkClick r:id="rId6"/>
              </a:rPr>
              <a:t>https://medium.com/better-programming/is-javascript-synchronous-or-asynchronous-what-the-hell-is-a-promise-7aa9dd8f3bfb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2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What is JavaScript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Began as </a:t>
            </a:r>
            <a:r>
              <a:rPr lang="en-US">
                <a:solidFill>
                  <a:schemeClr val="tx1"/>
                </a:solidFill>
              </a:rPr>
              <a:t>LiveScript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Renamed JavaScript on deployment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Borrowing some of Java’s credibility</a:t>
            </a:r>
          </a:p>
          <a:p>
            <a:r>
              <a:rPr lang="en-US" dirty="0">
                <a:solidFill>
                  <a:schemeClr val="tx1"/>
                </a:solidFill>
              </a:rPr>
              <a:t>Brings webpages to life</a:t>
            </a:r>
          </a:p>
          <a:p>
            <a:r>
              <a:rPr lang="en-US" dirty="0">
                <a:solidFill>
                  <a:schemeClr val="tx1"/>
                </a:solidFill>
              </a:rPr>
              <a:t>Abbreviated as JS</a:t>
            </a:r>
          </a:p>
          <a:p>
            <a:r>
              <a:rPr lang="en-US" dirty="0">
                <a:solidFill>
                  <a:schemeClr val="tx1"/>
                </a:solidFill>
              </a:rPr>
              <a:t>Managed by the Mozilla Foundation</a:t>
            </a:r>
          </a:p>
        </p:txBody>
      </p:sp>
    </p:spTree>
    <p:extLst>
      <p:ext uri="{BB962C8B-B14F-4D97-AF65-F5344CB8AC3E}">
        <p14:creationId xmlns:p14="http://schemas.microsoft.com/office/powerpoint/2010/main" val="370338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What is JavaScript, continued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functionality of a website is handled by JavaScript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Partnered with HTML and CSS</a:t>
            </a:r>
          </a:p>
          <a:p>
            <a:r>
              <a:rPr lang="en-US" dirty="0">
                <a:solidFill>
                  <a:schemeClr val="tx1"/>
                </a:solidFill>
              </a:rPr>
              <a:t>NOT the same as Java</a:t>
            </a:r>
          </a:p>
          <a:p>
            <a:r>
              <a:rPr lang="en-US" dirty="0">
                <a:solidFill>
                  <a:schemeClr val="tx1"/>
                </a:solidFill>
              </a:rPr>
              <a:t>Initially a client-side language for web browsers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has expanded into servers, databases, and applications/programs</a:t>
            </a:r>
          </a:p>
        </p:txBody>
      </p:sp>
    </p:spTree>
    <p:extLst>
      <p:ext uri="{BB962C8B-B14F-4D97-AF65-F5344CB8AC3E}">
        <p14:creationId xmlns:p14="http://schemas.microsoft.com/office/powerpoint/2010/main" val="153591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What is JavaScript, concluded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Three data types: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String – Used for text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Encapsulated in quotation marks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 – self explanatory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Can include decimals and negative numbers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 – also known as Bool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True/false values</a:t>
            </a:r>
          </a:p>
          <a:p>
            <a:r>
              <a:rPr lang="en-US" dirty="0">
                <a:solidFill>
                  <a:schemeClr val="tx1"/>
                </a:solidFill>
              </a:rPr>
              <a:t>Everything else is null, undefined, or not a number (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14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Benefits of </a:t>
            </a:r>
            <a:r>
              <a:rPr lang="en-US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Integrated with HTML and CSS</a:t>
            </a:r>
          </a:p>
          <a:p>
            <a:r>
              <a:rPr lang="en-US" dirty="0">
                <a:solidFill>
                  <a:schemeClr val="tx1"/>
                </a:solidFill>
              </a:rPr>
              <a:t>Supported and accepted by all browsers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Automatically enabled</a:t>
            </a:r>
          </a:p>
          <a:p>
            <a:r>
              <a:rPr lang="en-US" dirty="0">
                <a:solidFill>
                  <a:schemeClr val="tx1"/>
                </a:solidFill>
              </a:rPr>
              <a:t>Very popular interfacing language</a:t>
            </a:r>
          </a:p>
          <a:p>
            <a:r>
              <a:rPr lang="en-US" dirty="0">
                <a:solidFill>
                  <a:schemeClr val="tx1"/>
                </a:solidFill>
              </a:rPr>
              <a:t>Not limited to just being used for websites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be used to create mobile apps</a:t>
            </a:r>
          </a:p>
        </p:txBody>
      </p:sp>
    </p:spTree>
    <p:extLst>
      <p:ext uri="{BB962C8B-B14F-4D97-AF65-F5344CB8AC3E}">
        <p14:creationId xmlns:p14="http://schemas.microsoft.com/office/powerpoint/2010/main" val="144380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Capabilities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can manipulate the webpage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Add/remove HTML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content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Change page styling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 Alerts and prompts can be triggered through </a:t>
            </a:r>
            <a:r>
              <a:rPr lang="en-US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Capabilities, continued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actions handled by JS to affect the webpage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Mouse clicks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Key presses</a:t>
            </a:r>
          </a:p>
          <a:p>
            <a:r>
              <a:rPr lang="en-US" dirty="0">
                <a:solidFill>
                  <a:schemeClr val="tx1"/>
                </a:solidFill>
              </a:rPr>
              <a:t>Webserver interaction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Requests to servers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Uploads/downloads</a:t>
            </a:r>
          </a:p>
        </p:txBody>
      </p:sp>
    </p:spTree>
    <p:extLst>
      <p:ext uri="{BB962C8B-B14F-4D97-AF65-F5344CB8AC3E}">
        <p14:creationId xmlns:p14="http://schemas.microsoft.com/office/powerpoint/2010/main" val="317027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Restrictions of the language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direct access to OS system functions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>
                <a:solidFill>
                  <a:schemeClr val="tx1"/>
                </a:solidFill>
              </a:rPr>
              <a:t>JavaScript on a webpage may not read/write arbitrary files on the hard disk, copy them or execute programs.</a:t>
            </a:r>
            <a:r>
              <a:rPr lang="en-US" dirty="0">
                <a:solidFill>
                  <a:schemeClr val="tx1"/>
                </a:solidFill>
              </a:rPr>
              <a:t>” (</a:t>
            </a:r>
            <a:r>
              <a:rPr lang="en-US">
                <a:solidFill>
                  <a:schemeClr val="tx1"/>
                </a:solidFill>
                <a:hlinkClick r:id="rId3"/>
              </a:rPr>
              <a:t>https://javascript.info/intro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Tabs and windows don’t typically share information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exception being the Same Origin Policy</a:t>
            </a:r>
          </a:p>
          <a:p>
            <a:pPr lvl="2"/>
            <a:r>
              <a:rPr lang="en-US" i="1">
                <a:solidFill>
                  <a:schemeClr val="tx1"/>
                </a:solidFill>
              </a:rPr>
              <a:t>“both pages</a:t>
            </a:r>
            <a:r>
              <a:rPr lang="en-US">
                <a:solidFill>
                  <a:schemeClr val="tx1"/>
                </a:solidFill>
              </a:rPr>
              <a:t> must agree for data exchange and contain a special JavaScript code that handles it.”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  <a:hlinkClick r:id="rId3"/>
              </a:rPr>
              <a:t>https://javascript.info/intro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for the protection of the user</a:t>
            </a:r>
          </a:p>
        </p:txBody>
      </p:sp>
    </p:spTree>
    <p:extLst>
      <p:ext uri="{BB962C8B-B14F-4D97-AF65-F5344CB8AC3E}">
        <p14:creationId xmlns:p14="http://schemas.microsoft.com/office/powerpoint/2010/main" val="35199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CF365-91F7-4C10-B4CA-639DBB5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JavaScript is Synchronous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3482-5730-466B-8C7A-A1F21A5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/>
              <a:t>at its base, JavaScript is a synchronous, blocking, single-threaded language. That just means that only one operation can be in progress at a time.</a:t>
            </a:r>
            <a:r>
              <a:rPr lang="en-US" dirty="0">
                <a:solidFill>
                  <a:schemeClr val="tx1"/>
                </a:solidFill>
              </a:rPr>
              <a:t>” (</a:t>
            </a:r>
            <a:r>
              <a:rPr lang="en-US" dirty="0" err="1">
                <a:solidFill>
                  <a:schemeClr val="tx1"/>
                </a:solidFill>
              </a:rPr>
              <a:t>Hoehne</a:t>
            </a:r>
            <a:r>
              <a:rPr lang="en-US" dirty="0">
                <a:solidFill>
                  <a:schemeClr val="tx1"/>
                </a:solidFill>
              </a:rPr>
              <a:t>, 2018)</a:t>
            </a:r>
          </a:p>
          <a:p>
            <a:r>
              <a:rPr lang="en-US" dirty="0">
                <a:solidFill>
                  <a:schemeClr val="tx1"/>
                </a:solidFill>
              </a:rPr>
              <a:t>Big/slow tasks can affect user experience as everything else is held up</a:t>
            </a:r>
          </a:p>
          <a:p>
            <a:r>
              <a:rPr lang="en-US" dirty="0">
                <a:solidFill>
                  <a:schemeClr val="tx1"/>
                </a:solidFill>
              </a:rPr>
              <a:t>The solution is asynchronous programming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JavaScript can be tweaked to allow for asynchronous behavior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Callbacks and promises can be used to allow other tasks to be completed while other requests are being handled</a:t>
            </a:r>
          </a:p>
        </p:txBody>
      </p:sp>
    </p:spTree>
    <p:extLst>
      <p:ext uri="{BB962C8B-B14F-4D97-AF65-F5344CB8AC3E}">
        <p14:creationId xmlns:p14="http://schemas.microsoft.com/office/powerpoint/2010/main" val="286839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JavaScript – n00b level</vt:lpstr>
      <vt:lpstr>What is JavaScript</vt:lpstr>
      <vt:lpstr>What is JavaScript, continued</vt:lpstr>
      <vt:lpstr>What is JavaScript, concluded</vt:lpstr>
      <vt:lpstr>Benefits of Javascript</vt:lpstr>
      <vt:lpstr>Capabilities</vt:lpstr>
      <vt:lpstr>Capabilities, continued</vt:lpstr>
      <vt:lpstr>Restrictions of the language</vt:lpstr>
      <vt:lpstr>JavaScript is Synchronous</vt:lpstr>
      <vt:lpstr>Key Terms</vt:lpstr>
      <vt:lpstr>Key Terms, continued</vt:lpstr>
      <vt:lpstr>Key Terms, concluded</vt:lpstr>
      <vt:lpstr>Frameworks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n00b level</dc:title>
  <dc:creator>Jason Sullenger</dc:creator>
  <cp:lastModifiedBy>Jason Sullenger</cp:lastModifiedBy>
  <cp:revision>8</cp:revision>
  <dcterms:created xsi:type="dcterms:W3CDTF">2019-09-25T03:38:17Z</dcterms:created>
  <dcterms:modified xsi:type="dcterms:W3CDTF">2019-09-25T04:34:03Z</dcterms:modified>
</cp:coreProperties>
</file>