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6" r:id="rId4"/>
    <p:sldId id="257" r:id="rId5"/>
    <p:sldId id="307" r:id="rId6"/>
    <p:sldId id="308" r:id="rId7"/>
    <p:sldId id="309" r:id="rId8"/>
    <p:sldId id="311" r:id="rId9"/>
    <p:sldId id="313" r:id="rId10"/>
    <p:sldId id="310" r:id="rId11"/>
    <p:sldId id="31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2BF459-05BC-4BF4-8859-3A011676208F}">
          <p14:sldIdLst>
            <p14:sldId id="256"/>
            <p14:sldId id="305"/>
            <p14:sldId id="306"/>
            <p14:sldId id="257"/>
            <p14:sldId id="307"/>
            <p14:sldId id="308"/>
            <p14:sldId id="309"/>
            <p14:sldId id="311"/>
            <p14:sldId id="313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5496">
          <p15:clr>
            <a:srgbClr val="A4A3A4"/>
          </p15:clr>
        </p15:guide>
        <p15:guide id="3" pos="6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 Kromosoeto" initials="SK" lastIdx="1" clrIdx="0">
    <p:extLst>
      <p:ext uri="{19B8F6BF-5375-455C-9EA6-DF929625EA0E}">
        <p15:presenceInfo xmlns:p15="http://schemas.microsoft.com/office/powerpoint/2012/main" userId="d72554580f1bc6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18"/>
    <a:srgbClr val="D0671C"/>
    <a:srgbClr val="6E1704"/>
    <a:srgbClr val="BFAE9F"/>
    <a:srgbClr val="958F87"/>
    <a:srgbClr val="941612"/>
    <a:srgbClr val="C6341B"/>
    <a:srgbClr val="450E00"/>
    <a:srgbClr val="947A67"/>
    <a:srgbClr val="5E5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6C08F-0141-49FA-B995-4E49883B76E1}" v="15" dt="2019-12-13T19:02:3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 snapToGrid="0">
      <p:cViewPr varScale="1">
        <p:scale>
          <a:sx n="68" d="100"/>
          <a:sy n="68" d="100"/>
        </p:scale>
        <p:origin x="1882" y="67"/>
      </p:cViewPr>
      <p:guideLst>
        <p:guide orient="horz" pos="921"/>
        <p:guide pos="5496"/>
        <p:guide pos="6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 Kromosoeto" userId="d72554580f1bc662" providerId="LiveId" clId="{15F6C08F-0141-49FA-B995-4E49883B76E1}"/>
    <pc:docChg chg="undo custSel addSld delSld modSld addSection modSection">
      <pc:chgData name="Sullivan Kromosoeto" userId="d72554580f1bc662" providerId="LiveId" clId="{15F6C08F-0141-49FA-B995-4E49883B76E1}" dt="2019-12-13T19:15:09.421" v="322" actId="20577"/>
      <pc:docMkLst>
        <pc:docMk/>
      </pc:docMkLst>
      <pc:sldChg chg="addSp delSp modSp">
        <pc:chgData name="Sullivan Kromosoeto" userId="d72554580f1bc662" providerId="LiveId" clId="{15F6C08F-0141-49FA-B995-4E49883B76E1}" dt="2019-12-13T19:15:09.421" v="322" actId="20577"/>
        <pc:sldMkLst>
          <pc:docMk/>
          <pc:sldMk cId="4016675747" sldId="256"/>
        </pc:sldMkLst>
        <pc:spChg chg="add mod">
          <ac:chgData name="Sullivan Kromosoeto" userId="d72554580f1bc662" providerId="LiveId" clId="{15F6C08F-0141-49FA-B995-4E49883B76E1}" dt="2019-12-05T21:16:54.598" v="50" actId="207"/>
          <ac:spMkLst>
            <pc:docMk/>
            <pc:sldMk cId="4016675747" sldId="256"/>
            <ac:spMk id="4" creationId="{C975D72E-95B7-4920-9957-3AB4AAA4D1D7}"/>
          </ac:spMkLst>
        </pc:spChg>
        <pc:spChg chg="add mod">
          <ac:chgData name="Sullivan Kromosoeto" userId="d72554580f1bc662" providerId="LiveId" clId="{15F6C08F-0141-49FA-B995-4E49883B76E1}" dt="2019-12-13T19:15:09.421" v="322" actId="20577"/>
          <ac:spMkLst>
            <pc:docMk/>
            <pc:sldMk cId="4016675747" sldId="256"/>
            <ac:spMk id="5" creationId="{B8FA834B-5D6D-4551-BC18-D4761EB5A67A}"/>
          </ac:spMkLst>
        </pc:spChg>
        <pc:spChg chg="add del">
          <ac:chgData name="Sullivan Kromosoeto" userId="d72554580f1bc662" providerId="LiveId" clId="{15F6C08F-0141-49FA-B995-4E49883B76E1}" dt="2019-12-13T19:02:19.705" v="259"/>
          <ac:spMkLst>
            <pc:docMk/>
            <pc:sldMk cId="4016675747" sldId="256"/>
            <ac:spMk id="6" creationId="{B4966EA9-B88D-4C8B-B01B-440EF55D73AA}"/>
          </ac:spMkLst>
        </pc:spChg>
        <pc:spChg chg="add del">
          <ac:chgData name="Sullivan Kromosoeto" userId="d72554580f1bc662" providerId="LiveId" clId="{15F6C08F-0141-49FA-B995-4E49883B76E1}" dt="2019-12-13T19:02:18.257" v="257"/>
          <ac:spMkLst>
            <pc:docMk/>
            <pc:sldMk cId="4016675747" sldId="256"/>
            <ac:spMk id="7" creationId="{653DE624-18B1-4110-A13F-8436B2FB3BE7}"/>
          </ac:spMkLst>
        </pc:spChg>
        <pc:spChg chg="add del">
          <ac:chgData name="Sullivan Kromosoeto" userId="d72554580f1bc662" providerId="LiveId" clId="{15F6C08F-0141-49FA-B995-4E49883B76E1}" dt="2019-12-13T19:02:25.807" v="262"/>
          <ac:spMkLst>
            <pc:docMk/>
            <pc:sldMk cId="4016675747" sldId="256"/>
            <ac:spMk id="8" creationId="{55EC0A9C-7C9B-47C2-A1A5-39DA9378B20D}"/>
          </ac:spMkLst>
        </pc:spChg>
      </pc:sldChg>
      <pc:sldChg chg="modSp">
        <pc:chgData name="Sullivan Kromosoeto" userId="d72554580f1bc662" providerId="LiveId" clId="{15F6C08F-0141-49FA-B995-4E49883B76E1}" dt="2019-12-13T19:04:27.479" v="294" actId="20577"/>
        <pc:sldMkLst>
          <pc:docMk/>
          <pc:sldMk cId="2725758747" sldId="306"/>
        </pc:sldMkLst>
        <pc:spChg chg="mod">
          <ac:chgData name="Sullivan Kromosoeto" userId="d72554580f1bc662" providerId="LiveId" clId="{15F6C08F-0141-49FA-B995-4E49883B76E1}" dt="2019-12-13T19:04:27.479" v="294" actId="20577"/>
          <ac:spMkLst>
            <pc:docMk/>
            <pc:sldMk cId="2725758747" sldId="306"/>
            <ac:spMk id="6" creationId="{00000000-0000-0000-0000-000000000000}"/>
          </ac:spMkLst>
        </pc:spChg>
      </pc:sldChg>
      <pc:sldChg chg="addSp modSp">
        <pc:chgData name="Sullivan Kromosoeto" userId="d72554580f1bc662" providerId="LiveId" clId="{15F6C08F-0141-49FA-B995-4E49883B76E1}" dt="2019-12-05T21:52:43.545" v="175" actId="20577"/>
        <pc:sldMkLst>
          <pc:docMk/>
          <pc:sldMk cId="2592319640" sldId="307"/>
        </pc:sldMkLst>
        <pc:spChg chg="mod">
          <ac:chgData name="Sullivan Kromosoeto" userId="d72554580f1bc662" providerId="LiveId" clId="{15F6C08F-0141-49FA-B995-4E49883B76E1}" dt="2019-12-05T21:49:58.829" v="55" actId="20577"/>
          <ac:spMkLst>
            <pc:docMk/>
            <pc:sldMk cId="2592319640" sldId="307"/>
            <ac:spMk id="6" creationId="{00000000-0000-0000-0000-000000000000}"/>
          </ac:spMkLst>
        </pc:spChg>
        <pc:spChg chg="add mod">
          <ac:chgData name="Sullivan Kromosoeto" userId="d72554580f1bc662" providerId="LiveId" clId="{15F6C08F-0141-49FA-B995-4E49883B76E1}" dt="2019-12-05T21:52:43.545" v="175" actId="20577"/>
          <ac:spMkLst>
            <pc:docMk/>
            <pc:sldMk cId="2592319640" sldId="307"/>
            <ac:spMk id="7" creationId="{17E138FF-C70A-4482-854D-5E220F78CC34}"/>
          </ac:spMkLst>
        </pc:spChg>
      </pc:sldChg>
      <pc:sldChg chg="modSp">
        <pc:chgData name="Sullivan Kromosoeto" userId="d72554580f1bc662" providerId="LiveId" clId="{15F6C08F-0141-49FA-B995-4E49883B76E1}" dt="2019-12-05T21:54:43.530" v="237" actId="20577"/>
        <pc:sldMkLst>
          <pc:docMk/>
          <pc:sldMk cId="1665305157" sldId="308"/>
        </pc:sldMkLst>
        <pc:spChg chg="mod">
          <ac:chgData name="Sullivan Kromosoeto" userId="d72554580f1bc662" providerId="LiveId" clId="{15F6C08F-0141-49FA-B995-4E49883B76E1}" dt="2019-12-05T21:54:43.530" v="237" actId="20577"/>
          <ac:spMkLst>
            <pc:docMk/>
            <pc:sldMk cId="1665305157" sldId="308"/>
            <ac:spMk id="6" creationId="{00000000-0000-0000-0000-000000000000}"/>
          </ac:spMkLst>
        </pc:spChg>
      </pc:sldChg>
      <pc:sldChg chg="add del">
        <pc:chgData name="Sullivan Kromosoeto" userId="d72554580f1bc662" providerId="LiveId" clId="{15F6C08F-0141-49FA-B995-4E49883B76E1}" dt="2019-12-13T18:33:15.120" v="239" actId="47"/>
        <pc:sldMkLst>
          <pc:docMk/>
          <pc:sldMk cId="84124043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5D3D3-A19D-414F-953D-80813D8E2AB1}" type="datetimeFigureOut">
              <a:rPr lang="nl-NL" smtClean="0"/>
              <a:t>13-12-2019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F988-6D4C-4672-AB5F-20A20F6E3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75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506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12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73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7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1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Going the distance. Finish through all rounds.</a:t>
            </a:r>
          </a:p>
          <a:p>
            <a:r>
              <a:rPr lang="nl-NL" dirty="0"/>
              <a:t>Apex is a mature framework. Marathons</a:t>
            </a:r>
          </a:p>
          <a:p>
            <a:r>
              <a:rPr lang="nl-NL" dirty="0"/>
              <a:t>Apex team has a clear vision and has proved to follow trough on that vision.</a:t>
            </a:r>
          </a:p>
          <a:p>
            <a:r>
              <a:rPr lang="nl-NL" dirty="0"/>
              <a:t>You only need a webbrowser for basic Apex development.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6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2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8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237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F988-6D4C-4672-AB5F-20A20F6E368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8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1455421"/>
            <a:ext cx="5652000" cy="1844040"/>
          </a:xfrm>
        </p:spPr>
        <p:txBody>
          <a:bodyPr anchor="b" anchorCtr="0"/>
          <a:lstStyle>
            <a:lvl1pPr algn="l">
              <a:lnSpc>
                <a:spcPts val="48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590800" y="3474720"/>
            <a:ext cx="5652000" cy="678180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47950" y="2057400"/>
            <a:ext cx="5667375" cy="2019299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1887-51CF-479A-A29B-0DBBDA9BB4AA}" type="datetime1">
              <a:rPr lang="nl-NL" smtClean="0"/>
              <a:t>13-12-2019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06-0C6F-4C7D-9824-6ACED1FD5B95}" type="datetime1">
              <a:rPr lang="nl-NL" smtClean="0"/>
              <a:t>13-12-2019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5832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buFont typeface="MS Reference Sans Serif" panose="020B0604030504040204" pitchFamily="34" charset="0"/>
              <a:buChar char="–"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678956" y="1699261"/>
            <a:ext cx="3429000" cy="4335780"/>
          </a:xfrm>
        </p:spPr>
        <p:txBody>
          <a:bodyPr/>
          <a:lstStyle>
            <a:lvl1pPr marL="0" indent="0">
              <a:lnSpc>
                <a:spcPts val="1400"/>
              </a:lnSpc>
              <a:buFont typeface="Arial" panose="020B0604020202020204" pitchFamily="34" charset="0"/>
              <a:buChar char="‪"/>
              <a:defRPr sz="900"/>
            </a:lvl1pPr>
            <a:lvl2pPr marL="180000" indent="-180000">
              <a:lnSpc>
                <a:spcPts val="1400"/>
              </a:lnSpc>
              <a:buSzPct val="100000"/>
              <a:buFont typeface="MS Reference Sans Serif" panose="020B0604030504040204" pitchFamily="34" charset="0"/>
              <a:buChar char="•"/>
              <a:defRPr sz="900"/>
            </a:lvl2pPr>
            <a:lvl3pPr marL="360000" indent="-180000">
              <a:lnSpc>
                <a:spcPts val="1400"/>
              </a:lnSpc>
              <a:buFont typeface="MS Reference Sans Serif" panose="020B0604030504040204" pitchFamily="34" charset="0"/>
              <a:buChar char="□"/>
              <a:defRPr sz="900"/>
            </a:lvl3pPr>
            <a:lvl4pPr marL="540000" indent="-180000">
              <a:lnSpc>
                <a:spcPts val="1400"/>
              </a:lnSpc>
              <a:buFont typeface="Wingdings" panose="05000000000000000000" pitchFamily="2" charset="2"/>
              <a:buChar char="§"/>
              <a:defRPr sz="900"/>
            </a:lvl4pPr>
            <a:lvl5pPr marL="720000" indent="-180000">
              <a:lnSpc>
                <a:spcPts val="1400"/>
              </a:lnSpc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4FC5E2-AABA-4827-9120-4871278E3F4E}" type="datetime1">
              <a:rPr lang="nl-NL" smtClean="0"/>
              <a:t>13-12-2019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5359" y="1653540"/>
            <a:ext cx="3587115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54563" y="1820863"/>
            <a:ext cx="4389437" cy="3954462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3BAD-269F-4642-9656-1D4C5696D9A7}" type="datetime1">
              <a:rPr lang="nl-NL" smtClean="0"/>
              <a:t>13-12-2019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820862"/>
            <a:ext cx="9144000" cy="467995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71F567-E0F0-4510-BFB2-2824EFFB0B3C}" type="datetime1">
              <a:rPr lang="nl-NL" smtClean="0"/>
              <a:t>13-12-2019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649605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1DE857-35B0-4139-9D89-66566AFC98AA}" type="datetime1">
              <a:rPr lang="nl-NL" smtClean="0"/>
              <a:t>13-12-2019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41960" y="1820862"/>
            <a:ext cx="8702040" cy="5037138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6840" y="1950721"/>
            <a:ext cx="6918960" cy="184404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3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75360" y="305118"/>
            <a:ext cx="774954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5360" y="1653540"/>
            <a:ext cx="77495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61713" y="6596770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AF1B907-6A44-4057-80FC-549750E356F4}" type="datetime1">
              <a:rPr lang="nl-NL" smtClean="0"/>
              <a:t>13-12-2019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2731" y="6596770"/>
            <a:ext cx="4655681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1443" y="6596770"/>
            <a:ext cx="418842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5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ts val="3000"/>
        </a:lnSpc>
        <a:spcBef>
          <a:spcPts val="0"/>
        </a:spcBef>
        <a:buSzPct val="115000"/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27305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22413" indent="-355600" algn="l" defTabSz="914400" rtl="0" eaLnBrk="1" latinLnBrk="0" hangingPunct="1">
        <a:lnSpc>
          <a:spcPts val="30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9116" y="983474"/>
            <a:ext cx="5652000" cy="1844040"/>
          </a:xfrm>
        </p:spPr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574632" y="291842"/>
            <a:ext cx="2871537" cy="691632"/>
          </a:xfrm>
        </p:spPr>
        <p:txBody>
          <a:bodyPr/>
          <a:lstStyle/>
          <a:p>
            <a:r>
              <a:rPr lang="nl-NL" dirty="0"/>
              <a:t>Paramaribo, dec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5D72E-95B7-4920-9957-3AB4AAA4D1D7}"/>
              </a:ext>
            </a:extLst>
          </p:cNvPr>
          <p:cNvSpPr/>
          <p:nvPr/>
        </p:nvSpPr>
        <p:spPr>
          <a:xfrm>
            <a:off x="2506718" y="6080262"/>
            <a:ext cx="6637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</a:rPr>
              <a:t>https://github.com/SullivanC137/Apex-Workshops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A834B-5D6D-4551-BC18-D4761EB5A67A}"/>
              </a:ext>
            </a:extLst>
          </p:cNvPr>
          <p:cNvSpPr txBox="1"/>
          <p:nvPr/>
        </p:nvSpPr>
        <p:spPr>
          <a:xfrm>
            <a:off x="4224124" y="4605555"/>
            <a:ext cx="4222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33278-93733</a:t>
            </a:r>
          </a:p>
          <a:p>
            <a:endParaRPr lang="en-US" dirty="0"/>
          </a:p>
          <a:p>
            <a:r>
              <a:rPr lang="en-US" dirty="0"/>
              <a:t>http</a:t>
            </a:r>
            <a:r>
              <a:rPr lang="en-US"/>
              <a:t>://10.100.192.144:8080</a:t>
            </a:r>
            <a:r>
              <a:rPr lang="en-US" dirty="0"/>
              <a:t>/apex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Questions?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48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16781" y="2286000"/>
            <a:ext cx="6063114" cy="1143000"/>
          </a:xfrm>
        </p:spPr>
        <p:txBody>
          <a:bodyPr/>
          <a:lstStyle/>
          <a:p>
            <a:r>
              <a:rPr lang="nl-NL" sz="8000" dirty="0"/>
              <a:t>Thank You!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4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477" y="637674"/>
            <a:ext cx="2862714" cy="559762"/>
          </a:xfrm>
        </p:spPr>
        <p:txBody>
          <a:bodyPr/>
          <a:lstStyle/>
          <a:p>
            <a:r>
              <a:rPr lang="nl-NL" dirty="0"/>
              <a:t>Your Coach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33017" y="2332037"/>
            <a:ext cx="7749540" cy="24073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Mechanical Engineer turned </a:t>
            </a:r>
            <a:br>
              <a:rPr lang="nl-NL" dirty="0"/>
            </a:br>
            <a:r>
              <a:rPr lang="nl-NL" dirty="0"/>
              <a:t>Database Developer/ APEX Specialist</a:t>
            </a:r>
          </a:p>
          <a:p>
            <a:pPr>
              <a:lnSpc>
                <a:spcPct val="100000"/>
              </a:lnSpc>
            </a:pPr>
            <a:r>
              <a:rPr lang="nl-NL" dirty="0"/>
              <a:t>10 years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Retail, Insurance, Banking</a:t>
            </a:r>
          </a:p>
          <a:p>
            <a:pPr>
              <a:lnSpc>
                <a:spcPct val="100000"/>
              </a:lnSpc>
            </a:pPr>
            <a:r>
              <a:rPr lang="nl-NL" dirty="0"/>
              <a:t>QSR to QNL</a:t>
            </a:r>
          </a:p>
          <a:p>
            <a:pPr>
              <a:lnSpc>
                <a:spcPct val="100000"/>
              </a:lnSpc>
            </a:pPr>
            <a:r>
              <a:rPr lang="nl-NL" dirty="0"/>
              <a:t>Currently Senior Apex Developer at AS Watson</a:t>
            </a:r>
          </a:p>
          <a:p>
            <a:pPr>
              <a:lnSpc>
                <a:spcPct val="100000"/>
              </a:lnSpc>
            </a:pPr>
            <a:r>
              <a:rPr lang="nl-NL" dirty="0"/>
              <a:t>Field Manager at QNL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F176-89D2-4BDD-ACAD-2701F8BC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20981"/>
          <a:stretch/>
        </p:blipFill>
        <p:spPr>
          <a:xfrm>
            <a:off x="1062731" y="650262"/>
            <a:ext cx="1358182" cy="1468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D1BD0-1083-4171-8F9A-1ED8DF0EE820}"/>
              </a:ext>
            </a:extLst>
          </p:cNvPr>
          <p:cNvSpPr/>
          <p:nvPr/>
        </p:nvSpPr>
        <p:spPr>
          <a:xfrm>
            <a:off x="2803160" y="1505100"/>
            <a:ext cx="283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nl-NL" sz="2000" b="1" dirty="0"/>
              <a:t>Sullivan</a:t>
            </a:r>
            <a:r>
              <a:rPr lang="nl-NL" sz="2000" dirty="0"/>
              <a:t> </a:t>
            </a:r>
            <a:r>
              <a:rPr lang="nl-NL" sz="2000" b="1" dirty="0"/>
              <a:t>Kromosoeto</a:t>
            </a:r>
          </a:p>
        </p:txBody>
      </p:sp>
    </p:spTree>
    <p:extLst>
      <p:ext uri="{BB962C8B-B14F-4D97-AF65-F5344CB8AC3E}">
        <p14:creationId xmlns:p14="http://schemas.microsoft.com/office/powerpoint/2010/main" val="211466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Your team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QSR, Nilesh, Sonny</a:t>
            </a:r>
          </a:p>
          <a:p>
            <a:pPr>
              <a:lnSpc>
                <a:spcPct val="100000"/>
              </a:lnSpc>
            </a:pPr>
            <a:r>
              <a:rPr lang="nl-NL" dirty="0"/>
              <a:t>Qcar Apex team</a:t>
            </a:r>
          </a:p>
          <a:p>
            <a:pPr>
              <a:lnSpc>
                <a:spcPct val="100000"/>
              </a:lnSpc>
            </a:pPr>
            <a:r>
              <a:rPr lang="nl-NL" dirty="0"/>
              <a:t>20 years combined experience</a:t>
            </a:r>
          </a:p>
          <a:p>
            <a:pPr>
              <a:lnSpc>
                <a:spcPct val="100000"/>
              </a:lnSpc>
            </a:pPr>
            <a:r>
              <a:rPr lang="nl-NL" dirty="0"/>
              <a:t>Daily runners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75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Going the distance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trike="sngStrike" dirty="0"/>
              <a:t>Old </a:t>
            </a:r>
            <a:r>
              <a:rPr lang="nl-NL" dirty="0"/>
              <a:t>Mature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SQL, PL/SQL, some Java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HTML, CSS, Javascript (jQuery)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Clear vision</a:t>
            </a:r>
          </a:p>
          <a:p>
            <a:pPr>
              <a:lnSpc>
                <a:spcPct val="100000"/>
              </a:lnSpc>
            </a:pPr>
            <a:r>
              <a:rPr lang="nl-NL" dirty="0"/>
              <a:t>Proven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Web browser only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72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975360" y="1653540"/>
            <a:ext cx="35966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Workspace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Team Development</a:t>
            </a:r>
          </a:p>
          <a:p>
            <a:pPr lvl="1">
              <a:lnSpc>
                <a:spcPct val="100000"/>
              </a:lnSpc>
            </a:pPr>
            <a:r>
              <a:rPr lang="nl-NL" strike="sngStrike" dirty="0"/>
              <a:t>App Gallery</a:t>
            </a:r>
          </a:p>
          <a:p>
            <a:pPr>
              <a:lnSpc>
                <a:spcPct val="100000"/>
              </a:lnSpc>
            </a:pPr>
            <a:r>
              <a:rPr lang="nl-NL" dirty="0"/>
              <a:t>Good to know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Run time environment vs App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Region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Items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Shared Components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17E138FF-C70A-4482-854D-5E220F78CC34}"/>
              </a:ext>
            </a:extLst>
          </p:cNvPr>
          <p:cNvSpPr txBox="1">
            <a:spLocks/>
          </p:cNvSpPr>
          <p:nvPr/>
        </p:nvSpPr>
        <p:spPr>
          <a:xfrm>
            <a:off x="4572000" y="1653539"/>
            <a:ext cx="359664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8000" indent="-2880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115000"/>
              <a:buFont typeface="Symbol" panose="05050102010706020507" pitchFamily="18" charset="2"/>
              <a:buChar char="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880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-2880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27305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413" indent="-355600" algn="l" defTabSz="914400" rtl="0" eaLnBrk="1" latinLnBrk="0" hangingPunct="1">
              <a:lnSpc>
                <a:spcPts val="3000"/>
              </a:lnSpc>
              <a:spcBef>
                <a:spcPts val="0"/>
              </a:spcBef>
              <a:buSzPct val="80000"/>
              <a:buFont typeface="MS Reference Sans Serif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dirty="0"/>
              <a:t>SQL Workshop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Objects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SQL commands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Quick SQL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Application Builder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Our first app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Import apps</a:t>
            </a:r>
          </a:p>
          <a:p>
            <a:pPr lvl="1"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  <a:p>
            <a:pPr marL="0" indent="0">
              <a:buFont typeface="Symbol" panose="05050102010706020507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23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 Up – Lets build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Use case: An app to register running events</a:t>
            </a:r>
          </a:p>
          <a:p>
            <a:pPr lvl="1">
              <a:lnSpc>
                <a:spcPct val="100000"/>
              </a:lnSpc>
            </a:pPr>
            <a:r>
              <a:rPr lang="nl-NL"/>
              <a:t>View all objects and data (object explorer</a:t>
            </a: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lvl="1"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 off!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Develop your own pages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7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Hitting your stride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validations</a:t>
            </a:r>
          </a:p>
          <a:p>
            <a:pPr>
              <a:lnSpc>
                <a:spcPct val="100000"/>
              </a:lnSpc>
            </a:pPr>
            <a:r>
              <a:rPr lang="nl-NL" dirty="0"/>
              <a:t>Add some logic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home stretch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880285" y="1653540"/>
            <a:ext cx="774954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Add some client side behaviour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 marL="0" indent="0">
              <a:lnSpc>
                <a:spcPct val="100000"/>
              </a:lnSpc>
              <a:buNone/>
            </a:pPr>
            <a:endParaRPr lang="nl-NL" dirty="0"/>
          </a:p>
          <a:p>
            <a:pPr>
              <a:lnSpc>
                <a:spcPct val="100000"/>
              </a:lnSpc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6BD-4F27-4DB5-A5CA-922C494401EB}" type="datetime1">
              <a:rPr lang="nl-NL" smtClean="0"/>
              <a:t>13-12-2019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Going the distance with Oracle Apex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080486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On-screen Show (4:3)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Reference Sans Serif</vt:lpstr>
      <vt:lpstr>Symbol</vt:lpstr>
      <vt:lpstr>Wingdings</vt:lpstr>
      <vt:lpstr>Qualogy</vt:lpstr>
      <vt:lpstr>Going the Distance with Oracle APEX</vt:lpstr>
      <vt:lpstr>Your Coach</vt:lpstr>
      <vt:lpstr>Your team</vt:lpstr>
      <vt:lpstr>Going the distance</vt:lpstr>
      <vt:lpstr>Warming Up</vt:lpstr>
      <vt:lpstr>Warming Up – Lets build</vt:lpstr>
      <vt:lpstr>Take off!</vt:lpstr>
      <vt:lpstr>Hitting your stride</vt:lpstr>
      <vt:lpstr>The home stretch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Sullivan Kromosoeto</cp:lastModifiedBy>
  <cp:revision>128</cp:revision>
  <dcterms:created xsi:type="dcterms:W3CDTF">2016-03-14T21:06:12Z</dcterms:created>
  <dcterms:modified xsi:type="dcterms:W3CDTF">2019-12-13T19:15:10Z</dcterms:modified>
</cp:coreProperties>
</file>