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75" r:id="rId12"/>
    <p:sldId id="266" r:id="rId13"/>
    <p:sldId id="268" r:id="rId14"/>
    <p:sldId id="271" r:id="rId15"/>
    <p:sldId id="269" r:id="rId16"/>
    <p:sldId id="270" r:id="rId17"/>
    <p:sldId id="273" r:id="rId18"/>
    <p:sldId id="272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5"/>
    <a:srgbClr val="FEFDF8"/>
    <a:srgbClr val="FE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8927E-04D3-492C-BE13-4B283622F72E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56804-CB3F-411B-B3A2-5BC487081D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25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46FE5-263B-4B92-A6E7-538E46CD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1AFF9-A455-40FC-A41E-7F772CC6F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88B0F-13C9-48E7-9662-1398FE68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047A6-3CC1-4D51-8777-C22C7E2B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2F844-743A-4768-B776-82AC4FD3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63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D391-9BC6-431B-80C3-2434DD3D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4F349-9C5D-48B2-BBE3-4209C240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65D70-F18E-4A94-B454-F055BADF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C399A-0B18-4D93-A5E6-692CD14B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73408-3B27-4652-8B71-81A5210A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0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C56B8-7B90-4881-AE5E-19F2A9AB9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BC4EE-9B6B-48B8-B938-5C309CF7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F3F63-F63F-4770-8D95-1F58E9A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51FF0-1000-4B70-8B1F-AA1BA52C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62A3B-E5DA-4487-B8A8-E6822C89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0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8CE58-BF5B-4282-8FEC-6754962A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702CF-D213-476A-855D-57CE80E4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9A492-309F-4531-B221-0631D38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79BA5-92B9-4129-91D0-503513E9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28AC2-9B75-4289-AC36-89ECF0F9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9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B7104-FBA9-4F56-99EA-388FF8C2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C935A-E96F-40DF-B973-FA542FCB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FC228-10C3-42CE-B81D-98D9D53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22C0A-6EF6-4374-B3F7-ED4B9945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42769-EC73-4B75-8BE2-0C46429E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3FC1F-25B8-46C5-A481-694B944F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B91F9-6E14-4521-B43A-432F0C56A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71CC95-63AD-4306-8786-8319715E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BC981-6696-4EDD-8245-116A12E7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D6546-D881-48EA-91C4-8B39FC5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4A54D-FF22-4202-9C8C-7453BD8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53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047EA-2918-4B42-AE93-5EC0727B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BE9B0-C5AB-4076-860F-48C203C4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371FC4-4D4E-4291-9DC1-EA1A924D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049D7-BC73-418D-A92A-A36C3329A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26620-71F0-4D8E-A5F9-46554D77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635A3-F8E8-4169-8A29-2788B4A0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3D0BA0-5A35-4137-93A1-0BC6BDDE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23212-821D-44F7-A9E5-91C300B2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3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DE0F7-5774-4331-BEB9-24CB7E09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26F887-3375-4F3F-8725-8EEFBA6E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EBDAF-9FBC-4068-9694-34796C15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64583-B025-4A88-8B6D-7868D19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54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BC8E7-D1C4-4D22-92EE-8753C356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7988E-E5AF-486B-9079-05B0461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5EBCF-6F40-4893-BDB7-C0A20FFE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0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9E613-6241-432D-8E1D-0B2F863B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82D6A-5020-49CD-B4E6-7C2C742D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D6E1-EE2F-406A-A1FD-2D3376466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F5EAA-86FD-4F3A-A6D6-78EBE138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B2299-26E6-43B5-A2F2-01B3E2A2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BDDE9-C7E7-47E9-90D6-0BA18AD6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1E426-D236-4C7D-A564-9E1BCA06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12105-8458-4425-961B-9AF63DEBA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D17E6-804B-4FC9-A6A0-2523DA33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55B11-321F-452E-B11E-FD24D499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7A834-5A91-480A-8056-B0DC408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92692-33A3-43B5-A1AC-DF005D21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16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D6772F-AAAB-4A3F-B157-95A90F9BF5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295C51-CF43-4CC2-AA90-D736C42B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843DF-69A4-4E84-9E3A-1C1C40B7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4269A-E237-4E1A-B16D-13D06749A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E2EB-8D69-45D7-B164-6E338FBE191A}" type="datetimeFigureOut">
              <a:rPr lang="ko-KR" altLang="en-US" smtClean="0"/>
              <a:t>2018-12-29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1896E-4622-49B1-B5EA-94BD7588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429C7-BFEC-4702-928B-4258261D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0931-263C-4301-99FC-72FEB2723C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0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E7A0F-B6B9-4534-A195-1F18B2A6B609}"/>
              </a:ext>
            </a:extLst>
          </p:cNvPr>
          <p:cNvSpPr txBox="1"/>
          <p:nvPr/>
        </p:nvSpPr>
        <p:spPr>
          <a:xfrm>
            <a:off x="5566847" y="2532736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4BCB-024C-471D-88D0-2D6BBE71069F}"/>
              </a:ext>
            </a:extLst>
          </p:cNvPr>
          <p:cNvSpPr txBox="1"/>
          <p:nvPr/>
        </p:nvSpPr>
        <p:spPr>
          <a:xfrm>
            <a:off x="3578323" y="3114147"/>
            <a:ext cx="50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아날로그와 디지털의 차이</a:t>
            </a:r>
          </a:p>
        </p:txBody>
      </p:sp>
    </p:spTree>
    <p:extLst>
      <p:ext uri="{BB962C8B-B14F-4D97-AF65-F5344CB8AC3E}">
        <p14:creationId xmlns:p14="http://schemas.microsoft.com/office/powerpoint/2010/main" val="212093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EAD30CD-FA80-4FFC-AFE1-77EBC26CC45B}"/>
              </a:ext>
            </a:extLst>
          </p:cNvPr>
          <p:cNvGrpSpPr/>
          <p:nvPr/>
        </p:nvGrpSpPr>
        <p:grpSpPr>
          <a:xfrm>
            <a:off x="1834699" y="999583"/>
            <a:ext cx="8541651" cy="4858834"/>
            <a:chOff x="1825174" y="1171575"/>
            <a:chExt cx="8541651" cy="48588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81BE7B-62A9-4125-93F1-113ADEE33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174" y="2484818"/>
              <a:ext cx="8541651" cy="354559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886FEE-68FC-44E2-BAFF-E2593AC3A843}"/>
                </a:ext>
              </a:extLst>
            </p:cNvPr>
            <p:cNvSpPr txBox="1"/>
            <p:nvPr/>
          </p:nvSpPr>
          <p:spPr>
            <a:xfrm>
              <a:off x="4721170" y="1171575"/>
              <a:ext cx="27687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연속적인 결과 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-&gt;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아날로그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</a:t>
              </a:r>
            </a:p>
            <a:p>
              <a:pPr algn="ctr"/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비연속적인 결과 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-&gt; 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디지털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53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CB2DE0-E247-47D5-B926-BC3EC57253B2}"/>
              </a:ext>
            </a:extLst>
          </p:cNvPr>
          <p:cNvSpPr txBox="1"/>
          <p:nvPr/>
        </p:nvSpPr>
        <p:spPr>
          <a:xfrm>
            <a:off x="4319712" y="1843950"/>
            <a:ext cx="35525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디지털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 On/Off</a:t>
            </a:r>
          </a:p>
          <a:p>
            <a:pPr algn="ctr"/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digital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ledPin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algn="ctr"/>
            <a:r>
              <a:rPr lang="en-US" altLang="ko-KR" sz="2000" dirty="0" err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digital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ledPin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LOW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algn="ctr"/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아날로그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 On/Off</a:t>
            </a:r>
          </a:p>
          <a:p>
            <a:pPr algn="ctr"/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analog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ledPin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255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algn="ctr"/>
            <a:r>
              <a:rPr lang="en-US" altLang="ko-KR" sz="2000" dirty="0" err="1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analog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ledPin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7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B2DFB-97FD-4339-A0FA-4EA3F3099283}"/>
              </a:ext>
            </a:extLst>
          </p:cNvPr>
          <p:cNvSpPr txBox="1"/>
          <p:nvPr/>
        </p:nvSpPr>
        <p:spPr>
          <a:xfrm>
            <a:off x="5164495" y="3022312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endParaRPr lang="ko-KR" altLang="en-US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0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B334AA45-E0FC-407B-8312-8B3F6A21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25" y="4362450"/>
            <a:ext cx="2952750" cy="2952750"/>
          </a:xfrm>
          <a:prstGeom prst="rect">
            <a:avLst/>
          </a:prstGeom>
        </p:spPr>
      </p:pic>
      <p:pic>
        <p:nvPicPr>
          <p:cNvPr id="7" name="그래픽 6" descr="커피">
            <a:extLst>
              <a:ext uri="{FF2B5EF4-FFF2-40B4-BE49-F238E27FC236}">
                <a16:creationId xmlns:a16="http://schemas.microsoft.com/office/drawing/2014/main" id="{DBA3E221-1D81-40A0-A54D-30A8C91C6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89020" y="5347865"/>
            <a:ext cx="981919" cy="981919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8E1491E2-F984-4127-9059-765F6942CB7C}"/>
              </a:ext>
            </a:extLst>
          </p:cNvPr>
          <p:cNvSpPr/>
          <p:nvPr/>
        </p:nvSpPr>
        <p:spPr>
          <a:xfrm>
            <a:off x="6305549" y="2333625"/>
            <a:ext cx="5229225" cy="1590675"/>
          </a:xfrm>
          <a:prstGeom prst="wedgeEllipseCallout">
            <a:avLst>
              <a:gd name="adj1" fmla="val 46212"/>
              <a:gd name="adj2" fmla="val 51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그거 다 </a:t>
            </a:r>
            <a:r>
              <a:rPr lang="ko-KR" altLang="en-US" sz="28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마셔야함</a:t>
            </a:r>
            <a:endParaRPr lang="ko-KR" altLang="en-US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964CC-C5C6-47DA-AF95-A6BFF9EABB8B}"/>
              </a:ext>
            </a:extLst>
          </p:cNvPr>
          <p:cNvSpPr txBox="1"/>
          <p:nvPr/>
        </p:nvSpPr>
        <p:spPr>
          <a:xfrm>
            <a:off x="1741534" y="424815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뜨거운거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못 마심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3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5539C-DF52-4977-BB47-AA62D269A82C}"/>
              </a:ext>
            </a:extLst>
          </p:cNvPr>
          <p:cNvSpPr txBox="1"/>
          <p:nvPr/>
        </p:nvSpPr>
        <p:spPr>
          <a:xfrm rot="20279851">
            <a:off x="7063332" y="-1975670"/>
            <a:ext cx="1723550" cy="1228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마시고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쉬고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6F1A0704-0EF2-4C2C-93E0-CE1E3F023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25" y="4362450"/>
            <a:ext cx="2952750" cy="2952750"/>
          </a:xfrm>
          <a:prstGeom prst="rect">
            <a:avLst/>
          </a:prstGeom>
        </p:spPr>
      </p:pic>
      <p:pic>
        <p:nvPicPr>
          <p:cNvPr id="8" name="그래픽 7" descr="커피">
            <a:extLst>
              <a:ext uri="{FF2B5EF4-FFF2-40B4-BE49-F238E27FC236}">
                <a16:creationId xmlns:a16="http://schemas.microsoft.com/office/drawing/2014/main" id="{6DB4E8EF-DD79-421A-98A3-F47E55B61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89020" y="5347865"/>
            <a:ext cx="981919" cy="9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73E15-EC5E-4B26-A361-10BB30A67A24}"/>
              </a:ext>
            </a:extLst>
          </p:cNvPr>
          <p:cNvSpPr txBox="1"/>
          <p:nvPr/>
        </p:nvSpPr>
        <p:spPr>
          <a:xfrm>
            <a:off x="5012757" y="1219200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E5DB7-420A-476B-91E4-35233FA6A31E}"/>
              </a:ext>
            </a:extLst>
          </p:cNvPr>
          <p:cNvSpPr txBox="1"/>
          <p:nvPr/>
        </p:nvSpPr>
        <p:spPr>
          <a:xfrm>
            <a:off x="4138896" y="2644170"/>
            <a:ext cx="39332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초기식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;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조건식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;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증감식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01D22-5D16-44E2-B4E1-F6F2DB4A4059}"/>
              </a:ext>
            </a:extLst>
          </p:cNvPr>
          <p:cNvSpPr txBox="1"/>
          <p:nvPr/>
        </p:nvSpPr>
        <p:spPr>
          <a:xfrm>
            <a:off x="2997942" y="4953625"/>
            <a:ext cx="621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초기식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조건식 </a:t>
            </a:r>
            <a:r>
              <a:rPr lang="en-US" altLang="ko-KR" sz="20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 </a:t>
            </a:r>
            <a:r>
              <a:rPr lang="en-US" altLang="ko-KR" sz="20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 err="1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증감식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조건식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99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F3C82A-B8BB-4598-BE4A-4E3645E40E34}"/>
              </a:ext>
            </a:extLst>
          </p:cNvPr>
          <p:cNvGrpSpPr/>
          <p:nvPr/>
        </p:nvGrpSpPr>
        <p:grpSpPr>
          <a:xfrm>
            <a:off x="2691437" y="2761992"/>
            <a:ext cx="6809126" cy="1943616"/>
            <a:chOff x="2012027" y="2955925"/>
            <a:chExt cx="6809126" cy="19436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5C0537-7F5D-4D08-92F1-DB3FE665CF78}"/>
                </a:ext>
              </a:extLst>
            </p:cNvPr>
            <p:cNvSpPr txBox="1"/>
            <p:nvPr/>
          </p:nvSpPr>
          <p:spPr>
            <a:xfrm>
              <a:off x="2012027" y="2962275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초기식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836090-95E3-4E91-8432-8F685E385A86}"/>
                </a:ext>
              </a:extLst>
            </p:cNvPr>
            <p:cNvSpPr txBox="1"/>
            <p:nvPr/>
          </p:nvSpPr>
          <p:spPr>
            <a:xfrm>
              <a:off x="5065011" y="453020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내용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FE8C010-5E6F-4633-874F-BDE9CAB4C0E1}"/>
                </a:ext>
              </a:extLst>
            </p:cNvPr>
            <p:cNvGrpSpPr/>
            <p:nvPr/>
          </p:nvGrpSpPr>
          <p:grpSpPr>
            <a:xfrm>
              <a:off x="3897977" y="2962275"/>
              <a:ext cx="2938722" cy="369332"/>
              <a:chOff x="3897977" y="2962275"/>
              <a:chExt cx="293872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E6D013-719C-4F2E-BA3D-339731A49765}"/>
                  </a:ext>
                </a:extLst>
              </p:cNvPr>
              <p:cNvSpPr txBox="1"/>
              <p:nvPr/>
            </p:nvSpPr>
            <p:spPr>
              <a:xfrm>
                <a:off x="3897977" y="2962275"/>
                <a:ext cx="81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조건식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970AD4-76F4-4368-A700-BCEF084336DF}"/>
                  </a:ext>
                </a:extLst>
              </p:cNvPr>
              <p:cNvSpPr txBox="1"/>
              <p:nvPr/>
            </p:nvSpPr>
            <p:spPr>
              <a:xfrm>
                <a:off x="6022052" y="2962275"/>
                <a:ext cx="81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증감식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7E82958-0A7F-4EB1-9758-FEA8B43D594F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26674" y="3146941"/>
              <a:ext cx="1071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9F613BE-5FF2-49E8-862C-D803B5B6E3D5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4305301" y="3331607"/>
              <a:ext cx="759710" cy="13832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62E2071-0827-48A5-8F4A-A076A7B984AA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5669664" y="3331607"/>
              <a:ext cx="759712" cy="13832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6967EF2-D311-42BB-B159-2A4326280720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4712624" y="3146941"/>
              <a:ext cx="13094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CC883A-DA7E-4C1C-A196-9F113703C7C6}"/>
                </a:ext>
              </a:extLst>
            </p:cNvPr>
            <p:cNvSpPr txBox="1"/>
            <p:nvPr/>
          </p:nvSpPr>
          <p:spPr>
            <a:xfrm>
              <a:off x="7738804" y="2962275"/>
              <a:ext cx="1082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다음 코드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CE55A2A-AF36-41C1-A18A-045273D9D579}"/>
                </a:ext>
              </a:extLst>
            </p:cNvPr>
            <p:cNvCxnSpPr>
              <a:stCxn id="5" idx="0"/>
              <a:endCxn id="26" idx="0"/>
            </p:cNvCxnSpPr>
            <p:nvPr/>
          </p:nvCxnSpPr>
          <p:spPr>
            <a:xfrm rot="5400000" flipH="1" flipV="1">
              <a:off x="6292640" y="974936"/>
              <a:ext cx="12700" cy="3974678"/>
            </a:xfrm>
            <a:prstGeom prst="bentConnector3">
              <a:avLst>
                <a:gd name="adj1" fmla="val 3075000"/>
              </a:avLst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8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EBC3D5-119F-4AFC-8F1D-41BAD4356A65}"/>
              </a:ext>
            </a:extLst>
          </p:cNvPr>
          <p:cNvSpPr txBox="1"/>
          <p:nvPr/>
        </p:nvSpPr>
        <p:spPr>
          <a:xfrm>
            <a:off x="4156687" y="1997839"/>
            <a:ext cx="38786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0;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&lt; 10;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++)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digitalWrite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ledPin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delay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(1000);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digitalWrite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ledPin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LOW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delay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(1000);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67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0C30D-3407-46A1-B08B-F96F8AA45479}"/>
              </a:ext>
            </a:extLst>
          </p:cNvPr>
          <p:cNvSpPr txBox="1"/>
          <p:nvPr/>
        </p:nvSpPr>
        <p:spPr>
          <a:xfrm>
            <a:off x="4957037" y="1219200"/>
            <a:ext cx="229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문과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F6222-8C44-4F03-9AB9-E4F3B0137E7A}"/>
              </a:ext>
            </a:extLst>
          </p:cNvPr>
          <p:cNvSpPr txBox="1"/>
          <p:nvPr/>
        </p:nvSpPr>
        <p:spPr>
          <a:xfrm>
            <a:off x="5062821" y="2644170"/>
            <a:ext cx="20762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 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조건식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4181B-A137-4847-AB82-78A5946293E6}"/>
              </a:ext>
            </a:extLst>
          </p:cNvPr>
          <p:cNvSpPr txBox="1"/>
          <p:nvPr/>
        </p:nvSpPr>
        <p:spPr>
          <a:xfrm>
            <a:off x="4097602" y="4915525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조건식 </a:t>
            </a:r>
            <a:r>
              <a:rPr lang="en-US" altLang="ko-KR" sz="20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조건식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27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E1B4C-4F79-434B-8447-036766355446}"/>
              </a:ext>
            </a:extLst>
          </p:cNvPr>
          <p:cNvSpPr txBox="1"/>
          <p:nvPr/>
        </p:nvSpPr>
        <p:spPr>
          <a:xfrm>
            <a:off x="3476459" y="695325"/>
            <a:ext cx="344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기다리고 기다리던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34112-E598-4D13-9E2D-9C2ECAFF1601}"/>
              </a:ext>
            </a:extLst>
          </p:cNvPr>
          <p:cNvSpPr txBox="1"/>
          <p:nvPr/>
        </p:nvSpPr>
        <p:spPr>
          <a:xfrm>
            <a:off x="2993227" y="3171795"/>
            <a:ext cx="6205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자연스럽게 켜지는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만들어보자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31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F61862-B9D9-418C-97E7-D811DBA2E3A3}"/>
              </a:ext>
            </a:extLst>
          </p:cNvPr>
          <p:cNvSpPr txBox="1"/>
          <p:nvPr/>
        </p:nvSpPr>
        <p:spPr>
          <a:xfrm>
            <a:off x="4596137" y="2459504"/>
            <a:ext cx="30187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아날로그와 디지털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2188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E1B4C-4F79-434B-8447-036766355446}"/>
              </a:ext>
            </a:extLst>
          </p:cNvPr>
          <p:cNvSpPr txBox="1"/>
          <p:nvPr/>
        </p:nvSpPr>
        <p:spPr>
          <a:xfrm>
            <a:off x="3476459" y="695325"/>
            <a:ext cx="344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기다리고 기다리던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34112-E598-4D13-9E2D-9C2ECAFF1601}"/>
              </a:ext>
            </a:extLst>
          </p:cNvPr>
          <p:cNvSpPr txBox="1"/>
          <p:nvPr/>
        </p:nvSpPr>
        <p:spPr>
          <a:xfrm>
            <a:off x="2829726" y="3171795"/>
            <a:ext cx="653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자연스럽게 깜빡이는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만들어보자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17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E1B4C-4F79-434B-8447-036766355446}"/>
              </a:ext>
            </a:extLst>
          </p:cNvPr>
          <p:cNvSpPr txBox="1"/>
          <p:nvPr/>
        </p:nvSpPr>
        <p:spPr>
          <a:xfrm>
            <a:off x="3476459" y="695325"/>
            <a:ext cx="344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기다리고 기다리던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34112-E598-4D13-9E2D-9C2ECAFF1601}"/>
              </a:ext>
            </a:extLst>
          </p:cNvPr>
          <p:cNvSpPr txBox="1"/>
          <p:nvPr/>
        </p:nvSpPr>
        <p:spPr>
          <a:xfrm>
            <a:off x="1347758" y="3171795"/>
            <a:ext cx="949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버튼을 누르면 점점 밝아지고 떼면 점점 어두워지도록 해보자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86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108DE-3846-4A85-82D5-54D8E4F749B0}"/>
              </a:ext>
            </a:extLst>
          </p:cNvPr>
          <p:cNvSpPr txBox="1"/>
          <p:nvPr/>
        </p:nvSpPr>
        <p:spPr>
          <a:xfrm>
            <a:off x="4620275" y="1577286"/>
            <a:ext cx="2951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아날로그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디지털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1D2AC9-0986-4447-8785-7024038D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61" y="2849908"/>
            <a:ext cx="3595832" cy="2331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AA52E2-B271-4775-BD4C-9D6F74740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46" y="2750400"/>
            <a:ext cx="3882493" cy="2530314"/>
          </a:xfrm>
          <a:prstGeom prst="rect">
            <a:avLst/>
          </a:prstGeom>
        </p:spPr>
      </p:pic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8D0EB173-5F9F-41E1-AA8C-527CC5D0B35E}"/>
              </a:ext>
            </a:extLst>
          </p:cNvPr>
          <p:cNvSpPr/>
          <p:nvPr/>
        </p:nvSpPr>
        <p:spPr>
          <a:xfrm>
            <a:off x="1702680" y="-964320"/>
            <a:ext cx="8786639" cy="8786639"/>
          </a:xfrm>
          <a:prstGeom prst="mathMultiply">
            <a:avLst>
              <a:gd name="adj1" fmla="val 18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라디오">
            <a:extLst>
              <a:ext uri="{FF2B5EF4-FFF2-40B4-BE49-F238E27FC236}">
                <a16:creationId xmlns:a16="http://schemas.microsoft.com/office/drawing/2014/main" id="{23DBC578-799B-44B4-B7D1-0C1957A2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314" y="2375260"/>
            <a:ext cx="3609372" cy="36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라디오">
            <a:extLst>
              <a:ext uri="{FF2B5EF4-FFF2-40B4-BE49-F238E27FC236}">
                <a16:creationId xmlns:a16="http://schemas.microsoft.com/office/drawing/2014/main" id="{8AFF4648-D372-4C58-B6E5-A32DFD37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314" y="2375260"/>
            <a:ext cx="3609372" cy="3609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4D11A-7D6F-4203-B4CA-C94C9ACEFB65}"/>
              </a:ext>
            </a:extLst>
          </p:cNvPr>
          <p:cNvSpPr txBox="1"/>
          <p:nvPr/>
        </p:nvSpPr>
        <p:spPr>
          <a:xfrm rot="21004989">
            <a:off x="-78137" y="1865704"/>
            <a:ext cx="8576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쾅콰아가ㅘ가ㅏ가ㅏㅇ콰아ㅏㅇㅇ</a:t>
            </a:r>
            <a:endParaRPr lang="ko-KR" altLang="en-US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3B48C-F575-444A-AC19-7A4E62DEDCC8}"/>
              </a:ext>
            </a:extLst>
          </p:cNvPr>
          <p:cNvSpPr txBox="1"/>
          <p:nvPr/>
        </p:nvSpPr>
        <p:spPr>
          <a:xfrm rot="464132">
            <a:off x="1884215" y="1154168"/>
            <a:ext cx="13624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둥둥두우두우둥둥ㄷ둥둥두우ㅜㄷ웅</a:t>
            </a:r>
            <a:endParaRPr lang="ko-KR" altLang="en-US" sz="7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06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라디오">
            <a:extLst>
              <a:ext uri="{FF2B5EF4-FFF2-40B4-BE49-F238E27FC236}">
                <a16:creationId xmlns:a16="http://schemas.microsoft.com/office/drawing/2014/main" id="{8AFF4648-D372-4C58-B6E5-A32DFD37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314" y="2375260"/>
            <a:ext cx="3609372" cy="3609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4D11A-7D6F-4203-B4CA-C94C9ACEFB65}"/>
              </a:ext>
            </a:extLst>
          </p:cNvPr>
          <p:cNvSpPr txBox="1"/>
          <p:nvPr/>
        </p:nvSpPr>
        <p:spPr>
          <a:xfrm rot="21004989">
            <a:off x="3690884" y="2410971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쾅콰아가ㅘ가ㅏ가ㅏㅇ콰아ㅏㅇㅇ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3B48C-F575-444A-AC19-7A4E62DEDCC8}"/>
              </a:ext>
            </a:extLst>
          </p:cNvPr>
          <p:cNvSpPr txBox="1"/>
          <p:nvPr/>
        </p:nvSpPr>
        <p:spPr>
          <a:xfrm rot="464132">
            <a:off x="5207694" y="2016949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둥둥두우두우둥둥ㄷ둥둥두우ㅜㄷ웅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25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라디오">
            <a:extLst>
              <a:ext uri="{FF2B5EF4-FFF2-40B4-BE49-F238E27FC236}">
                <a16:creationId xmlns:a16="http://schemas.microsoft.com/office/drawing/2014/main" id="{8AFF4648-D372-4C58-B6E5-A32DFD37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314" y="2375260"/>
            <a:ext cx="3609372" cy="3609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4D11A-7D6F-4203-B4CA-C94C9ACEFB65}"/>
              </a:ext>
            </a:extLst>
          </p:cNvPr>
          <p:cNvSpPr txBox="1"/>
          <p:nvPr/>
        </p:nvSpPr>
        <p:spPr>
          <a:xfrm rot="21004989">
            <a:off x="1752833" y="2175205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쾅콰아가ㅘ가ㅏ가ㅏㅇ콰아ㅏㅇㅇ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3B48C-F575-444A-AC19-7A4E62DEDCC8}"/>
              </a:ext>
            </a:extLst>
          </p:cNvPr>
          <p:cNvSpPr txBox="1"/>
          <p:nvPr/>
        </p:nvSpPr>
        <p:spPr>
          <a:xfrm rot="464132">
            <a:off x="4634507" y="1525224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둥둥두우두우둥둥ㄷ둥둥두우ㅜㄷ웅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1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라디오">
            <a:extLst>
              <a:ext uri="{FF2B5EF4-FFF2-40B4-BE49-F238E27FC236}">
                <a16:creationId xmlns:a16="http://schemas.microsoft.com/office/drawing/2014/main" id="{23DBC578-799B-44B4-B7D1-0C1957A2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314" y="2375260"/>
            <a:ext cx="3609372" cy="36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라디오">
            <a:extLst>
              <a:ext uri="{FF2B5EF4-FFF2-40B4-BE49-F238E27FC236}">
                <a16:creationId xmlns:a16="http://schemas.microsoft.com/office/drawing/2014/main" id="{D8E2C0D7-BDAF-47FF-B32F-E1CAA2AAD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889" y="2269482"/>
            <a:ext cx="2319036" cy="2319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5B71-A6C6-4336-9D5D-85FD22243123}"/>
              </a:ext>
            </a:extLst>
          </p:cNvPr>
          <p:cNvSpPr txBox="1"/>
          <p:nvPr/>
        </p:nvSpPr>
        <p:spPr>
          <a:xfrm>
            <a:off x="3613353" y="4906833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85C15-D984-43FC-8A80-A8521EEB06CF}"/>
              </a:ext>
            </a:extLst>
          </p:cNvPr>
          <p:cNvSpPr txBox="1"/>
          <p:nvPr/>
        </p:nvSpPr>
        <p:spPr>
          <a:xfrm>
            <a:off x="3613353" y="1823561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볼륨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EA655B-8F0F-4353-9B88-EC95D52CD034}"/>
              </a:ext>
            </a:extLst>
          </p:cNvPr>
          <p:cNvGrpSpPr/>
          <p:nvPr/>
        </p:nvGrpSpPr>
        <p:grpSpPr>
          <a:xfrm>
            <a:off x="4762500" y="979527"/>
            <a:ext cx="6648450" cy="2057400"/>
            <a:chOff x="4752975" y="1371600"/>
            <a:chExt cx="6648450" cy="20574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10802F0-42BF-46BA-B1B7-1C1608761987}"/>
                </a:ext>
              </a:extLst>
            </p:cNvPr>
            <p:cNvCxnSpPr/>
            <p:nvPr/>
          </p:nvCxnSpPr>
          <p:spPr>
            <a:xfrm>
              <a:off x="4752975" y="1371600"/>
              <a:ext cx="6648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DA865EB-FD70-4C92-B26D-18092B4C6C56}"/>
                </a:ext>
              </a:extLst>
            </p:cNvPr>
            <p:cNvCxnSpPr/>
            <p:nvPr/>
          </p:nvCxnSpPr>
          <p:spPr>
            <a:xfrm>
              <a:off x="4752975" y="3429000"/>
              <a:ext cx="6648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9033C2-228B-46C5-87F3-7A736F4A7AF3}"/>
              </a:ext>
            </a:extLst>
          </p:cNvPr>
          <p:cNvGrpSpPr/>
          <p:nvPr/>
        </p:nvGrpSpPr>
        <p:grpSpPr>
          <a:xfrm>
            <a:off x="4762500" y="4108966"/>
            <a:ext cx="6648450" cy="2057400"/>
            <a:chOff x="4752975" y="1371600"/>
            <a:chExt cx="6648450" cy="2057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AAC91BF-FAEF-44C6-B741-969DC8B7D08B}"/>
                </a:ext>
              </a:extLst>
            </p:cNvPr>
            <p:cNvCxnSpPr/>
            <p:nvPr/>
          </p:nvCxnSpPr>
          <p:spPr>
            <a:xfrm>
              <a:off x="4752975" y="1371600"/>
              <a:ext cx="6648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A94441A-C970-4901-8186-AE1D28163CCE}"/>
                </a:ext>
              </a:extLst>
            </p:cNvPr>
            <p:cNvCxnSpPr/>
            <p:nvPr/>
          </p:nvCxnSpPr>
          <p:spPr>
            <a:xfrm>
              <a:off x="4752975" y="3429000"/>
              <a:ext cx="6648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626F31-C790-474E-AC20-AB148A95F8F1}"/>
              </a:ext>
            </a:extLst>
          </p:cNvPr>
          <p:cNvCxnSpPr>
            <a:cxnSpLocks/>
          </p:cNvCxnSpPr>
          <p:nvPr/>
        </p:nvCxnSpPr>
        <p:spPr>
          <a:xfrm>
            <a:off x="4762500" y="6166366"/>
            <a:ext cx="13335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A79C0B-B6F2-474B-8DA5-B37B35744E6A}"/>
              </a:ext>
            </a:extLst>
          </p:cNvPr>
          <p:cNvCxnSpPr>
            <a:cxnSpLocks/>
          </p:cNvCxnSpPr>
          <p:nvPr/>
        </p:nvCxnSpPr>
        <p:spPr>
          <a:xfrm flipV="1">
            <a:off x="6096000" y="4108966"/>
            <a:ext cx="0" cy="2057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D18164-AEDB-4C53-8403-E3477BAFD156}"/>
              </a:ext>
            </a:extLst>
          </p:cNvPr>
          <p:cNvCxnSpPr>
            <a:cxnSpLocks/>
          </p:cNvCxnSpPr>
          <p:nvPr/>
        </p:nvCxnSpPr>
        <p:spPr>
          <a:xfrm flipH="1">
            <a:off x="6096000" y="4108966"/>
            <a:ext cx="43148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7D3244-438F-462B-B4ED-38AA303F35A0}"/>
              </a:ext>
            </a:extLst>
          </p:cNvPr>
          <p:cNvCxnSpPr>
            <a:cxnSpLocks/>
          </p:cNvCxnSpPr>
          <p:nvPr/>
        </p:nvCxnSpPr>
        <p:spPr>
          <a:xfrm flipV="1">
            <a:off x="10410825" y="4108966"/>
            <a:ext cx="1" cy="2057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CBED7E-0CC4-4BC2-9730-9E206B29662E}"/>
              </a:ext>
            </a:extLst>
          </p:cNvPr>
          <p:cNvCxnSpPr>
            <a:cxnSpLocks/>
          </p:cNvCxnSpPr>
          <p:nvPr/>
        </p:nvCxnSpPr>
        <p:spPr>
          <a:xfrm flipH="1">
            <a:off x="10410825" y="6166366"/>
            <a:ext cx="100012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4F4CC32-CB81-4BBE-916F-7478333F39CF}"/>
              </a:ext>
            </a:extLst>
          </p:cNvPr>
          <p:cNvSpPr/>
          <p:nvPr/>
        </p:nvSpPr>
        <p:spPr>
          <a:xfrm>
            <a:off x="4800600" y="1114425"/>
            <a:ext cx="6543675" cy="1838325"/>
          </a:xfrm>
          <a:custGeom>
            <a:avLst/>
            <a:gdLst>
              <a:gd name="connsiteX0" fmla="*/ 0 w 6543675"/>
              <a:gd name="connsiteY0" fmla="*/ 1019175 h 1838325"/>
              <a:gd name="connsiteX1" fmla="*/ 38100 w 6543675"/>
              <a:gd name="connsiteY1" fmla="*/ 866775 h 1838325"/>
              <a:gd name="connsiteX2" fmla="*/ 47625 w 6543675"/>
              <a:gd name="connsiteY2" fmla="*/ 838200 h 1838325"/>
              <a:gd name="connsiteX3" fmla="*/ 76200 w 6543675"/>
              <a:gd name="connsiteY3" fmla="*/ 800100 h 1838325"/>
              <a:gd name="connsiteX4" fmla="*/ 104775 w 6543675"/>
              <a:gd name="connsiteY4" fmla="*/ 733425 h 1838325"/>
              <a:gd name="connsiteX5" fmla="*/ 114300 w 6543675"/>
              <a:gd name="connsiteY5" fmla="*/ 695325 h 1838325"/>
              <a:gd name="connsiteX6" fmla="*/ 133350 w 6543675"/>
              <a:gd name="connsiteY6" fmla="*/ 657225 h 1838325"/>
              <a:gd name="connsiteX7" fmla="*/ 152400 w 6543675"/>
              <a:gd name="connsiteY7" fmla="*/ 600075 h 1838325"/>
              <a:gd name="connsiteX8" fmla="*/ 190500 w 6543675"/>
              <a:gd name="connsiteY8" fmla="*/ 542925 h 1838325"/>
              <a:gd name="connsiteX9" fmla="*/ 219075 w 6543675"/>
              <a:gd name="connsiteY9" fmla="*/ 476250 h 1838325"/>
              <a:gd name="connsiteX10" fmla="*/ 276225 w 6543675"/>
              <a:gd name="connsiteY10" fmla="*/ 409575 h 1838325"/>
              <a:gd name="connsiteX11" fmla="*/ 304800 w 6543675"/>
              <a:gd name="connsiteY11" fmla="*/ 352425 h 1838325"/>
              <a:gd name="connsiteX12" fmla="*/ 390525 w 6543675"/>
              <a:gd name="connsiteY12" fmla="*/ 257175 h 1838325"/>
              <a:gd name="connsiteX13" fmla="*/ 438150 w 6543675"/>
              <a:gd name="connsiteY13" fmla="*/ 209550 h 1838325"/>
              <a:gd name="connsiteX14" fmla="*/ 514350 w 6543675"/>
              <a:gd name="connsiteY14" fmla="*/ 123825 h 1838325"/>
              <a:gd name="connsiteX15" fmla="*/ 571500 w 6543675"/>
              <a:gd name="connsiteY15" fmla="*/ 95250 h 1838325"/>
              <a:gd name="connsiteX16" fmla="*/ 600075 w 6543675"/>
              <a:gd name="connsiteY16" fmla="*/ 85725 h 1838325"/>
              <a:gd name="connsiteX17" fmla="*/ 628650 w 6543675"/>
              <a:gd name="connsiteY17" fmla="*/ 66675 h 1838325"/>
              <a:gd name="connsiteX18" fmla="*/ 666750 w 6543675"/>
              <a:gd name="connsiteY18" fmla="*/ 57150 h 1838325"/>
              <a:gd name="connsiteX19" fmla="*/ 695325 w 6543675"/>
              <a:gd name="connsiteY19" fmla="*/ 47625 h 1838325"/>
              <a:gd name="connsiteX20" fmla="*/ 752475 w 6543675"/>
              <a:gd name="connsiteY20" fmla="*/ 57150 h 1838325"/>
              <a:gd name="connsiteX21" fmla="*/ 790575 w 6543675"/>
              <a:gd name="connsiteY21" fmla="*/ 66675 h 1838325"/>
              <a:gd name="connsiteX22" fmla="*/ 838200 w 6543675"/>
              <a:gd name="connsiteY22" fmla="*/ 76200 h 1838325"/>
              <a:gd name="connsiteX23" fmla="*/ 895350 w 6543675"/>
              <a:gd name="connsiteY23" fmla="*/ 104775 h 1838325"/>
              <a:gd name="connsiteX24" fmla="*/ 952500 w 6543675"/>
              <a:gd name="connsiteY24" fmla="*/ 152400 h 1838325"/>
              <a:gd name="connsiteX25" fmla="*/ 981075 w 6543675"/>
              <a:gd name="connsiteY25" fmla="*/ 171450 h 1838325"/>
              <a:gd name="connsiteX26" fmla="*/ 1000125 w 6543675"/>
              <a:gd name="connsiteY26" fmla="*/ 200025 h 1838325"/>
              <a:gd name="connsiteX27" fmla="*/ 1019175 w 6543675"/>
              <a:gd name="connsiteY27" fmla="*/ 257175 h 1838325"/>
              <a:gd name="connsiteX28" fmla="*/ 1038225 w 6543675"/>
              <a:gd name="connsiteY28" fmla="*/ 285750 h 1838325"/>
              <a:gd name="connsiteX29" fmla="*/ 1076325 w 6543675"/>
              <a:gd name="connsiteY29" fmla="*/ 419100 h 1838325"/>
              <a:gd name="connsiteX30" fmla="*/ 1114425 w 6543675"/>
              <a:gd name="connsiteY30" fmla="*/ 533400 h 1838325"/>
              <a:gd name="connsiteX31" fmla="*/ 1123950 w 6543675"/>
              <a:gd name="connsiteY31" fmla="*/ 561975 h 1838325"/>
              <a:gd name="connsiteX32" fmla="*/ 1133475 w 6543675"/>
              <a:gd name="connsiteY32" fmla="*/ 590550 h 1838325"/>
              <a:gd name="connsiteX33" fmla="*/ 1143000 w 6543675"/>
              <a:gd name="connsiteY33" fmla="*/ 638175 h 1838325"/>
              <a:gd name="connsiteX34" fmla="*/ 1152525 w 6543675"/>
              <a:gd name="connsiteY34" fmla="*/ 676275 h 1838325"/>
              <a:gd name="connsiteX35" fmla="*/ 1162050 w 6543675"/>
              <a:gd name="connsiteY35" fmla="*/ 742950 h 1838325"/>
              <a:gd name="connsiteX36" fmla="*/ 1171575 w 6543675"/>
              <a:gd name="connsiteY36" fmla="*/ 819150 h 1838325"/>
              <a:gd name="connsiteX37" fmla="*/ 1181100 w 6543675"/>
              <a:gd name="connsiteY37" fmla="*/ 847725 h 1838325"/>
              <a:gd name="connsiteX38" fmla="*/ 1200150 w 6543675"/>
              <a:gd name="connsiteY38" fmla="*/ 962025 h 1838325"/>
              <a:gd name="connsiteX39" fmla="*/ 1209675 w 6543675"/>
              <a:gd name="connsiteY39" fmla="*/ 1009650 h 1838325"/>
              <a:gd name="connsiteX40" fmla="*/ 1228725 w 6543675"/>
              <a:gd name="connsiteY40" fmla="*/ 1066800 h 1838325"/>
              <a:gd name="connsiteX41" fmla="*/ 1247775 w 6543675"/>
              <a:gd name="connsiteY41" fmla="*/ 1104900 h 1838325"/>
              <a:gd name="connsiteX42" fmla="*/ 1266825 w 6543675"/>
              <a:gd name="connsiteY42" fmla="*/ 1181100 h 1838325"/>
              <a:gd name="connsiteX43" fmla="*/ 1276350 w 6543675"/>
              <a:gd name="connsiteY43" fmla="*/ 1219200 h 1838325"/>
              <a:gd name="connsiteX44" fmla="*/ 1295400 w 6543675"/>
              <a:gd name="connsiteY44" fmla="*/ 1276350 h 1838325"/>
              <a:gd name="connsiteX45" fmla="*/ 1314450 w 6543675"/>
              <a:gd name="connsiteY45" fmla="*/ 1304925 h 1838325"/>
              <a:gd name="connsiteX46" fmla="*/ 1343025 w 6543675"/>
              <a:gd name="connsiteY46" fmla="*/ 1409700 h 1838325"/>
              <a:gd name="connsiteX47" fmla="*/ 1352550 w 6543675"/>
              <a:gd name="connsiteY47" fmla="*/ 1438275 h 1838325"/>
              <a:gd name="connsiteX48" fmla="*/ 1371600 w 6543675"/>
              <a:gd name="connsiteY48" fmla="*/ 1466850 h 1838325"/>
              <a:gd name="connsiteX49" fmla="*/ 1419225 w 6543675"/>
              <a:gd name="connsiteY49" fmla="*/ 1543050 h 1838325"/>
              <a:gd name="connsiteX50" fmla="*/ 1438275 w 6543675"/>
              <a:gd name="connsiteY50" fmla="*/ 1571625 h 1838325"/>
              <a:gd name="connsiteX51" fmla="*/ 1466850 w 6543675"/>
              <a:gd name="connsiteY51" fmla="*/ 1581150 h 1838325"/>
              <a:gd name="connsiteX52" fmla="*/ 1495425 w 6543675"/>
              <a:gd name="connsiteY52" fmla="*/ 1600200 h 1838325"/>
              <a:gd name="connsiteX53" fmla="*/ 1657350 w 6543675"/>
              <a:gd name="connsiteY53" fmla="*/ 1590675 h 1838325"/>
              <a:gd name="connsiteX54" fmla="*/ 1714500 w 6543675"/>
              <a:gd name="connsiteY54" fmla="*/ 1552575 h 1838325"/>
              <a:gd name="connsiteX55" fmla="*/ 1752600 w 6543675"/>
              <a:gd name="connsiteY55" fmla="*/ 1485900 h 1838325"/>
              <a:gd name="connsiteX56" fmla="*/ 1771650 w 6543675"/>
              <a:gd name="connsiteY56" fmla="*/ 1457325 h 1838325"/>
              <a:gd name="connsiteX57" fmla="*/ 1800225 w 6543675"/>
              <a:gd name="connsiteY57" fmla="*/ 1419225 h 1838325"/>
              <a:gd name="connsiteX58" fmla="*/ 1838325 w 6543675"/>
              <a:gd name="connsiteY58" fmla="*/ 1343025 h 1838325"/>
              <a:gd name="connsiteX59" fmla="*/ 1876425 w 6543675"/>
              <a:gd name="connsiteY59" fmla="*/ 1295400 h 1838325"/>
              <a:gd name="connsiteX60" fmla="*/ 1905000 w 6543675"/>
              <a:gd name="connsiteY60" fmla="*/ 1247775 h 1838325"/>
              <a:gd name="connsiteX61" fmla="*/ 1914525 w 6543675"/>
              <a:gd name="connsiteY61" fmla="*/ 1219200 h 1838325"/>
              <a:gd name="connsiteX62" fmla="*/ 1981200 w 6543675"/>
              <a:gd name="connsiteY62" fmla="*/ 1152525 h 1838325"/>
              <a:gd name="connsiteX63" fmla="*/ 2009775 w 6543675"/>
              <a:gd name="connsiteY63" fmla="*/ 1095375 h 1838325"/>
              <a:gd name="connsiteX64" fmla="*/ 2066925 w 6543675"/>
              <a:gd name="connsiteY64" fmla="*/ 1019175 h 1838325"/>
              <a:gd name="connsiteX65" fmla="*/ 2143125 w 6543675"/>
              <a:gd name="connsiteY65" fmla="*/ 923925 h 1838325"/>
              <a:gd name="connsiteX66" fmla="*/ 2190750 w 6543675"/>
              <a:gd name="connsiteY66" fmla="*/ 885825 h 1838325"/>
              <a:gd name="connsiteX67" fmla="*/ 2219325 w 6543675"/>
              <a:gd name="connsiteY67" fmla="*/ 857250 h 1838325"/>
              <a:gd name="connsiteX68" fmla="*/ 2247900 w 6543675"/>
              <a:gd name="connsiteY68" fmla="*/ 847725 h 1838325"/>
              <a:gd name="connsiteX69" fmla="*/ 2324100 w 6543675"/>
              <a:gd name="connsiteY69" fmla="*/ 819150 h 1838325"/>
              <a:gd name="connsiteX70" fmla="*/ 2390775 w 6543675"/>
              <a:gd name="connsiteY70" fmla="*/ 828675 h 1838325"/>
              <a:gd name="connsiteX71" fmla="*/ 2438400 w 6543675"/>
              <a:gd name="connsiteY71" fmla="*/ 904875 h 1838325"/>
              <a:gd name="connsiteX72" fmla="*/ 2495550 w 6543675"/>
              <a:gd name="connsiteY72" fmla="*/ 1000125 h 1838325"/>
              <a:gd name="connsiteX73" fmla="*/ 2533650 w 6543675"/>
              <a:gd name="connsiteY73" fmla="*/ 1095375 h 1838325"/>
              <a:gd name="connsiteX74" fmla="*/ 2543175 w 6543675"/>
              <a:gd name="connsiteY74" fmla="*/ 1152525 h 1838325"/>
              <a:gd name="connsiteX75" fmla="*/ 2562225 w 6543675"/>
              <a:gd name="connsiteY75" fmla="*/ 1181100 h 1838325"/>
              <a:gd name="connsiteX76" fmla="*/ 2581275 w 6543675"/>
              <a:gd name="connsiteY76" fmla="*/ 1219200 h 1838325"/>
              <a:gd name="connsiteX77" fmla="*/ 2600325 w 6543675"/>
              <a:gd name="connsiteY77" fmla="*/ 1276350 h 1838325"/>
              <a:gd name="connsiteX78" fmla="*/ 2638425 w 6543675"/>
              <a:gd name="connsiteY78" fmla="*/ 1343025 h 1838325"/>
              <a:gd name="connsiteX79" fmla="*/ 2657475 w 6543675"/>
              <a:gd name="connsiteY79" fmla="*/ 1371600 h 1838325"/>
              <a:gd name="connsiteX80" fmla="*/ 2695575 w 6543675"/>
              <a:gd name="connsiteY80" fmla="*/ 1457325 h 1838325"/>
              <a:gd name="connsiteX81" fmla="*/ 2724150 w 6543675"/>
              <a:gd name="connsiteY81" fmla="*/ 1466850 h 1838325"/>
              <a:gd name="connsiteX82" fmla="*/ 2971800 w 6543675"/>
              <a:gd name="connsiteY82" fmla="*/ 1457325 h 1838325"/>
              <a:gd name="connsiteX83" fmla="*/ 3009900 w 6543675"/>
              <a:gd name="connsiteY83" fmla="*/ 1400175 h 1838325"/>
              <a:gd name="connsiteX84" fmla="*/ 3048000 w 6543675"/>
              <a:gd name="connsiteY84" fmla="*/ 1352550 h 1838325"/>
              <a:gd name="connsiteX85" fmla="*/ 3057525 w 6543675"/>
              <a:gd name="connsiteY85" fmla="*/ 1323975 h 1838325"/>
              <a:gd name="connsiteX86" fmla="*/ 3114675 w 6543675"/>
              <a:gd name="connsiteY86" fmla="*/ 1228725 h 1838325"/>
              <a:gd name="connsiteX87" fmla="*/ 3124200 w 6543675"/>
              <a:gd name="connsiteY87" fmla="*/ 1190625 h 1838325"/>
              <a:gd name="connsiteX88" fmla="*/ 3143250 w 6543675"/>
              <a:gd name="connsiteY88" fmla="*/ 1133475 h 1838325"/>
              <a:gd name="connsiteX89" fmla="*/ 3152775 w 6543675"/>
              <a:gd name="connsiteY89" fmla="*/ 1095375 h 1838325"/>
              <a:gd name="connsiteX90" fmla="*/ 3190875 w 6543675"/>
              <a:gd name="connsiteY90" fmla="*/ 1038225 h 1838325"/>
              <a:gd name="connsiteX91" fmla="*/ 3219450 w 6543675"/>
              <a:gd name="connsiteY91" fmla="*/ 952500 h 1838325"/>
              <a:gd name="connsiteX92" fmla="*/ 3228975 w 6543675"/>
              <a:gd name="connsiteY92" fmla="*/ 923925 h 1838325"/>
              <a:gd name="connsiteX93" fmla="*/ 3238500 w 6543675"/>
              <a:gd name="connsiteY93" fmla="*/ 895350 h 1838325"/>
              <a:gd name="connsiteX94" fmla="*/ 3248025 w 6543675"/>
              <a:gd name="connsiteY94" fmla="*/ 857250 h 1838325"/>
              <a:gd name="connsiteX95" fmla="*/ 3257550 w 6543675"/>
              <a:gd name="connsiteY95" fmla="*/ 800100 h 1838325"/>
              <a:gd name="connsiteX96" fmla="*/ 3286125 w 6543675"/>
              <a:gd name="connsiteY96" fmla="*/ 723900 h 1838325"/>
              <a:gd name="connsiteX97" fmla="*/ 3314700 w 6543675"/>
              <a:gd name="connsiteY97" fmla="*/ 609600 h 1838325"/>
              <a:gd name="connsiteX98" fmla="*/ 3324225 w 6543675"/>
              <a:gd name="connsiteY98" fmla="*/ 581025 h 1838325"/>
              <a:gd name="connsiteX99" fmla="*/ 3333750 w 6543675"/>
              <a:gd name="connsiteY99" fmla="*/ 533400 h 1838325"/>
              <a:gd name="connsiteX100" fmla="*/ 3352800 w 6543675"/>
              <a:gd name="connsiteY100" fmla="*/ 476250 h 1838325"/>
              <a:gd name="connsiteX101" fmla="*/ 3371850 w 6543675"/>
              <a:gd name="connsiteY101" fmla="*/ 409575 h 1838325"/>
              <a:gd name="connsiteX102" fmla="*/ 3400425 w 6543675"/>
              <a:gd name="connsiteY102" fmla="*/ 342900 h 1838325"/>
              <a:gd name="connsiteX103" fmla="*/ 3429000 w 6543675"/>
              <a:gd name="connsiteY103" fmla="*/ 333375 h 1838325"/>
              <a:gd name="connsiteX104" fmla="*/ 3457575 w 6543675"/>
              <a:gd name="connsiteY104" fmla="*/ 314325 h 1838325"/>
              <a:gd name="connsiteX105" fmla="*/ 3486150 w 6543675"/>
              <a:gd name="connsiteY105" fmla="*/ 304800 h 1838325"/>
              <a:gd name="connsiteX106" fmla="*/ 3552825 w 6543675"/>
              <a:gd name="connsiteY106" fmla="*/ 276225 h 1838325"/>
              <a:gd name="connsiteX107" fmla="*/ 3686175 w 6543675"/>
              <a:gd name="connsiteY107" fmla="*/ 285750 h 1838325"/>
              <a:gd name="connsiteX108" fmla="*/ 3790950 w 6543675"/>
              <a:gd name="connsiteY108" fmla="*/ 409575 h 1838325"/>
              <a:gd name="connsiteX109" fmla="*/ 3829050 w 6543675"/>
              <a:gd name="connsiteY109" fmla="*/ 466725 h 1838325"/>
              <a:gd name="connsiteX110" fmla="*/ 3867150 w 6543675"/>
              <a:gd name="connsiteY110" fmla="*/ 581025 h 1838325"/>
              <a:gd name="connsiteX111" fmla="*/ 3895725 w 6543675"/>
              <a:gd name="connsiteY111" fmla="*/ 628650 h 1838325"/>
              <a:gd name="connsiteX112" fmla="*/ 3933825 w 6543675"/>
              <a:gd name="connsiteY112" fmla="*/ 742950 h 1838325"/>
              <a:gd name="connsiteX113" fmla="*/ 3971925 w 6543675"/>
              <a:gd name="connsiteY113" fmla="*/ 828675 h 1838325"/>
              <a:gd name="connsiteX114" fmla="*/ 3981450 w 6543675"/>
              <a:gd name="connsiteY114" fmla="*/ 866775 h 1838325"/>
              <a:gd name="connsiteX115" fmla="*/ 4000500 w 6543675"/>
              <a:gd name="connsiteY115" fmla="*/ 914400 h 1838325"/>
              <a:gd name="connsiteX116" fmla="*/ 4010025 w 6543675"/>
              <a:gd name="connsiteY116" fmla="*/ 952500 h 1838325"/>
              <a:gd name="connsiteX117" fmla="*/ 4019550 w 6543675"/>
              <a:gd name="connsiteY117" fmla="*/ 981075 h 1838325"/>
              <a:gd name="connsiteX118" fmla="*/ 4038600 w 6543675"/>
              <a:gd name="connsiteY118" fmla="*/ 1028700 h 1838325"/>
              <a:gd name="connsiteX119" fmla="*/ 4048125 w 6543675"/>
              <a:gd name="connsiteY119" fmla="*/ 1076325 h 1838325"/>
              <a:gd name="connsiteX120" fmla="*/ 4076700 w 6543675"/>
              <a:gd name="connsiteY120" fmla="*/ 1143000 h 1838325"/>
              <a:gd name="connsiteX121" fmla="*/ 4086225 w 6543675"/>
              <a:gd name="connsiteY121" fmla="*/ 1209675 h 1838325"/>
              <a:gd name="connsiteX122" fmla="*/ 4105275 w 6543675"/>
              <a:gd name="connsiteY122" fmla="*/ 1276350 h 1838325"/>
              <a:gd name="connsiteX123" fmla="*/ 4114800 w 6543675"/>
              <a:gd name="connsiteY123" fmla="*/ 1314450 h 1838325"/>
              <a:gd name="connsiteX124" fmla="*/ 4133850 w 6543675"/>
              <a:gd name="connsiteY124" fmla="*/ 1390650 h 1838325"/>
              <a:gd name="connsiteX125" fmla="*/ 4143375 w 6543675"/>
              <a:gd name="connsiteY125" fmla="*/ 1466850 h 1838325"/>
              <a:gd name="connsiteX126" fmla="*/ 4171950 w 6543675"/>
              <a:gd name="connsiteY126" fmla="*/ 1552575 h 1838325"/>
              <a:gd name="connsiteX127" fmla="*/ 4181475 w 6543675"/>
              <a:gd name="connsiteY127" fmla="*/ 1590675 h 1838325"/>
              <a:gd name="connsiteX128" fmla="*/ 4219575 w 6543675"/>
              <a:gd name="connsiteY128" fmla="*/ 1676400 h 1838325"/>
              <a:gd name="connsiteX129" fmla="*/ 4238625 w 6543675"/>
              <a:gd name="connsiteY129" fmla="*/ 1743075 h 1838325"/>
              <a:gd name="connsiteX130" fmla="*/ 4257675 w 6543675"/>
              <a:gd name="connsiteY130" fmla="*/ 1771650 h 1838325"/>
              <a:gd name="connsiteX131" fmla="*/ 4305300 w 6543675"/>
              <a:gd name="connsiteY131" fmla="*/ 1828800 h 1838325"/>
              <a:gd name="connsiteX132" fmla="*/ 4352925 w 6543675"/>
              <a:gd name="connsiteY132" fmla="*/ 1838325 h 1838325"/>
              <a:gd name="connsiteX133" fmla="*/ 4391025 w 6543675"/>
              <a:gd name="connsiteY133" fmla="*/ 1828800 h 1838325"/>
              <a:gd name="connsiteX134" fmla="*/ 4438650 w 6543675"/>
              <a:gd name="connsiteY134" fmla="*/ 1762125 h 1838325"/>
              <a:gd name="connsiteX135" fmla="*/ 4457700 w 6543675"/>
              <a:gd name="connsiteY135" fmla="*/ 1733550 h 1838325"/>
              <a:gd name="connsiteX136" fmla="*/ 4495800 w 6543675"/>
              <a:gd name="connsiteY136" fmla="*/ 1657350 h 1838325"/>
              <a:gd name="connsiteX137" fmla="*/ 4514850 w 6543675"/>
              <a:gd name="connsiteY137" fmla="*/ 1600200 h 1838325"/>
              <a:gd name="connsiteX138" fmla="*/ 4533900 w 6543675"/>
              <a:gd name="connsiteY138" fmla="*/ 1562100 h 1838325"/>
              <a:gd name="connsiteX139" fmla="*/ 4543425 w 6543675"/>
              <a:gd name="connsiteY139" fmla="*/ 1524000 h 1838325"/>
              <a:gd name="connsiteX140" fmla="*/ 4552950 w 6543675"/>
              <a:gd name="connsiteY140" fmla="*/ 1495425 h 1838325"/>
              <a:gd name="connsiteX141" fmla="*/ 4562475 w 6543675"/>
              <a:gd name="connsiteY141" fmla="*/ 1447800 h 1838325"/>
              <a:gd name="connsiteX142" fmla="*/ 4572000 w 6543675"/>
              <a:gd name="connsiteY142" fmla="*/ 1409700 h 1838325"/>
              <a:gd name="connsiteX143" fmla="*/ 4581525 w 6543675"/>
              <a:gd name="connsiteY143" fmla="*/ 1304925 h 1838325"/>
              <a:gd name="connsiteX144" fmla="*/ 4600575 w 6543675"/>
              <a:gd name="connsiteY144" fmla="*/ 1228725 h 1838325"/>
              <a:gd name="connsiteX145" fmla="*/ 4619625 w 6543675"/>
              <a:gd name="connsiteY145" fmla="*/ 1076325 h 1838325"/>
              <a:gd name="connsiteX146" fmla="*/ 4657725 w 6543675"/>
              <a:gd name="connsiteY146" fmla="*/ 981075 h 1838325"/>
              <a:gd name="connsiteX147" fmla="*/ 4676775 w 6543675"/>
              <a:gd name="connsiteY147" fmla="*/ 885825 h 1838325"/>
              <a:gd name="connsiteX148" fmla="*/ 4686300 w 6543675"/>
              <a:gd name="connsiteY148" fmla="*/ 771525 h 1838325"/>
              <a:gd name="connsiteX149" fmla="*/ 4705350 w 6543675"/>
              <a:gd name="connsiteY149" fmla="*/ 723900 h 1838325"/>
              <a:gd name="connsiteX150" fmla="*/ 4714875 w 6543675"/>
              <a:gd name="connsiteY150" fmla="*/ 638175 h 1838325"/>
              <a:gd name="connsiteX151" fmla="*/ 4724400 w 6543675"/>
              <a:gd name="connsiteY151" fmla="*/ 571500 h 1838325"/>
              <a:gd name="connsiteX152" fmla="*/ 4733925 w 6543675"/>
              <a:gd name="connsiteY152" fmla="*/ 476250 h 1838325"/>
              <a:gd name="connsiteX153" fmla="*/ 4743450 w 6543675"/>
              <a:gd name="connsiteY153" fmla="*/ 428625 h 1838325"/>
              <a:gd name="connsiteX154" fmla="*/ 4752975 w 6543675"/>
              <a:gd name="connsiteY154" fmla="*/ 371475 h 1838325"/>
              <a:gd name="connsiteX155" fmla="*/ 4772025 w 6543675"/>
              <a:gd name="connsiteY155" fmla="*/ 238125 h 1838325"/>
              <a:gd name="connsiteX156" fmla="*/ 4791075 w 6543675"/>
              <a:gd name="connsiteY156" fmla="*/ 161925 h 1838325"/>
              <a:gd name="connsiteX157" fmla="*/ 4800600 w 6543675"/>
              <a:gd name="connsiteY157" fmla="*/ 114300 h 1838325"/>
              <a:gd name="connsiteX158" fmla="*/ 4838700 w 6543675"/>
              <a:gd name="connsiteY158" fmla="*/ 9525 h 1838325"/>
              <a:gd name="connsiteX159" fmla="*/ 4867275 w 6543675"/>
              <a:gd name="connsiteY159" fmla="*/ 0 h 1838325"/>
              <a:gd name="connsiteX160" fmla="*/ 5029200 w 6543675"/>
              <a:gd name="connsiteY160" fmla="*/ 9525 h 1838325"/>
              <a:gd name="connsiteX161" fmla="*/ 5057775 w 6543675"/>
              <a:gd name="connsiteY161" fmla="*/ 19050 h 1838325"/>
              <a:gd name="connsiteX162" fmla="*/ 5153025 w 6543675"/>
              <a:gd name="connsiteY162" fmla="*/ 133350 h 1838325"/>
              <a:gd name="connsiteX163" fmla="*/ 5172075 w 6543675"/>
              <a:gd name="connsiteY163" fmla="*/ 161925 h 1838325"/>
              <a:gd name="connsiteX164" fmla="*/ 5210175 w 6543675"/>
              <a:gd name="connsiteY164" fmla="*/ 276225 h 1838325"/>
              <a:gd name="connsiteX165" fmla="*/ 5219700 w 6543675"/>
              <a:gd name="connsiteY165" fmla="*/ 304800 h 1838325"/>
              <a:gd name="connsiteX166" fmla="*/ 5238750 w 6543675"/>
              <a:gd name="connsiteY166" fmla="*/ 333375 h 1838325"/>
              <a:gd name="connsiteX167" fmla="*/ 5257800 w 6543675"/>
              <a:gd name="connsiteY167" fmla="*/ 400050 h 1838325"/>
              <a:gd name="connsiteX168" fmla="*/ 5267325 w 6543675"/>
              <a:gd name="connsiteY168" fmla="*/ 428625 h 1838325"/>
              <a:gd name="connsiteX169" fmla="*/ 5295900 w 6543675"/>
              <a:gd name="connsiteY169" fmla="*/ 533400 h 1838325"/>
              <a:gd name="connsiteX170" fmla="*/ 5334000 w 6543675"/>
              <a:gd name="connsiteY170" fmla="*/ 647700 h 1838325"/>
              <a:gd name="connsiteX171" fmla="*/ 5343525 w 6543675"/>
              <a:gd name="connsiteY171" fmla="*/ 685800 h 1838325"/>
              <a:gd name="connsiteX172" fmla="*/ 5362575 w 6543675"/>
              <a:gd name="connsiteY172" fmla="*/ 742950 h 1838325"/>
              <a:gd name="connsiteX173" fmla="*/ 5400675 w 6543675"/>
              <a:gd name="connsiteY173" fmla="*/ 885825 h 1838325"/>
              <a:gd name="connsiteX174" fmla="*/ 5419725 w 6543675"/>
              <a:gd name="connsiteY174" fmla="*/ 933450 h 1838325"/>
              <a:gd name="connsiteX175" fmla="*/ 5438775 w 6543675"/>
              <a:gd name="connsiteY175" fmla="*/ 990600 h 1838325"/>
              <a:gd name="connsiteX176" fmla="*/ 5553075 w 6543675"/>
              <a:gd name="connsiteY176" fmla="*/ 981075 h 1838325"/>
              <a:gd name="connsiteX177" fmla="*/ 5610225 w 6543675"/>
              <a:gd name="connsiteY177" fmla="*/ 923925 h 1838325"/>
              <a:gd name="connsiteX178" fmla="*/ 5619750 w 6543675"/>
              <a:gd name="connsiteY178" fmla="*/ 895350 h 1838325"/>
              <a:gd name="connsiteX179" fmla="*/ 5667375 w 6543675"/>
              <a:gd name="connsiteY179" fmla="*/ 828675 h 1838325"/>
              <a:gd name="connsiteX180" fmla="*/ 5686425 w 6543675"/>
              <a:gd name="connsiteY180" fmla="*/ 781050 h 1838325"/>
              <a:gd name="connsiteX181" fmla="*/ 5715000 w 6543675"/>
              <a:gd name="connsiteY181" fmla="*/ 742950 h 1838325"/>
              <a:gd name="connsiteX182" fmla="*/ 5753100 w 6543675"/>
              <a:gd name="connsiteY182" fmla="*/ 676275 h 1838325"/>
              <a:gd name="connsiteX183" fmla="*/ 5791200 w 6543675"/>
              <a:gd name="connsiteY183" fmla="*/ 647700 h 1838325"/>
              <a:gd name="connsiteX184" fmla="*/ 5867400 w 6543675"/>
              <a:gd name="connsiteY184" fmla="*/ 619125 h 1838325"/>
              <a:gd name="connsiteX185" fmla="*/ 5905500 w 6543675"/>
              <a:gd name="connsiteY185" fmla="*/ 628650 h 1838325"/>
              <a:gd name="connsiteX186" fmla="*/ 5962650 w 6543675"/>
              <a:gd name="connsiteY186" fmla="*/ 685800 h 1838325"/>
              <a:gd name="connsiteX187" fmla="*/ 5991225 w 6543675"/>
              <a:gd name="connsiteY187" fmla="*/ 723900 h 1838325"/>
              <a:gd name="connsiteX188" fmla="*/ 6019800 w 6543675"/>
              <a:gd name="connsiteY188" fmla="*/ 790575 h 1838325"/>
              <a:gd name="connsiteX189" fmla="*/ 6057900 w 6543675"/>
              <a:gd name="connsiteY189" fmla="*/ 876300 h 1838325"/>
              <a:gd name="connsiteX190" fmla="*/ 6076950 w 6543675"/>
              <a:gd name="connsiteY190" fmla="*/ 914400 h 1838325"/>
              <a:gd name="connsiteX191" fmla="*/ 6086475 w 6543675"/>
              <a:gd name="connsiteY191" fmla="*/ 942975 h 1838325"/>
              <a:gd name="connsiteX192" fmla="*/ 6115050 w 6543675"/>
              <a:gd name="connsiteY192" fmla="*/ 971550 h 1838325"/>
              <a:gd name="connsiteX193" fmla="*/ 6162675 w 6543675"/>
              <a:gd name="connsiteY193" fmla="*/ 1057275 h 1838325"/>
              <a:gd name="connsiteX194" fmla="*/ 6181725 w 6543675"/>
              <a:gd name="connsiteY194" fmla="*/ 1085850 h 1838325"/>
              <a:gd name="connsiteX195" fmla="*/ 6210300 w 6543675"/>
              <a:gd name="connsiteY195" fmla="*/ 1095375 h 1838325"/>
              <a:gd name="connsiteX196" fmla="*/ 6238875 w 6543675"/>
              <a:gd name="connsiteY196" fmla="*/ 1085850 h 1838325"/>
              <a:gd name="connsiteX197" fmla="*/ 6257925 w 6543675"/>
              <a:gd name="connsiteY197" fmla="*/ 1057275 h 1838325"/>
              <a:gd name="connsiteX198" fmla="*/ 6286500 w 6543675"/>
              <a:gd name="connsiteY198" fmla="*/ 1038225 h 1838325"/>
              <a:gd name="connsiteX199" fmla="*/ 6353175 w 6543675"/>
              <a:gd name="connsiteY199" fmla="*/ 962025 h 1838325"/>
              <a:gd name="connsiteX200" fmla="*/ 6400800 w 6543675"/>
              <a:gd name="connsiteY200" fmla="*/ 904875 h 1838325"/>
              <a:gd name="connsiteX201" fmla="*/ 6438900 w 6543675"/>
              <a:gd name="connsiteY201" fmla="*/ 847725 h 1838325"/>
              <a:gd name="connsiteX202" fmla="*/ 6534150 w 6543675"/>
              <a:gd name="connsiteY202" fmla="*/ 819150 h 1838325"/>
              <a:gd name="connsiteX203" fmla="*/ 6543675 w 6543675"/>
              <a:gd name="connsiteY203" fmla="*/ 819150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6543675" h="1838325">
                <a:moveTo>
                  <a:pt x="0" y="1019175"/>
                </a:moveTo>
                <a:cubicBezTo>
                  <a:pt x="30367" y="836972"/>
                  <a:pt x="-1526" y="959236"/>
                  <a:pt x="38100" y="866775"/>
                </a:cubicBezTo>
                <a:cubicBezTo>
                  <a:pt x="42055" y="857547"/>
                  <a:pt x="42644" y="846917"/>
                  <a:pt x="47625" y="838200"/>
                </a:cubicBezTo>
                <a:cubicBezTo>
                  <a:pt x="55501" y="824417"/>
                  <a:pt x="66675" y="812800"/>
                  <a:pt x="76200" y="800100"/>
                </a:cubicBezTo>
                <a:cubicBezTo>
                  <a:pt x="103546" y="690717"/>
                  <a:pt x="65308" y="825515"/>
                  <a:pt x="104775" y="733425"/>
                </a:cubicBezTo>
                <a:cubicBezTo>
                  <a:pt x="109932" y="721393"/>
                  <a:pt x="109703" y="707582"/>
                  <a:pt x="114300" y="695325"/>
                </a:cubicBezTo>
                <a:cubicBezTo>
                  <a:pt x="119286" y="682030"/>
                  <a:pt x="128077" y="670408"/>
                  <a:pt x="133350" y="657225"/>
                </a:cubicBezTo>
                <a:cubicBezTo>
                  <a:pt x="140808" y="638581"/>
                  <a:pt x="141261" y="616783"/>
                  <a:pt x="152400" y="600075"/>
                </a:cubicBezTo>
                <a:cubicBezTo>
                  <a:pt x="165100" y="581025"/>
                  <a:pt x="183260" y="564645"/>
                  <a:pt x="190500" y="542925"/>
                </a:cubicBezTo>
                <a:cubicBezTo>
                  <a:pt x="201186" y="510867"/>
                  <a:pt x="200243" y="509206"/>
                  <a:pt x="219075" y="476250"/>
                </a:cubicBezTo>
                <a:cubicBezTo>
                  <a:pt x="244066" y="432516"/>
                  <a:pt x="236340" y="456108"/>
                  <a:pt x="276225" y="409575"/>
                </a:cubicBezTo>
                <a:cubicBezTo>
                  <a:pt x="318893" y="359796"/>
                  <a:pt x="275826" y="403130"/>
                  <a:pt x="304800" y="352425"/>
                </a:cubicBezTo>
                <a:cubicBezTo>
                  <a:pt x="355555" y="263604"/>
                  <a:pt x="311941" y="375050"/>
                  <a:pt x="390525" y="257175"/>
                </a:cubicBezTo>
                <a:cubicBezTo>
                  <a:pt x="415925" y="219075"/>
                  <a:pt x="400050" y="234950"/>
                  <a:pt x="438150" y="209550"/>
                </a:cubicBezTo>
                <a:cubicBezTo>
                  <a:pt x="456302" y="182322"/>
                  <a:pt x="486388" y="133146"/>
                  <a:pt x="514350" y="123825"/>
                </a:cubicBezTo>
                <a:cubicBezTo>
                  <a:pt x="586174" y="99884"/>
                  <a:pt x="497642" y="132179"/>
                  <a:pt x="571500" y="95250"/>
                </a:cubicBezTo>
                <a:cubicBezTo>
                  <a:pt x="580480" y="90760"/>
                  <a:pt x="591095" y="90215"/>
                  <a:pt x="600075" y="85725"/>
                </a:cubicBezTo>
                <a:cubicBezTo>
                  <a:pt x="610314" y="80605"/>
                  <a:pt x="618128" y="71184"/>
                  <a:pt x="628650" y="66675"/>
                </a:cubicBezTo>
                <a:cubicBezTo>
                  <a:pt x="640682" y="61518"/>
                  <a:pt x="654163" y="60746"/>
                  <a:pt x="666750" y="57150"/>
                </a:cubicBezTo>
                <a:cubicBezTo>
                  <a:pt x="676404" y="54392"/>
                  <a:pt x="685800" y="50800"/>
                  <a:pt x="695325" y="47625"/>
                </a:cubicBezTo>
                <a:cubicBezTo>
                  <a:pt x="714375" y="50800"/>
                  <a:pt x="733537" y="53362"/>
                  <a:pt x="752475" y="57150"/>
                </a:cubicBezTo>
                <a:cubicBezTo>
                  <a:pt x="765312" y="59717"/>
                  <a:pt x="777796" y="63835"/>
                  <a:pt x="790575" y="66675"/>
                </a:cubicBezTo>
                <a:cubicBezTo>
                  <a:pt x="806379" y="70187"/>
                  <a:pt x="822325" y="73025"/>
                  <a:pt x="838200" y="76200"/>
                </a:cubicBezTo>
                <a:cubicBezTo>
                  <a:pt x="920092" y="130795"/>
                  <a:pt x="816480" y="65340"/>
                  <a:pt x="895350" y="104775"/>
                </a:cubicBezTo>
                <a:cubicBezTo>
                  <a:pt x="930823" y="122512"/>
                  <a:pt x="920902" y="126068"/>
                  <a:pt x="952500" y="152400"/>
                </a:cubicBezTo>
                <a:cubicBezTo>
                  <a:pt x="961294" y="159729"/>
                  <a:pt x="971550" y="165100"/>
                  <a:pt x="981075" y="171450"/>
                </a:cubicBezTo>
                <a:cubicBezTo>
                  <a:pt x="987425" y="180975"/>
                  <a:pt x="995476" y="189564"/>
                  <a:pt x="1000125" y="200025"/>
                </a:cubicBezTo>
                <a:cubicBezTo>
                  <a:pt x="1008280" y="218375"/>
                  <a:pt x="1008036" y="240467"/>
                  <a:pt x="1019175" y="257175"/>
                </a:cubicBezTo>
                <a:cubicBezTo>
                  <a:pt x="1025525" y="266700"/>
                  <a:pt x="1033576" y="275289"/>
                  <a:pt x="1038225" y="285750"/>
                </a:cubicBezTo>
                <a:cubicBezTo>
                  <a:pt x="1062686" y="340788"/>
                  <a:pt x="1056144" y="358558"/>
                  <a:pt x="1076325" y="419100"/>
                </a:cubicBezTo>
                <a:lnTo>
                  <a:pt x="1114425" y="533400"/>
                </a:lnTo>
                <a:lnTo>
                  <a:pt x="1123950" y="561975"/>
                </a:lnTo>
                <a:cubicBezTo>
                  <a:pt x="1127125" y="571500"/>
                  <a:pt x="1131506" y="580705"/>
                  <a:pt x="1133475" y="590550"/>
                </a:cubicBezTo>
                <a:cubicBezTo>
                  <a:pt x="1136650" y="606425"/>
                  <a:pt x="1139488" y="622371"/>
                  <a:pt x="1143000" y="638175"/>
                </a:cubicBezTo>
                <a:cubicBezTo>
                  <a:pt x="1145840" y="650954"/>
                  <a:pt x="1150183" y="663395"/>
                  <a:pt x="1152525" y="676275"/>
                </a:cubicBezTo>
                <a:cubicBezTo>
                  <a:pt x="1156541" y="698364"/>
                  <a:pt x="1159083" y="720696"/>
                  <a:pt x="1162050" y="742950"/>
                </a:cubicBezTo>
                <a:cubicBezTo>
                  <a:pt x="1165433" y="768323"/>
                  <a:pt x="1166996" y="793965"/>
                  <a:pt x="1171575" y="819150"/>
                </a:cubicBezTo>
                <a:cubicBezTo>
                  <a:pt x="1173371" y="829028"/>
                  <a:pt x="1177925" y="838200"/>
                  <a:pt x="1181100" y="847725"/>
                </a:cubicBezTo>
                <a:cubicBezTo>
                  <a:pt x="1196644" y="972074"/>
                  <a:pt x="1182169" y="881111"/>
                  <a:pt x="1200150" y="962025"/>
                </a:cubicBezTo>
                <a:cubicBezTo>
                  <a:pt x="1203662" y="977829"/>
                  <a:pt x="1205415" y="994031"/>
                  <a:pt x="1209675" y="1009650"/>
                </a:cubicBezTo>
                <a:cubicBezTo>
                  <a:pt x="1214959" y="1029023"/>
                  <a:pt x="1219745" y="1048839"/>
                  <a:pt x="1228725" y="1066800"/>
                </a:cubicBezTo>
                <a:cubicBezTo>
                  <a:pt x="1235075" y="1079500"/>
                  <a:pt x="1243285" y="1091430"/>
                  <a:pt x="1247775" y="1104900"/>
                </a:cubicBezTo>
                <a:cubicBezTo>
                  <a:pt x="1256054" y="1129738"/>
                  <a:pt x="1260475" y="1155700"/>
                  <a:pt x="1266825" y="1181100"/>
                </a:cubicBezTo>
                <a:cubicBezTo>
                  <a:pt x="1270000" y="1193800"/>
                  <a:pt x="1272210" y="1206781"/>
                  <a:pt x="1276350" y="1219200"/>
                </a:cubicBezTo>
                <a:cubicBezTo>
                  <a:pt x="1282700" y="1238250"/>
                  <a:pt x="1284261" y="1259642"/>
                  <a:pt x="1295400" y="1276350"/>
                </a:cubicBezTo>
                <a:lnTo>
                  <a:pt x="1314450" y="1304925"/>
                </a:lnTo>
                <a:cubicBezTo>
                  <a:pt x="1327913" y="1372241"/>
                  <a:pt x="1318855" y="1337191"/>
                  <a:pt x="1343025" y="1409700"/>
                </a:cubicBezTo>
                <a:cubicBezTo>
                  <a:pt x="1346200" y="1419225"/>
                  <a:pt x="1346981" y="1429921"/>
                  <a:pt x="1352550" y="1438275"/>
                </a:cubicBezTo>
                <a:cubicBezTo>
                  <a:pt x="1358900" y="1447800"/>
                  <a:pt x="1366951" y="1456389"/>
                  <a:pt x="1371600" y="1466850"/>
                </a:cubicBezTo>
                <a:cubicBezTo>
                  <a:pt x="1405009" y="1542019"/>
                  <a:pt x="1367820" y="1508780"/>
                  <a:pt x="1419225" y="1543050"/>
                </a:cubicBezTo>
                <a:cubicBezTo>
                  <a:pt x="1425575" y="1552575"/>
                  <a:pt x="1429336" y="1564474"/>
                  <a:pt x="1438275" y="1571625"/>
                </a:cubicBezTo>
                <a:cubicBezTo>
                  <a:pt x="1446115" y="1577897"/>
                  <a:pt x="1457870" y="1576660"/>
                  <a:pt x="1466850" y="1581150"/>
                </a:cubicBezTo>
                <a:cubicBezTo>
                  <a:pt x="1477089" y="1586270"/>
                  <a:pt x="1485900" y="1593850"/>
                  <a:pt x="1495425" y="1600200"/>
                </a:cubicBezTo>
                <a:cubicBezTo>
                  <a:pt x="1549400" y="1597025"/>
                  <a:pt x="1604516" y="1602161"/>
                  <a:pt x="1657350" y="1590675"/>
                </a:cubicBezTo>
                <a:cubicBezTo>
                  <a:pt x="1679723" y="1585811"/>
                  <a:pt x="1714500" y="1552575"/>
                  <a:pt x="1714500" y="1552575"/>
                </a:cubicBezTo>
                <a:cubicBezTo>
                  <a:pt x="1760912" y="1482957"/>
                  <a:pt x="1704261" y="1570493"/>
                  <a:pt x="1752600" y="1485900"/>
                </a:cubicBezTo>
                <a:cubicBezTo>
                  <a:pt x="1758280" y="1475961"/>
                  <a:pt x="1764996" y="1466640"/>
                  <a:pt x="1771650" y="1457325"/>
                </a:cubicBezTo>
                <a:cubicBezTo>
                  <a:pt x="1780877" y="1444407"/>
                  <a:pt x="1792226" y="1432937"/>
                  <a:pt x="1800225" y="1419225"/>
                </a:cubicBezTo>
                <a:cubicBezTo>
                  <a:pt x="1814534" y="1394695"/>
                  <a:pt x="1820585" y="1365200"/>
                  <a:pt x="1838325" y="1343025"/>
                </a:cubicBezTo>
                <a:cubicBezTo>
                  <a:pt x="1851025" y="1327150"/>
                  <a:pt x="1864767" y="1312055"/>
                  <a:pt x="1876425" y="1295400"/>
                </a:cubicBezTo>
                <a:cubicBezTo>
                  <a:pt x="1887042" y="1280233"/>
                  <a:pt x="1896721" y="1264334"/>
                  <a:pt x="1905000" y="1247775"/>
                </a:cubicBezTo>
                <a:cubicBezTo>
                  <a:pt x="1909490" y="1238795"/>
                  <a:pt x="1908253" y="1227040"/>
                  <a:pt x="1914525" y="1219200"/>
                </a:cubicBezTo>
                <a:cubicBezTo>
                  <a:pt x="1934160" y="1194657"/>
                  <a:pt x="1963765" y="1178677"/>
                  <a:pt x="1981200" y="1152525"/>
                </a:cubicBezTo>
                <a:cubicBezTo>
                  <a:pt x="2035795" y="1070633"/>
                  <a:pt x="1970340" y="1174245"/>
                  <a:pt x="2009775" y="1095375"/>
                </a:cubicBezTo>
                <a:cubicBezTo>
                  <a:pt x="2019884" y="1075157"/>
                  <a:pt x="2057579" y="1030857"/>
                  <a:pt x="2066925" y="1019175"/>
                </a:cubicBezTo>
                <a:cubicBezTo>
                  <a:pt x="2084247" y="967209"/>
                  <a:pt x="2076057" y="977579"/>
                  <a:pt x="2143125" y="923925"/>
                </a:cubicBezTo>
                <a:cubicBezTo>
                  <a:pt x="2159000" y="911225"/>
                  <a:pt x="2175450" y="899212"/>
                  <a:pt x="2190750" y="885825"/>
                </a:cubicBezTo>
                <a:cubicBezTo>
                  <a:pt x="2200887" y="876955"/>
                  <a:pt x="2208117" y="864722"/>
                  <a:pt x="2219325" y="857250"/>
                </a:cubicBezTo>
                <a:cubicBezTo>
                  <a:pt x="2227679" y="851681"/>
                  <a:pt x="2238672" y="851680"/>
                  <a:pt x="2247900" y="847725"/>
                </a:cubicBezTo>
                <a:cubicBezTo>
                  <a:pt x="2317632" y="817840"/>
                  <a:pt x="2253856" y="836711"/>
                  <a:pt x="2324100" y="819150"/>
                </a:cubicBezTo>
                <a:cubicBezTo>
                  <a:pt x="2346325" y="822325"/>
                  <a:pt x="2370695" y="818635"/>
                  <a:pt x="2390775" y="828675"/>
                </a:cubicBezTo>
                <a:cubicBezTo>
                  <a:pt x="2408987" y="837781"/>
                  <a:pt x="2429139" y="888669"/>
                  <a:pt x="2438400" y="904875"/>
                </a:cubicBezTo>
                <a:cubicBezTo>
                  <a:pt x="2456770" y="937023"/>
                  <a:pt x="2483841" y="964999"/>
                  <a:pt x="2495550" y="1000125"/>
                </a:cubicBezTo>
                <a:cubicBezTo>
                  <a:pt x="2519090" y="1070745"/>
                  <a:pt x="2505620" y="1039314"/>
                  <a:pt x="2533650" y="1095375"/>
                </a:cubicBezTo>
                <a:cubicBezTo>
                  <a:pt x="2536825" y="1114425"/>
                  <a:pt x="2537068" y="1134203"/>
                  <a:pt x="2543175" y="1152525"/>
                </a:cubicBezTo>
                <a:cubicBezTo>
                  <a:pt x="2546795" y="1163385"/>
                  <a:pt x="2556545" y="1171161"/>
                  <a:pt x="2562225" y="1181100"/>
                </a:cubicBezTo>
                <a:cubicBezTo>
                  <a:pt x="2569270" y="1193428"/>
                  <a:pt x="2576002" y="1206017"/>
                  <a:pt x="2581275" y="1219200"/>
                </a:cubicBezTo>
                <a:cubicBezTo>
                  <a:pt x="2588733" y="1237844"/>
                  <a:pt x="2589186" y="1259642"/>
                  <a:pt x="2600325" y="1276350"/>
                </a:cubicBezTo>
                <a:cubicBezTo>
                  <a:pt x="2646737" y="1345968"/>
                  <a:pt x="2590086" y="1258432"/>
                  <a:pt x="2638425" y="1343025"/>
                </a:cubicBezTo>
                <a:cubicBezTo>
                  <a:pt x="2644105" y="1352964"/>
                  <a:pt x="2652826" y="1361139"/>
                  <a:pt x="2657475" y="1371600"/>
                </a:cubicBezTo>
                <a:cubicBezTo>
                  <a:pt x="2666307" y="1391471"/>
                  <a:pt x="2673275" y="1439485"/>
                  <a:pt x="2695575" y="1457325"/>
                </a:cubicBezTo>
                <a:cubicBezTo>
                  <a:pt x="2703415" y="1463597"/>
                  <a:pt x="2714625" y="1463675"/>
                  <a:pt x="2724150" y="1466850"/>
                </a:cubicBezTo>
                <a:cubicBezTo>
                  <a:pt x="2806700" y="1463675"/>
                  <a:pt x="2889627" y="1465826"/>
                  <a:pt x="2971800" y="1457325"/>
                </a:cubicBezTo>
                <a:cubicBezTo>
                  <a:pt x="3012115" y="1453155"/>
                  <a:pt x="2996630" y="1424062"/>
                  <a:pt x="3009900" y="1400175"/>
                </a:cubicBezTo>
                <a:cubicBezTo>
                  <a:pt x="3019773" y="1382403"/>
                  <a:pt x="3035300" y="1368425"/>
                  <a:pt x="3048000" y="1352550"/>
                </a:cubicBezTo>
                <a:cubicBezTo>
                  <a:pt x="3051175" y="1343025"/>
                  <a:pt x="3052649" y="1332752"/>
                  <a:pt x="3057525" y="1323975"/>
                </a:cubicBezTo>
                <a:cubicBezTo>
                  <a:pt x="3083087" y="1277963"/>
                  <a:pt x="3098046" y="1273069"/>
                  <a:pt x="3114675" y="1228725"/>
                </a:cubicBezTo>
                <a:cubicBezTo>
                  <a:pt x="3119272" y="1216468"/>
                  <a:pt x="3120438" y="1203164"/>
                  <a:pt x="3124200" y="1190625"/>
                </a:cubicBezTo>
                <a:cubicBezTo>
                  <a:pt x="3129970" y="1171391"/>
                  <a:pt x="3137480" y="1152709"/>
                  <a:pt x="3143250" y="1133475"/>
                </a:cubicBezTo>
                <a:cubicBezTo>
                  <a:pt x="3147012" y="1120936"/>
                  <a:pt x="3146921" y="1107084"/>
                  <a:pt x="3152775" y="1095375"/>
                </a:cubicBezTo>
                <a:cubicBezTo>
                  <a:pt x="3163014" y="1074897"/>
                  <a:pt x="3183635" y="1059945"/>
                  <a:pt x="3190875" y="1038225"/>
                </a:cubicBezTo>
                <a:lnTo>
                  <a:pt x="3219450" y="952500"/>
                </a:lnTo>
                <a:lnTo>
                  <a:pt x="3228975" y="923925"/>
                </a:lnTo>
                <a:cubicBezTo>
                  <a:pt x="3232150" y="914400"/>
                  <a:pt x="3236065" y="905090"/>
                  <a:pt x="3238500" y="895350"/>
                </a:cubicBezTo>
                <a:cubicBezTo>
                  <a:pt x="3241675" y="882650"/>
                  <a:pt x="3245458" y="870087"/>
                  <a:pt x="3248025" y="857250"/>
                </a:cubicBezTo>
                <a:cubicBezTo>
                  <a:pt x="3251813" y="838312"/>
                  <a:pt x="3253360" y="818953"/>
                  <a:pt x="3257550" y="800100"/>
                </a:cubicBezTo>
                <a:cubicBezTo>
                  <a:pt x="3261594" y="781902"/>
                  <a:pt x="3281887" y="735553"/>
                  <a:pt x="3286125" y="723900"/>
                </a:cubicBezTo>
                <a:cubicBezTo>
                  <a:pt x="3319119" y="633166"/>
                  <a:pt x="3294336" y="701236"/>
                  <a:pt x="3314700" y="609600"/>
                </a:cubicBezTo>
                <a:cubicBezTo>
                  <a:pt x="3316878" y="599799"/>
                  <a:pt x="3321790" y="590765"/>
                  <a:pt x="3324225" y="581025"/>
                </a:cubicBezTo>
                <a:cubicBezTo>
                  <a:pt x="3328152" y="565319"/>
                  <a:pt x="3329490" y="549019"/>
                  <a:pt x="3333750" y="533400"/>
                </a:cubicBezTo>
                <a:cubicBezTo>
                  <a:pt x="3339034" y="514027"/>
                  <a:pt x="3347930" y="495731"/>
                  <a:pt x="3352800" y="476250"/>
                </a:cubicBezTo>
                <a:cubicBezTo>
                  <a:pt x="3382577" y="357143"/>
                  <a:pt x="3344521" y="505228"/>
                  <a:pt x="3371850" y="409575"/>
                </a:cubicBezTo>
                <a:cubicBezTo>
                  <a:pt x="3378629" y="385849"/>
                  <a:pt x="3378943" y="360086"/>
                  <a:pt x="3400425" y="342900"/>
                </a:cubicBezTo>
                <a:cubicBezTo>
                  <a:pt x="3408265" y="336628"/>
                  <a:pt x="3420020" y="337865"/>
                  <a:pt x="3429000" y="333375"/>
                </a:cubicBezTo>
                <a:cubicBezTo>
                  <a:pt x="3439239" y="328255"/>
                  <a:pt x="3447336" y="319445"/>
                  <a:pt x="3457575" y="314325"/>
                </a:cubicBezTo>
                <a:cubicBezTo>
                  <a:pt x="3466555" y="309835"/>
                  <a:pt x="3476922" y="308755"/>
                  <a:pt x="3486150" y="304800"/>
                </a:cubicBezTo>
                <a:cubicBezTo>
                  <a:pt x="3568540" y="269490"/>
                  <a:pt x="3485812" y="298563"/>
                  <a:pt x="3552825" y="276225"/>
                </a:cubicBezTo>
                <a:cubicBezTo>
                  <a:pt x="3597275" y="279400"/>
                  <a:pt x="3642673" y="276083"/>
                  <a:pt x="3686175" y="285750"/>
                </a:cubicBezTo>
                <a:cubicBezTo>
                  <a:pt x="3725029" y="294384"/>
                  <a:pt x="3789022" y="406770"/>
                  <a:pt x="3790950" y="409575"/>
                </a:cubicBezTo>
                <a:cubicBezTo>
                  <a:pt x="3803921" y="428442"/>
                  <a:pt x="3821810" y="445005"/>
                  <a:pt x="3829050" y="466725"/>
                </a:cubicBezTo>
                <a:cubicBezTo>
                  <a:pt x="3841750" y="504825"/>
                  <a:pt x="3846487" y="546587"/>
                  <a:pt x="3867150" y="581025"/>
                </a:cubicBezTo>
                <a:cubicBezTo>
                  <a:pt x="3876675" y="596900"/>
                  <a:pt x="3888676" y="611531"/>
                  <a:pt x="3895725" y="628650"/>
                </a:cubicBezTo>
                <a:cubicBezTo>
                  <a:pt x="3911016" y="665786"/>
                  <a:pt x="3915864" y="707029"/>
                  <a:pt x="3933825" y="742950"/>
                </a:cubicBezTo>
                <a:cubicBezTo>
                  <a:pt x="3950422" y="776143"/>
                  <a:pt x="3959763" y="792190"/>
                  <a:pt x="3971925" y="828675"/>
                </a:cubicBezTo>
                <a:cubicBezTo>
                  <a:pt x="3976065" y="841094"/>
                  <a:pt x="3977310" y="854356"/>
                  <a:pt x="3981450" y="866775"/>
                </a:cubicBezTo>
                <a:cubicBezTo>
                  <a:pt x="3986857" y="882995"/>
                  <a:pt x="3995093" y="898180"/>
                  <a:pt x="4000500" y="914400"/>
                </a:cubicBezTo>
                <a:cubicBezTo>
                  <a:pt x="4004640" y="926819"/>
                  <a:pt x="4006429" y="939913"/>
                  <a:pt x="4010025" y="952500"/>
                </a:cubicBezTo>
                <a:cubicBezTo>
                  <a:pt x="4012783" y="962154"/>
                  <a:pt x="4016025" y="971674"/>
                  <a:pt x="4019550" y="981075"/>
                </a:cubicBezTo>
                <a:cubicBezTo>
                  <a:pt x="4025553" y="997084"/>
                  <a:pt x="4033687" y="1012323"/>
                  <a:pt x="4038600" y="1028700"/>
                </a:cubicBezTo>
                <a:cubicBezTo>
                  <a:pt x="4043252" y="1044207"/>
                  <a:pt x="4044198" y="1060619"/>
                  <a:pt x="4048125" y="1076325"/>
                </a:cubicBezTo>
                <a:cubicBezTo>
                  <a:pt x="4055133" y="1104355"/>
                  <a:pt x="4063070" y="1115740"/>
                  <a:pt x="4076700" y="1143000"/>
                </a:cubicBezTo>
                <a:cubicBezTo>
                  <a:pt x="4079875" y="1165225"/>
                  <a:pt x="4082209" y="1187586"/>
                  <a:pt x="4086225" y="1209675"/>
                </a:cubicBezTo>
                <a:cubicBezTo>
                  <a:pt x="4093669" y="1250618"/>
                  <a:pt x="4095074" y="1240646"/>
                  <a:pt x="4105275" y="1276350"/>
                </a:cubicBezTo>
                <a:cubicBezTo>
                  <a:pt x="4108871" y="1288937"/>
                  <a:pt x="4111960" y="1301671"/>
                  <a:pt x="4114800" y="1314450"/>
                </a:cubicBezTo>
                <a:cubicBezTo>
                  <a:pt x="4130125" y="1383414"/>
                  <a:pt x="4116829" y="1339588"/>
                  <a:pt x="4133850" y="1390650"/>
                </a:cubicBezTo>
                <a:cubicBezTo>
                  <a:pt x="4137025" y="1416050"/>
                  <a:pt x="4139167" y="1441601"/>
                  <a:pt x="4143375" y="1466850"/>
                </a:cubicBezTo>
                <a:cubicBezTo>
                  <a:pt x="4150984" y="1512502"/>
                  <a:pt x="4155957" y="1504597"/>
                  <a:pt x="4171950" y="1552575"/>
                </a:cubicBezTo>
                <a:cubicBezTo>
                  <a:pt x="4176090" y="1564994"/>
                  <a:pt x="4177335" y="1578256"/>
                  <a:pt x="4181475" y="1590675"/>
                </a:cubicBezTo>
                <a:cubicBezTo>
                  <a:pt x="4233607" y="1747070"/>
                  <a:pt x="4169785" y="1543627"/>
                  <a:pt x="4219575" y="1676400"/>
                </a:cubicBezTo>
                <a:cubicBezTo>
                  <a:pt x="4228730" y="1700815"/>
                  <a:pt x="4227111" y="1720048"/>
                  <a:pt x="4238625" y="1743075"/>
                </a:cubicBezTo>
                <a:cubicBezTo>
                  <a:pt x="4243745" y="1753314"/>
                  <a:pt x="4251995" y="1761711"/>
                  <a:pt x="4257675" y="1771650"/>
                </a:cubicBezTo>
                <a:cubicBezTo>
                  <a:pt x="4275612" y="1803040"/>
                  <a:pt x="4269935" y="1815538"/>
                  <a:pt x="4305300" y="1828800"/>
                </a:cubicBezTo>
                <a:cubicBezTo>
                  <a:pt x="4320459" y="1834484"/>
                  <a:pt x="4337050" y="1835150"/>
                  <a:pt x="4352925" y="1838325"/>
                </a:cubicBezTo>
                <a:cubicBezTo>
                  <a:pt x="4365625" y="1835150"/>
                  <a:pt x="4379659" y="1835295"/>
                  <a:pt x="4391025" y="1828800"/>
                </a:cubicBezTo>
                <a:cubicBezTo>
                  <a:pt x="4420644" y="1811875"/>
                  <a:pt x="4423059" y="1789410"/>
                  <a:pt x="4438650" y="1762125"/>
                </a:cubicBezTo>
                <a:cubicBezTo>
                  <a:pt x="4444330" y="1752186"/>
                  <a:pt x="4452218" y="1743600"/>
                  <a:pt x="4457700" y="1733550"/>
                </a:cubicBezTo>
                <a:cubicBezTo>
                  <a:pt x="4471298" y="1708619"/>
                  <a:pt x="4486820" y="1684291"/>
                  <a:pt x="4495800" y="1657350"/>
                </a:cubicBezTo>
                <a:cubicBezTo>
                  <a:pt x="4502150" y="1638300"/>
                  <a:pt x="4505870" y="1618161"/>
                  <a:pt x="4514850" y="1600200"/>
                </a:cubicBezTo>
                <a:cubicBezTo>
                  <a:pt x="4521200" y="1587500"/>
                  <a:pt x="4528914" y="1575395"/>
                  <a:pt x="4533900" y="1562100"/>
                </a:cubicBezTo>
                <a:cubicBezTo>
                  <a:pt x="4538497" y="1549843"/>
                  <a:pt x="4539829" y="1536587"/>
                  <a:pt x="4543425" y="1524000"/>
                </a:cubicBezTo>
                <a:cubicBezTo>
                  <a:pt x="4546183" y="1514346"/>
                  <a:pt x="4550515" y="1505165"/>
                  <a:pt x="4552950" y="1495425"/>
                </a:cubicBezTo>
                <a:cubicBezTo>
                  <a:pt x="4556877" y="1479719"/>
                  <a:pt x="4558963" y="1463604"/>
                  <a:pt x="4562475" y="1447800"/>
                </a:cubicBezTo>
                <a:cubicBezTo>
                  <a:pt x="4565315" y="1435021"/>
                  <a:pt x="4568825" y="1422400"/>
                  <a:pt x="4572000" y="1409700"/>
                </a:cubicBezTo>
                <a:cubicBezTo>
                  <a:pt x="4575175" y="1374775"/>
                  <a:pt x="4576056" y="1339565"/>
                  <a:pt x="4581525" y="1304925"/>
                </a:cubicBezTo>
                <a:cubicBezTo>
                  <a:pt x="4585608" y="1279064"/>
                  <a:pt x="4597328" y="1254705"/>
                  <a:pt x="4600575" y="1228725"/>
                </a:cubicBezTo>
                <a:cubicBezTo>
                  <a:pt x="4606925" y="1177925"/>
                  <a:pt x="4596730" y="1122116"/>
                  <a:pt x="4619625" y="1076325"/>
                </a:cubicBezTo>
                <a:cubicBezTo>
                  <a:pt x="4639333" y="1036910"/>
                  <a:pt x="4645955" y="1028155"/>
                  <a:pt x="4657725" y="981075"/>
                </a:cubicBezTo>
                <a:cubicBezTo>
                  <a:pt x="4665578" y="949663"/>
                  <a:pt x="4670425" y="917575"/>
                  <a:pt x="4676775" y="885825"/>
                </a:cubicBezTo>
                <a:cubicBezTo>
                  <a:pt x="4679950" y="847725"/>
                  <a:pt x="4679656" y="809175"/>
                  <a:pt x="4686300" y="771525"/>
                </a:cubicBezTo>
                <a:cubicBezTo>
                  <a:pt x="4689271" y="754687"/>
                  <a:pt x="4701767" y="740618"/>
                  <a:pt x="4705350" y="723900"/>
                </a:cubicBezTo>
                <a:cubicBezTo>
                  <a:pt x="4711374" y="695787"/>
                  <a:pt x="4711309" y="666704"/>
                  <a:pt x="4714875" y="638175"/>
                </a:cubicBezTo>
                <a:cubicBezTo>
                  <a:pt x="4717660" y="615898"/>
                  <a:pt x="4721777" y="593797"/>
                  <a:pt x="4724400" y="571500"/>
                </a:cubicBezTo>
                <a:cubicBezTo>
                  <a:pt x="4728128" y="539810"/>
                  <a:pt x="4729708" y="507878"/>
                  <a:pt x="4733925" y="476250"/>
                </a:cubicBezTo>
                <a:cubicBezTo>
                  <a:pt x="4736065" y="460203"/>
                  <a:pt x="4740554" y="444553"/>
                  <a:pt x="4743450" y="428625"/>
                </a:cubicBezTo>
                <a:cubicBezTo>
                  <a:pt x="4746905" y="409624"/>
                  <a:pt x="4750423" y="390618"/>
                  <a:pt x="4752975" y="371475"/>
                </a:cubicBezTo>
                <a:cubicBezTo>
                  <a:pt x="4763977" y="288958"/>
                  <a:pt x="4757036" y="303076"/>
                  <a:pt x="4772025" y="238125"/>
                </a:cubicBezTo>
                <a:cubicBezTo>
                  <a:pt x="4777912" y="212614"/>
                  <a:pt x="4785188" y="187436"/>
                  <a:pt x="4791075" y="161925"/>
                </a:cubicBezTo>
                <a:cubicBezTo>
                  <a:pt x="4794715" y="146150"/>
                  <a:pt x="4796960" y="130075"/>
                  <a:pt x="4800600" y="114300"/>
                </a:cubicBezTo>
                <a:cubicBezTo>
                  <a:pt x="4805155" y="94560"/>
                  <a:pt x="4812679" y="30342"/>
                  <a:pt x="4838700" y="9525"/>
                </a:cubicBezTo>
                <a:cubicBezTo>
                  <a:pt x="4846540" y="3253"/>
                  <a:pt x="4857750" y="3175"/>
                  <a:pt x="4867275" y="0"/>
                </a:cubicBezTo>
                <a:cubicBezTo>
                  <a:pt x="4921250" y="3175"/>
                  <a:pt x="4975400" y="4145"/>
                  <a:pt x="5029200" y="9525"/>
                </a:cubicBezTo>
                <a:cubicBezTo>
                  <a:pt x="5039190" y="10524"/>
                  <a:pt x="5050004" y="12692"/>
                  <a:pt x="5057775" y="19050"/>
                </a:cubicBezTo>
                <a:cubicBezTo>
                  <a:pt x="5151021" y="95342"/>
                  <a:pt x="5115141" y="67054"/>
                  <a:pt x="5153025" y="133350"/>
                </a:cubicBezTo>
                <a:cubicBezTo>
                  <a:pt x="5158705" y="143289"/>
                  <a:pt x="5167672" y="151358"/>
                  <a:pt x="5172075" y="161925"/>
                </a:cubicBezTo>
                <a:lnTo>
                  <a:pt x="5210175" y="276225"/>
                </a:lnTo>
                <a:cubicBezTo>
                  <a:pt x="5213350" y="285750"/>
                  <a:pt x="5214131" y="296446"/>
                  <a:pt x="5219700" y="304800"/>
                </a:cubicBezTo>
                <a:cubicBezTo>
                  <a:pt x="5226050" y="314325"/>
                  <a:pt x="5233630" y="323136"/>
                  <a:pt x="5238750" y="333375"/>
                </a:cubicBezTo>
                <a:cubicBezTo>
                  <a:pt x="5246363" y="348600"/>
                  <a:pt x="5253731" y="385808"/>
                  <a:pt x="5257800" y="400050"/>
                </a:cubicBezTo>
                <a:cubicBezTo>
                  <a:pt x="5260558" y="409704"/>
                  <a:pt x="5264567" y="418971"/>
                  <a:pt x="5267325" y="428625"/>
                </a:cubicBezTo>
                <a:cubicBezTo>
                  <a:pt x="5292327" y="516131"/>
                  <a:pt x="5255825" y="406496"/>
                  <a:pt x="5295900" y="533400"/>
                </a:cubicBezTo>
                <a:cubicBezTo>
                  <a:pt x="5307994" y="571697"/>
                  <a:pt x="5324260" y="608738"/>
                  <a:pt x="5334000" y="647700"/>
                </a:cubicBezTo>
                <a:cubicBezTo>
                  <a:pt x="5337175" y="660400"/>
                  <a:pt x="5339763" y="673261"/>
                  <a:pt x="5343525" y="685800"/>
                </a:cubicBezTo>
                <a:cubicBezTo>
                  <a:pt x="5349295" y="705034"/>
                  <a:pt x="5357705" y="723469"/>
                  <a:pt x="5362575" y="742950"/>
                </a:cubicBezTo>
                <a:cubicBezTo>
                  <a:pt x="5388942" y="848417"/>
                  <a:pt x="5347449" y="752760"/>
                  <a:pt x="5400675" y="885825"/>
                </a:cubicBezTo>
                <a:cubicBezTo>
                  <a:pt x="5407025" y="901700"/>
                  <a:pt x="5413882" y="917382"/>
                  <a:pt x="5419725" y="933450"/>
                </a:cubicBezTo>
                <a:cubicBezTo>
                  <a:pt x="5426587" y="952321"/>
                  <a:pt x="5438775" y="990600"/>
                  <a:pt x="5438775" y="990600"/>
                </a:cubicBezTo>
                <a:cubicBezTo>
                  <a:pt x="5476875" y="987425"/>
                  <a:pt x="5517443" y="994932"/>
                  <a:pt x="5553075" y="981075"/>
                </a:cubicBezTo>
                <a:cubicBezTo>
                  <a:pt x="5578184" y="971310"/>
                  <a:pt x="5610225" y="923925"/>
                  <a:pt x="5610225" y="923925"/>
                </a:cubicBezTo>
                <a:cubicBezTo>
                  <a:pt x="5613400" y="914400"/>
                  <a:pt x="5615260" y="904330"/>
                  <a:pt x="5619750" y="895350"/>
                </a:cubicBezTo>
                <a:cubicBezTo>
                  <a:pt x="5637603" y="859644"/>
                  <a:pt x="5645803" y="867505"/>
                  <a:pt x="5667375" y="828675"/>
                </a:cubicBezTo>
                <a:cubicBezTo>
                  <a:pt x="5675678" y="813729"/>
                  <a:pt x="5678122" y="795996"/>
                  <a:pt x="5686425" y="781050"/>
                </a:cubicBezTo>
                <a:cubicBezTo>
                  <a:pt x="5694135" y="767173"/>
                  <a:pt x="5706586" y="756412"/>
                  <a:pt x="5715000" y="742950"/>
                </a:cubicBezTo>
                <a:cubicBezTo>
                  <a:pt x="5727451" y="723028"/>
                  <a:pt x="5735622" y="693753"/>
                  <a:pt x="5753100" y="676275"/>
                </a:cubicBezTo>
                <a:cubicBezTo>
                  <a:pt x="5764325" y="665050"/>
                  <a:pt x="5777323" y="655410"/>
                  <a:pt x="5791200" y="647700"/>
                </a:cubicBezTo>
                <a:cubicBezTo>
                  <a:pt x="5808284" y="638209"/>
                  <a:pt x="5846013" y="626254"/>
                  <a:pt x="5867400" y="619125"/>
                </a:cubicBezTo>
                <a:cubicBezTo>
                  <a:pt x="5880100" y="622300"/>
                  <a:pt x="5893791" y="622796"/>
                  <a:pt x="5905500" y="628650"/>
                </a:cubicBezTo>
                <a:cubicBezTo>
                  <a:pt x="5943923" y="647861"/>
                  <a:pt x="5941165" y="655721"/>
                  <a:pt x="5962650" y="685800"/>
                </a:cubicBezTo>
                <a:cubicBezTo>
                  <a:pt x="5971877" y="698718"/>
                  <a:pt x="5981700" y="711200"/>
                  <a:pt x="5991225" y="723900"/>
                </a:cubicBezTo>
                <a:cubicBezTo>
                  <a:pt x="6021886" y="815882"/>
                  <a:pt x="5972720" y="672874"/>
                  <a:pt x="6019800" y="790575"/>
                </a:cubicBezTo>
                <a:cubicBezTo>
                  <a:pt x="6075235" y="929162"/>
                  <a:pt x="6009033" y="790782"/>
                  <a:pt x="6057900" y="876300"/>
                </a:cubicBezTo>
                <a:cubicBezTo>
                  <a:pt x="6064945" y="888628"/>
                  <a:pt x="6071357" y="901349"/>
                  <a:pt x="6076950" y="914400"/>
                </a:cubicBezTo>
                <a:cubicBezTo>
                  <a:pt x="6080905" y="923628"/>
                  <a:pt x="6080906" y="934621"/>
                  <a:pt x="6086475" y="942975"/>
                </a:cubicBezTo>
                <a:cubicBezTo>
                  <a:pt x="6093947" y="954183"/>
                  <a:pt x="6105525" y="962025"/>
                  <a:pt x="6115050" y="971550"/>
                </a:cubicBezTo>
                <a:cubicBezTo>
                  <a:pt x="6131815" y="1021845"/>
                  <a:pt x="6119006" y="991771"/>
                  <a:pt x="6162675" y="1057275"/>
                </a:cubicBezTo>
                <a:cubicBezTo>
                  <a:pt x="6169025" y="1066800"/>
                  <a:pt x="6170865" y="1082230"/>
                  <a:pt x="6181725" y="1085850"/>
                </a:cubicBezTo>
                <a:lnTo>
                  <a:pt x="6210300" y="1095375"/>
                </a:lnTo>
                <a:cubicBezTo>
                  <a:pt x="6219825" y="1092200"/>
                  <a:pt x="6231035" y="1092122"/>
                  <a:pt x="6238875" y="1085850"/>
                </a:cubicBezTo>
                <a:cubicBezTo>
                  <a:pt x="6247814" y="1078699"/>
                  <a:pt x="6249830" y="1065370"/>
                  <a:pt x="6257925" y="1057275"/>
                </a:cubicBezTo>
                <a:cubicBezTo>
                  <a:pt x="6266020" y="1049180"/>
                  <a:pt x="6276975" y="1044575"/>
                  <a:pt x="6286500" y="1038225"/>
                </a:cubicBezTo>
                <a:cubicBezTo>
                  <a:pt x="6330950" y="971550"/>
                  <a:pt x="6305550" y="993775"/>
                  <a:pt x="6353175" y="962025"/>
                </a:cubicBezTo>
                <a:cubicBezTo>
                  <a:pt x="6421248" y="859915"/>
                  <a:pt x="6315237" y="1014884"/>
                  <a:pt x="6400800" y="904875"/>
                </a:cubicBezTo>
                <a:cubicBezTo>
                  <a:pt x="6414856" y="886803"/>
                  <a:pt x="6417180" y="854965"/>
                  <a:pt x="6438900" y="847725"/>
                </a:cubicBezTo>
                <a:cubicBezTo>
                  <a:pt x="6475347" y="835576"/>
                  <a:pt x="6498162" y="826348"/>
                  <a:pt x="6534150" y="819150"/>
                </a:cubicBezTo>
                <a:cubicBezTo>
                  <a:pt x="6537263" y="818527"/>
                  <a:pt x="6540500" y="819150"/>
                  <a:pt x="6543675" y="81915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03B1D2-C2FC-436D-BBEF-180DD5AD28ED}"/>
              </a:ext>
            </a:extLst>
          </p:cNvPr>
          <p:cNvSpPr txBox="1"/>
          <p:nvPr/>
        </p:nvSpPr>
        <p:spPr>
          <a:xfrm>
            <a:off x="4205937" y="81025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A6B418-E4BC-48E3-BC2A-80C58172DCFE}"/>
              </a:ext>
            </a:extLst>
          </p:cNvPr>
          <p:cNvSpPr txBox="1"/>
          <p:nvPr/>
        </p:nvSpPr>
        <p:spPr>
          <a:xfrm>
            <a:off x="4205937" y="286765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최소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0249A4-34F1-4C21-AF6B-DED6B04F5163}"/>
              </a:ext>
            </a:extLst>
          </p:cNvPr>
          <p:cNvSpPr txBox="1"/>
          <p:nvPr/>
        </p:nvSpPr>
        <p:spPr>
          <a:xfrm>
            <a:off x="4205937" y="393968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572BA6-6AC8-4C27-A70B-A1222296AFAC}"/>
              </a:ext>
            </a:extLst>
          </p:cNvPr>
          <p:cNvSpPr txBox="1"/>
          <p:nvPr/>
        </p:nvSpPr>
        <p:spPr>
          <a:xfrm>
            <a:off x="4205937" y="599708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최소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34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233</Words>
  <Application>Microsoft Office PowerPoint</Application>
  <PresentationFormat>와이드스크린</PresentationFormat>
  <Paragraphs>86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민종 김</dc:creator>
  <cp:lastModifiedBy>민종 김</cp:lastModifiedBy>
  <cp:revision>10</cp:revision>
  <dcterms:created xsi:type="dcterms:W3CDTF">2018-12-29T12:34:57Z</dcterms:created>
  <dcterms:modified xsi:type="dcterms:W3CDTF">2018-12-29T14:32:24Z</dcterms:modified>
</cp:coreProperties>
</file>