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56" r:id="rId3"/>
    <p:sldId id="257" r:id="rId4"/>
    <p:sldId id="258" r:id="rId5"/>
    <p:sldId id="264" r:id="rId6"/>
    <p:sldId id="265" r:id="rId7"/>
    <p:sldId id="267" r:id="rId8"/>
    <p:sldId id="266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>
          <a:xfrm>
            <a:off x="255194" y="2679100"/>
            <a:ext cx="561884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i="1" u="sng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Hash</a:t>
            </a:r>
            <a:r>
              <a:rPr lang="hu-HU" sz="8000" i="1" u="sng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táblák</a:t>
            </a:r>
            <a:endParaRPr lang="hu-HU" sz="8000" i="1" u="sng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491188" y="6074443"/>
            <a:ext cx="457028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2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Horváth Attila-Levente</a:t>
            </a:r>
            <a:endParaRPr lang="hu-HU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141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765360" y="391188"/>
            <a:ext cx="75312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i="1" u="sng" cap="none" spc="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Gyakorlati használata</a:t>
            </a:r>
            <a:endParaRPr lang="hu-HU" sz="5400" b="1" i="1" u="sng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2952211" y="2162908"/>
            <a:ext cx="42398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err="1" smtClean="0"/>
              <a:t>Asszociativ</a:t>
            </a:r>
            <a:r>
              <a:rPr lang="hu-HU" sz="2400" dirty="0" smtClean="0"/>
              <a:t> tömbök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smtClean="0"/>
              <a:t>Szimbólum táblák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err="1" smtClean="0"/>
              <a:t>Hálozatok</a:t>
            </a:r>
            <a:endParaRPr lang="hu-H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smtClean="0"/>
              <a:t>Cache implementációk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smtClean="0"/>
              <a:t>Algoritmusok optimalizálása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smtClean="0"/>
              <a:t>Kriptográfia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smtClean="0"/>
              <a:t>Biztonsági </a:t>
            </a:r>
            <a:r>
              <a:rPr lang="hu-HU" sz="2400" dirty="0" err="1" smtClean="0"/>
              <a:t>cimkézés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96558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628228" y="408774"/>
            <a:ext cx="316125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5400" b="1" i="1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Projekt</a:t>
            </a:r>
            <a:endParaRPr lang="hu-HU" sz="5400" b="1" i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12" y="2022228"/>
            <a:ext cx="3446585" cy="344658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897" y="778116"/>
            <a:ext cx="2488223" cy="2488223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011" y="1143000"/>
            <a:ext cx="5001846" cy="2813538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178" y="3894992"/>
            <a:ext cx="3305665" cy="270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18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367838" y="2052935"/>
            <a:ext cx="7257416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72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Köszönöm a figyelmet!</a:t>
            </a:r>
            <a:endParaRPr lang="hu-HU" sz="7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032105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076084" y="283770"/>
            <a:ext cx="55274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i="1" u="sng" cap="none" spc="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 a </a:t>
            </a:r>
            <a:r>
              <a:rPr lang="hu-HU" sz="5400" b="1" i="1" u="sng" cap="none" spc="0" dirty="0" err="1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hash</a:t>
            </a:r>
            <a:r>
              <a:rPr lang="hu-HU" sz="5400" b="1" i="1" u="sng" cap="none" spc="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tábla?</a:t>
            </a:r>
            <a:endParaRPr lang="hu-HU" sz="5400" b="1" i="1" u="sng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72" y="2060156"/>
            <a:ext cx="7925487" cy="40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1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791737" y="339199"/>
            <a:ext cx="50417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i="1" u="sng" cap="none" spc="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Hogy működik?</a:t>
            </a:r>
            <a:endParaRPr lang="hu-HU" sz="5400" b="1" i="1" u="sng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37" y="1863969"/>
            <a:ext cx="79248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91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24762" y="338435"/>
            <a:ext cx="64363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u="sng" cap="none" spc="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Hash</a:t>
            </a:r>
            <a:r>
              <a:rPr lang="hu-HU" sz="5400" b="1" i="1" u="sng" cap="none" spc="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tábla listával</a:t>
            </a:r>
            <a:endParaRPr lang="hu-HU" sz="5400" b="1" i="1" u="sng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626" y="1969842"/>
            <a:ext cx="4696557" cy="438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303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825990" y="399981"/>
            <a:ext cx="35413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i="1" u="sng" cap="none" spc="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Műveletek</a:t>
            </a:r>
            <a:endParaRPr lang="hu-HU" sz="5400" b="1" i="1" u="sng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825990" y="1615933"/>
            <a:ext cx="33122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 smtClean="0"/>
              <a:t>Beszúrás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 smtClean="0"/>
              <a:t>Törlés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 smtClean="0"/>
              <a:t>Keresés</a:t>
            </a:r>
          </a:p>
        </p:txBody>
      </p:sp>
      <p:sp>
        <p:nvSpPr>
          <p:cNvPr id="6" name="Téglalap 5"/>
          <p:cNvSpPr/>
          <p:nvPr/>
        </p:nvSpPr>
        <p:spPr>
          <a:xfrm>
            <a:off x="825990" y="3478215"/>
            <a:ext cx="61510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i="1" u="sng" cap="none" spc="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Időbonyolultságuk</a:t>
            </a:r>
            <a:endParaRPr lang="hu-HU" sz="5400" b="1" i="1" u="sng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908301" y="4755722"/>
            <a:ext cx="1573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3200" dirty="0" smtClean="0"/>
              <a:t>O(1)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626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632382" y="470320"/>
            <a:ext cx="30844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i="1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Beszúrás</a:t>
            </a:r>
            <a:endParaRPr lang="hu-HU" sz="5400" b="1" i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053" y="2177022"/>
            <a:ext cx="5542230" cy="314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707818" y="443943"/>
            <a:ext cx="22829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i="1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Törlés</a:t>
            </a:r>
            <a:endParaRPr lang="hu-HU" sz="5400" b="1" i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02" y="2047387"/>
            <a:ext cx="5071906" cy="299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9432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878298" y="540658"/>
            <a:ext cx="2698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i="1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Keresés</a:t>
            </a:r>
            <a:endParaRPr lang="hu-HU" sz="5400" b="1" i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48" y="2192739"/>
            <a:ext cx="6678792" cy="3029891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8440615" y="2312377"/>
            <a:ext cx="571500" cy="272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8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gyenes összekötő 4"/>
          <p:cNvCxnSpPr/>
          <p:nvPr/>
        </p:nvCxnSpPr>
        <p:spPr>
          <a:xfrm>
            <a:off x="4668715" y="844062"/>
            <a:ext cx="26377" cy="47302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églalap 5"/>
          <p:cNvSpPr/>
          <p:nvPr/>
        </p:nvSpPr>
        <p:spPr>
          <a:xfrm>
            <a:off x="1183967" y="773729"/>
            <a:ext cx="25891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i="1" u="sng" cap="none" spc="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Előnyök</a:t>
            </a:r>
            <a:endParaRPr lang="hu-HU" sz="5400" i="1" u="sng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5440351" y="738557"/>
            <a:ext cx="33858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i="1" u="sng" cap="none" spc="0" dirty="0" smtClean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Hátrányok</a:t>
            </a:r>
            <a:endParaRPr lang="hu-HU" sz="5400" i="1" u="sng" cap="none" spc="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1079927" y="2239696"/>
            <a:ext cx="31409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smtClean="0"/>
              <a:t>Dinamikus méret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smtClean="0"/>
              <a:t>Sosem telik 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smtClean="0"/>
              <a:t>Egyszerű implementálás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err="1" smtClean="0"/>
              <a:t>Hash</a:t>
            </a:r>
            <a:r>
              <a:rPr lang="hu-HU" sz="2400" dirty="0" smtClean="0"/>
              <a:t> </a:t>
            </a:r>
            <a:r>
              <a:rPr lang="hu-HU" sz="2400" dirty="0" smtClean="0"/>
              <a:t>függvényre</a:t>
            </a:r>
            <a:r>
              <a:rPr lang="en-US" sz="2400" dirty="0" smtClean="0"/>
              <a:t> </a:t>
            </a:r>
            <a:r>
              <a:rPr lang="hu-HU" sz="2400" smtClean="0"/>
              <a:t>kevésbé </a:t>
            </a:r>
            <a:r>
              <a:rPr lang="hu-HU" sz="2400" dirty="0" smtClean="0"/>
              <a:t>érzékenyebb</a:t>
            </a:r>
            <a:endParaRPr lang="en-US" sz="2400" dirty="0"/>
          </a:p>
        </p:txBody>
      </p:sp>
      <p:sp>
        <p:nvSpPr>
          <p:cNvPr id="9" name="Szövegdoboz 8"/>
          <p:cNvSpPr txBox="1"/>
          <p:nvPr/>
        </p:nvSpPr>
        <p:spPr>
          <a:xfrm>
            <a:off x="5633345" y="2169329"/>
            <a:ext cx="2999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smtClean="0"/>
              <a:t>Nagyobb tárhelyigény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smtClean="0"/>
              <a:t>Helypazarlás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 smtClean="0"/>
              <a:t>Gyengébb </a:t>
            </a:r>
            <a:r>
              <a:rPr lang="hu-HU" sz="2400" dirty="0" err="1" smtClean="0"/>
              <a:t>teljesitmény</a:t>
            </a:r>
            <a:endParaRPr lang="hu-H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53874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</TotalTime>
  <Words>62</Words>
  <Application>Microsoft Office PowerPoint</Application>
  <PresentationFormat>Szélesvásznú</PresentationFormat>
  <Paragraphs>33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Fazetta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Horvath Ervin</dc:creator>
  <cp:lastModifiedBy>Horvath Ervin</cp:lastModifiedBy>
  <cp:revision>10</cp:revision>
  <dcterms:created xsi:type="dcterms:W3CDTF">2024-05-05T14:56:03Z</dcterms:created>
  <dcterms:modified xsi:type="dcterms:W3CDTF">2024-05-30T14:46:14Z</dcterms:modified>
</cp:coreProperties>
</file>