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99CE41-B397-44F2-B10B-6367DC2B74C3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Sweet</a:t>
            </a:r>
            <a:r>
              <a:rPr lang="fr-FR" dirty="0" smtClean="0"/>
              <a:t> Candy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8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Langage et librairie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65" y="2201161"/>
            <a:ext cx="3209070" cy="3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088177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0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Skype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Répartition du travail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8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Ajouts à la version de base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Gestion de niveaux</a:t>
            </a:r>
          </a:p>
          <a:p>
            <a:pPr lvl="1"/>
            <a:r>
              <a:rPr lang="fr-FR" dirty="0" smtClean="0"/>
              <a:t>Gélatine</a:t>
            </a:r>
          </a:p>
          <a:p>
            <a:pPr lvl="1"/>
            <a:r>
              <a:rPr lang="fr-FR" dirty="0" smtClean="0"/>
              <a:t>Bonbons </a:t>
            </a:r>
            <a:r>
              <a:rPr lang="fr-FR" dirty="0" smtClean="0"/>
              <a:t>bonus</a:t>
            </a:r>
          </a:p>
          <a:p>
            <a:pPr lvl="1"/>
            <a:r>
              <a:rPr lang="fr-FR" dirty="0" smtClean="0"/>
              <a:t>Combo de bonbons bonus</a:t>
            </a:r>
            <a:endParaRPr lang="fr-FR" dirty="0" smtClean="0"/>
          </a:p>
          <a:p>
            <a:pPr lvl="1"/>
            <a:r>
              <a:rPr lang="fr-FR" dirty="0" smtClean="0"/>
              <a:t>Vérification des coup possibles</a:t>
            </a:r>
          </a:p>
          <a:p>
            <a:pPr lvl="1"/>
            <a:r>
              <a:rPr lang="fr-FR" dirty="0" smtClean="0"/>
              <a:t>Animations</a:t>
            </a:r>
          </a:p>
          <a:p>
            <a:pPr lvl="1"/>
            <a:r>
              <a:rPr lang="fr-FR" dirty="0" smtClean="0"/>
              <a:t>Fenêtre e</a:t>
            </a:r>
            <a:r>
              <a:rPr lang="fr-FR" dirty="0" smtClean="0"/>
              <a:t>ntièrement </a:t>
            </a:r>
            <a:r>
              <a:rPr lang="fr-FR" dirty="0" smtClean="0"/>
              <a:t>redimensionnable</a:t>
            </a:r>
          </a:p>
        </p:txBody>
      </p:sp>
    </p:spTree>
    <p:extLst>
      <p:ext uri="{BB962C8B-B14F-4D97-AF65-F5344CB8AC3E}">
        <p14:creationId xmlns:p14="http://schemas.microsoft.com/office/powerpoint/2010/main" val="31877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d’ajout d’items à faire tomber</a:t>
            </a:r>
          </a:p>
          <a:p>
            <a:r>
              <a:rPr lang="fr-FR" dirty="0" smtClean="0"/>
              <a:t>Sauvegarde </a:t>
            </a:r>
            <a:r>
              <a:rPr lang="fr-FR" dirty="0" smtClean="0"/>
              <a:t>des scores</a:t>
            </a:r>
          </a:p>
          <a:p>
            <a:r>
              <a:rPr lang="fr-FR" dirty="0" smtClean="0"/>
              <a:t>Accès au niveau 2 seulement si le niveau 1 est réussi</a:t>
            </a:r>
            <a:endParaRPr lang="fr-FR" dirty="0"/>
          </a:p>
          <a:p>
            <a:r>
              <a:rPr lang="fr-FR" dirty="0" smtClean="0"/>
              <a:t>Ajout de </a:t>
            </a:r>
            <a:r>
              <a:rPr lang="fr-FR" dirty="0" smtClean="0"/>
              <a:t>niveaux</a:t>
            </a:r>
          </a:p>
          <a:p>
            <a:r>
              <a:rPr lang="fr-FR" dirty="0" smtClean="0"/>
              <a:t>Ajout d’une musique entêtante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Prendre en compte tous les cas possibles</a:t>
            </a:r>
          </a:p>
          <a:p>
            <a:r>
              <a:rPr lang="fr-FR" dirty="0" smtClean="0"/>
              <a:t>Documentation </a:t>
            </a:r>
            <a:r>
              <a:rPr lang="fr-FR" dirty="0" err="1" smtClean="0"/>
              <a:t>Qt</a:t>
            </a:r>
            <a:r>
              <a:rPr lang="fr-FR" dirty="0" smtClean="0"/>
              <a:t> à propos de </a:t>
            </a:r>
            <a:r>
              <a:rPr lang="fr-FR" dirty="0" err="1" smtClean="0"/>
              <a:t>Qt</a:t>
            </a:r>
            <a:r>
              <a:rPr lang="fr-FR" dirty="0" smtClean="0"/>
              <a:t> Quick peut mises à jour</a:t>
            </a:r>
          </a:p>
          <a:p>
            <a:r>
              <a:rPr lang="fr-FR" dirty="0" smtClean="0"/>
              <a:t>Liaison de </a:t>
            </a:r>
            <a:r>
              <a:rPr lang="fr-FR" dirty="0" err="1" smtClean="0"/>
              <a:t>Qt</a:t>
            </a:r>
            <a:r>
              <a:rPr lang="fr-FR" dirty="0" smtClean="0"/>
              <a:t> Quick et C++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7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</a:t>
            </a:r>
            <a:r>
              <a:rPr lang="fr-FR" dirty="0" smtClean="0"/>
              <a:t>en main du SVN</a:t>
            </a:r>
          </a:p>
          <a:p>
            <a:r>
              <a:rPr lang="fr-FR" dirty="0" smtClean="0"/>
              <a:t>Gestion </a:t>
            </a:r>
            <a:r>
              <a:rPr lang="fr-FR" dirty="0" smtClean="0"/>
              <a:t>d’un </a:t>
            </a:r>
            <a:r>
              <a:rPr lang="fr-FR" dirty="0" smtClean="0"/>
              <a:t>projet en groupe</a:t>
            </a:r>
          </a:p>
          <a:p>
            <a:r>
              <a:rPr lang="fr-FR" dirty="0" smtClean="0"/>
              <a:t>Apprentissage de </a:t>
            </a:r>
            <a:r>
              <a:rPr lang="fr-FR" dirty="0" err="1" smtClean="0"/>
              <a:t>Qt</a:t>
            </a:r>
            <a:r>
              <a:rPr lang="fr-FR" dirty="0" smtClean="0"/>
              <a:t> Quick</a:t>
            </a:r>
          </a:p>
        </p:txBody>
      </p:sp>
    </p:spTree>
    <p:extLst>
      <p:ext uri="{BB962C8B-B14F-4D97-AF65-F5344CB8AC3E}">
        <p14:creationId xmlns:p14="http://schemas.microsoft.com/office/powerpoint/2010/main" val="33274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</TotalTime>
  <Words>111</Words>
  <Application>Microsoft Office PowerPoint</Application>
  <PresentationFormat>Affichage à l'écran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Débit</vt:lpstr>
      <vt:lpstr>Sweet Candy</vt:lpstr>
      <vt:lpstr>Langage et librairie</vt:lpstr>
      <vt:lpstr>Architecture</vt:lpstr>
      <vt:lpstr>Organisation</vt:lpstr>
      <vt:lpstr>Résultat</vt:lpstr>
      <vt:lpstr>Amélioration possibles</vt:lpstr>
      <vt:lpstr>Difficultés</vt:lpstr>
      <vt:lpstr>Apports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Candy</dc:title>
  <dc:creator>Romain</dc:creator>
  <cp:lastModifiedBy>Sully</cp:lastModifiedBy>
  <cp:revision>16</cp:revision>
  <dcterms:created xsi:type="dcterms:W3CDTF">2014-03-03T08:19:44Z</dcterms:created>
  <dcterms:modified xsi:type="dcterms:W3CDTF">2014-03-25T12:48:11Z</dcterms:modified>
</cp:coreProperties>
</file>