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99CE41-B397-44F2-B10B-6367DC2B74C3}" type="datetimeFigureOut">
              <a:rPr lang="fr-FR" smtClean="0"/>
              <a:t>24/03/2014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5C9B2A-5A42-4318-ACD6-7678978E3860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Sweet</a:t>
            </a:r>
            <a:r>
              <a:rPr lang="fr-FR" dirty="0" smtClean="0"/>
              <a:t> Candy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8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Langage et librairie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C++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Qt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03973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6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5088177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0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SVN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Skype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Répartition du travail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89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Ajouts à la version de base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Gestion de niveaux</a:t>
            </a:r>
          </a:p>
          <a:p>
            <a:pPr lvl="1"/>
            <a:r>
              <a:rPr lang="fr-FR" dirty="0" smtClean="0"/>
              <a:t>Gélatine</a:t>
            </a:r>
          </a:p>
          <a:p>
            <a:pPr lvl="1"/>
            <a:r>
              <a:rPr lang="fr-FR" dirty="0" smtClean="0"/>
              <a:t>Bonbons bonus</a:t>
            </a:r>
          </a:p>
          <a:p>
            <a:pPr lvl="1"/>
            <a:r>
              <a:rPr lang="fr-FR" dirty="0" smtClean="0"/>
              <a:t>Vérification des </a:t>
            </a:r>
            <a:r>
              <a:rPr lang="fr-FR" dirty="0" err="1" smtClean="0"/>
              <a:t>coupPossibles</a:t>
            </a:r>
            <a:endParaRPr lang="fr-FR" dirty="0" smtClean="0"/>
          </a:p>
          <a:p>
            <a:pPr lvl="1"/>
            <a:r>
              <a:rPr lang="fr-FR" dirty="0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18770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Amélioration possibles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Case fin -&gt; items à faire tomber</a:t>
            </a:r>
          </a:p>
          <a:p>
            <a:endParaRPr lang="fr-FR" dirty="0"/>
          </a:p>
          <a:p>
            <a:r>
              <a:rPr lang="fr-FR" dirty="0" smtClean="0"/>
              <a:t>Ajout de niveaux simplifiés par le système de fichiers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84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???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77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474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</TotalTime>
  <Words>54</Words>
  <Application>Microsoft Office PowerPoint</Application>
  <PresentationFormat>Affichage à l'écran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Débit</vt:lpstr>
      <vt:lpstr>Sweet Candy</vt:lpstr>
      <vt:lpstr>Langage et librairie</vt:lpstr>
      <vt:lpstr>Architecture</vt:lpstr>
      <vt:lpstr>Organisation</vt:lpstr>
      <vt:lpstr>Résultat</vt:lpstr>
      <vt:lpstr>Amélioration possibles</vt:lpstr>
      <vt:lpstr>Difficultés</vt:lpstr>
      <vt:lpstr>Apports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Candy</dc:title>
  <dc:creator>Romain</dc:creator>
  <cp:lastModifiedBy>Romain</cp:lastModifiedBy>
  <cp:revision>5</cp:revision>
  <dcterms:created xsi:type="dcterms:W3CDTF">2014-03-03T08:19:44Z</dcterms:created>
  <dcterms:modified xsi:type="dcterms:W3CDTF">2014-03-24T22:34:03Z</dcterms:modified>
</cp:coreProperties>
</file>