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69" r:id="rId18"/>
    <p:sldId id="285" r:id="rId19"/>
    <p:sldId id="275" r:id="rId20"/>
    <p:sldId id="270" r:id="rId21"/>
    <p:sldId id="276" r:id="rId22"/>
    <p:sldId id="286" r:id="rId23"/>
    <p:sldId id="287" r:id="rId24"/>
    <p:sldId id="288" r:id="rId25"/>
    <p:sldId id="272" r:id="rId26"/>
    <p:sldId id="271" r:id="rId27"/>
    <p:sldId id="273" r:id="rId2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72" y="636"/>
      </p:cViewPr>
      <p:guideLst>
        <p:guide orient="horz" pos="21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Year Project</a:t>
            </a:r>
            <a:endParaRPr lang="en-US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Connect the Color Dots IQ Test Puzzle Game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635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Supervised By: 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Professor Muhammad Mansoor Alam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635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           Syed Muhammad Waqar Ali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2"/>
          <a:srcRect l="3033" t="4065" r="6926" b="4925"/>
          <a:stretch>
            <a:fillRect/>
          </a:stretch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roles of your team members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your software development process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your way of working as a team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361950" y="1600200"/>
            <a:ext cx="8229600" cy="461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The project provides a gamified IQ testing platform. Using Unity3D and AI, the game generates dynamic puzzle levels, incorporating an A* algorithm for optimal pathfinding.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scoring system adjusts based on the player’s age, time taken, moves used, and levels completed.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It bridges the gap between traditional IQ tests and modern, engaging games, offering an accurate yet enjoyable way to assess cognitive skills.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 lang="en-US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838200" y="14179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Functional Requirements: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Login system with age verification.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Modes for Practice and IQ gameplay.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Real-time IQ scoring and feedback.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Data storage for user profiles.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Non-Functional Requirements: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Fast performance and smooth gameplay.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Intuitive user interface.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  Scalable for adding new features or levels.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 lang="en-US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656590" y="1762125"/>
            <a:ext cx="8229600" cy="468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The design includes: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Login Screen: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Collect user details (name, age).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Mode Selection Screen: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Choose Practice or IQ Mode.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Gameplay Screen: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Interactive grid to connect colored dots.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Score Screen: 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Display results with IQ scores and performance stats.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Methodology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Development Approach: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Agile methodology for iterative development and regular feedback.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Unity3D for game development, C# for scripting.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Algorithms: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A* algorithm for optimal pathfinding and heuristic-based level difficulty adjustments.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workflow includes planning, designing UI, coding core features, testing, and refining.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  <a:endParaRPr lang="en-US" dirty="0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all steps in bullet points&gt;</a:t>
            </a:r>
            <a:endParaRPr lang="en-US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00050" y="113665"/>
            <a:ext cx="8229600" cy="81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 lang="en-US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551815" y="1125220"/>
            <a:ext cx="8229600" cy="505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Key Components: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Login System: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Stores user details, age, and game progress.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Gameplay Mechanics: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Grid-based puzzles where users connect dots.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AI Level Generation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Dynamic difficulty scaling based on player progress.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IQ Scoring System: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Calculates scores using age, moves, levels completed, and time.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Core Scripts: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HandleGamePlay for managing game actions.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CounterManager for timers and health sliders.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5910"/>
            <a:ext cx="8229600" cy="6408420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1   Objective of Experiments: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Evaluate the effectiveness of "Connect the Color Dots" in accurately assessing IQ through gameplay.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Test the engagement level and difficulty balance of AI-generated levels across various age groups.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Validate the performance of the A* algorithm in creating solvable yet challenging puzzles.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Team</a:t>
            </a:r>
            <a:endParaRPr lang="en-US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Muhammad Nofal Ullah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29409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Sulman Siddique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22816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Uzair Asif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22664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635"/>
            <a:ext cx="8229600" cy="5287645"/>
          </a:xfrm>
        </p:spPr>
        <p:txBody>
          <a:bodyPr/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 b="1"/>
              <a:t>2   Experiment Design:</a:t>
            </a:r>
            <a:endParaRPr lang="en-US" altLang="en-US" sz="2000"/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Participants: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/>
              <a:t>Conducted tests with participants across three age groups: children (3–15), young adults (16–40), and older adults (41–90).</a:t>
            </a:r>
            <a:endParaRPr lang="en-US" altLang="en-US" sz="2000"/>
          </a:p>
          <a:p>
            <a:pPr marL="114300" indent="0" algn="just">
              <a:lnSpc>
                <a:spcPct val="150000"/>
              </a:lnSpc>
              <a:buNone/>
            </a:pPr>
            <a:endParaRPr lang="en-US" altLang="en-US" sz="2000"/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Metrics Measured: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IQ Accuracy: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Comparison of in-game IQ scores to baseline IQ scores from traditional methods.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Engagement: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Player feedback on enjoyment and gameplay difficulty.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30530"/>
            <a:ext cx="8229600" cy="5695950"/>
          </a:xfrm>
        </p:spPr>
        <p:txBody>
          <a:bodyPr/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3   Testing Methods: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Usability Testing: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Observed players interacting with the UI to identify potential     difficulties in navigation and gameplay mechanics.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Gameplay Testing: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Focused on AI-generated levels to ensure they were appropriately challenging and free of errors.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4965"/>
            <a:ext cx="8229600" cy="4905375"/>
          </a:xfrm>
        </p:spPr>
        <p:txBody>
          <a:bodyPr/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4   Key Results: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Accuracy: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IQ scores aligned well with expected results based on baseline IQ   levels, with a deviation of less than 5% for most participants.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Age-based adjustments in scoring provided more realistic IQ results.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Engagement: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 90% of participants rated the game as “fun” or “very fun.”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Difficulty levels were well-received, with players spending an average of: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2–3 minutes on Easy levels,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5–6 minutes on Intermediate levels,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8–10 minutes on Hard levels.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US" sz="2000"/>
          </a:p>
          <a:p>
            <a:pPr marL="114300" indent="0" algn="just">
              <a:lnSpc>
                <a:spcPct val="150000"/>
              </a:lnSpc>
              <a:buNone/>
            </a:pPr>
            <a:b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551815" y="14179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Unit Testing: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Verified individual functions (e.g., login, score calculation).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Gameplay Testing: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Ensured smooth transitions between levels and consistent scoring.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User Feedback: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Gathered insights to improve UI and gameplay experience.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3330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 lang="en-US"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599440" y="14763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"Connect the Color Dots" is a unique blend of fun and cognitive assessment, providing an interactive way to measure IQ.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project demonstrates the potential for gamified cognitive tools. Future improvements include: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More diverse levels and puzzles.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Adaptive difficulty based on real-time performance.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Multiplayer mode for collaborative and competitive play.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 lang="en-US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Background and Introduction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Literature Review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Problem Statement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Project Scope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Proposed Solution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Requirements Summary</a:t>
            </a:r>
            <a:endParaRPr lang="en-US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Design Summary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dirty="0"/>
              <a:t>Methodology</a:t>
            </a:r>
            <a:endParaRPr lang="en-US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Implementation Summary</a:t>
            </a:r>
            <a:endParaRPr lang="en-US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Experiments and Results Summary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Testing Summary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Conclusion and Outlook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 lang="en-US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229600" cy="36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"Connect the Color Dots" is an innovative IQ test puzzle game designed for players aged 3 to 90. The game combines entertainment and cognitive skill assessment through interactive gameplay where users connect colored dots.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By integrating age-based IQ scoring, it offers an accessible and engaging way for players to measure mental agility, problem-solving, and pattern recognition skills.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This project aims to fill the gap between traditional IQ tests and modern interactive games.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 lang="en-US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 lang="en-US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885315"/>
            <a:ext cx="8229600" cy="424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Research shows that puzzle-based games enhance cognitive skills like logical thinking, memory, and focus. Studies on color-matching and pattern-recognition games reveal their potential in improving cognitive functions.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Existing IQ assessment tools lack the engaging nature of games, making them less appealing to users. "Connect the Color Dots" builds on this research to create a gamified IQ test, using algorithms like A* for pathfinding and AI for dynamic level generation.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 lang="en-US"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819275"/>
            <a:ext cx="8229600" cy="430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 Traditional IQ tests are often tedious, lacking interactivity and engagement. Many puzzle games, while entertaining, do not provide a meaningful way to measure cognitive skills.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03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461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There is a need for a tool that combines IQ assessment with fun, interactive gameplay, catering to players of all ages.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6030</Words>
  <Application>WPS Presentation</Application>
  <PresentationFormat>On-screen Show (4:3)</PresentationFormat>
  <Paragraphs>185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Final Year Project</vt:lpstr>
      <vt:lpstr>Project Team</vt:lpstr>
      <vt:lpstr>Table of Content</vt:lpstr>
      <vt:lpstr>BACKGROUND AND INTRODUCTION</vt:lpstr>
      <vt:lpstr>Background and Introduction</vt:lpstr>
      <vt:lpstr>Literature Review</vt:lpstr>
      <vt:lpstr>Literature Review</vt:lpstr>
      <vt:lpstr>PROBLEM STATEMENT</vt:lpstr>
      <vt:lpstr>Problem Statement</vt:lpstr>
      <vt:lpstr>ENDEAVOUR</vt:lpstr>
      <vt:lpstr>Endeavour</vt:lpstr>
      <vt:lpstr>PROPOSED SOLUTION</vt:lpstr>
      <vt:lpstr>Proposed Solution</vt:lpstr>
      <vt:lpstr>Requirements Summary</vt:lpstr>
      <vt:lpstr>Design Summary</vt:lpstr>
      <vt:lpstr>Methodology</vt:lpstr>
      <vt:lpstr>Methodology</vt:lpstr>
      <vt:lpstr>Implementation Summary</vt:lpstr>
      <vt:lpstr>Experiments and Results Summary</vt:lpstr>
      <vt:lpstr>PowerPoint 演示文稿</vt:lpstr>
      <vt:lpstr>PowerPoint 演示文稿</vt:lpstr>
      <vt:lpstr>PowerPoint 演示文稿</vt:lpstr>
      <vt:lpstr>CONCLUSION AND OUTLOOK</vt:lpstr>
      <vt:lpstr>Testing Summary</vt:lpstr>
      <vt:lpstr>Conclusion &amp;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ALAM-PC</cp:lastModifiedBy>
  <cp:revision>7</cp:revision>
  <dcterms:created xsi:type="dcterms:W3CDTF">2013-01-22T07:04:00Z</dcterms:created>
  <dcterms:modified xsi:type="dcterms:W3CDTF">2024-11-16T14:03:03Z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E813F3CCFED244C5B1E47EBCB3FFFFB8_13</vt:lpwstr>
  </property>
  <property fmtid="{D5CDD505-2E9C-101B-9397-08002B2CF9AE}" pid="3" name="KSOProductBuildVer">
    <vt:lpwstr>1033-12.2.0.18911</vt:lpwstr>
  </property>
</Properties>
</file>