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8" r:id="rId22"/>
    <p:sldId id="271" r:id="rId23"/>
    <p:sldId id="272" r:id="rId24"/>
    <p:sldId id="280" r:id="rId25"/>
    <p:sldId id="277" r:id="rId2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343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5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936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42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99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01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84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93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13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54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32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66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926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7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49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062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481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0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playvalve.connect.dots" TargetMode="External"/><Relationship Id="rId2" Type="http://schemas.openxmlformats.org/officeDocument/2006/relationships/hyperlink" Target="https://play.google.com/store/apps/details?id=com.theangrykraken.colorconnec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lay.google.com/store/apps/details?id=com.happydream.flow.connectdo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Connect the Color Dots : An IQ Test Puzzle Game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Supervised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b="1" dirty="0" smtClean="0">
                <a:solidFill>
                  <a:schemeClr val="tx1"/>
                </a:solidFill>
              </a:rPr>
              <a:t>y: Muhammad </a:t>
            </a:r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400" b="1" dirty="0" smtClean="0">
                <a:solidFill>
                  <a:schemeClr val="tx1"/>
                </a:solidFill>
              </a:rPr>
              <a:t>ansoor Alam (Professor)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504968"/>
            <a:ext cx="8229600" cy="578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Although many puzzle games claim to enhance cognitive abilities, most fail to directly link gameplay to IQ </a:t>
            </a:r>
            <a:r>
              <a:rPr lang="en-US" sz="2800" dirty="0" smtClean="0"/>
              <a:t>scores</a:t>
            </a:r>
            <a:r>
              <a:rPr lang="en-US" sz="2800" dirty="0" smtClean="0"/>
              <a:t>.(</a:t>
            </a:r>
            <a:r>
              <a:rPr lang="en-US" sz="2800" dirty="0" smtClean="0">
                <a:hlinkClick r:id="rId3" action="ppaction://hlinksldjump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hlinkClick r:id="rId3" action="ppaction://hlinksldjump"/>
              </a:rPr>
              <a:t>2</a:t>
            </a:r>
            <a:r>
              <a:rPr lang="en-US" sz="2800" dirty="0" smtClean="0"/>
              <a:t>)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 smtClean="0"/>
              <a:t> Most </a:t>
            </a:r>
            <a:r>
              <a:rPr lang="en-US" sz="2800" dirty="0"/>
              <a:t>well-known puzzle games use the same ideas and designs, without introducing anything new or inventive</a:t>
            </a:r>
            <a:r>
              <a:rPr lang="en-US" sz="2800" dirty="0" smtClean="0"/>
              <a:t>.(</a:t>
            </a:r>
            <a:r>
              <a:rPr lang="en-US" sz="2800" dirty="0" smtClean="0">
                <a:hlinkClick r:id="rId3" action="ppaction://hlinksldjump"/>
              </a:rPr>
              <a:t>3</a:t>
            </a:r>
            <a:r>
              <a:rPr lang="en-US" sz="2800" dirty="0" smtClean="0"/>
              <a:t>)</a:t>
            </a:r>
            <a:endParaRPr sz="2800" u="sng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ncorporating </a:t>
            </a:r>
            <a:r>
              <a:rPr lang="en-US" dirty="0">
                <a:solidFill>
                  <a:schemeClr val="tx1"/>
                </a:solidFill>
              </a:rPr>
              <a:t>new features </a:t>
            </a:r>
            <a:endParaRPr lang="en-US" dirty="0" smtClean="0">
              <a:solidFill>
                <a:schemeClr val="tx1"/>
              </a:solidFill>
            </a:endParaRP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nhance </a:t>
            </a:r>
            <a:r>
              <a:rPr lang="en-US" dirty="0">
                <a:solidFill>
                  <a:schemeClr val="tx1"/>
                </a:solidFill>
              </a:rPr>
              <a:t>users' skills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ogic-making </a:t>
            </a:r>
            <a:r>
              <a:rPr lang="en-US" dirty="0">
                <a:solidFill>
                  <a:schemeClr val="tx1"/>
                </a:solidFill>
              </a:rPr>
              <a:t>abilities.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9" y="118269"/>
            <a:ext cx="2966398" cy="3034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750627"/>
            <a:ext cx="8229600" cy="48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/>
              <a:t>Challenges:</a:t>
            </a:r>
            <a:endParaRPr lang="en-US" sz="2400" dirty="0"/>
          </a:p>
          <a:p>
            <a:r>
              <a:rPr lang="en-US" sz="2400" dirty="0"/>
              <a:t>Puzzle-solving isn't universally accepted as an IQ measurement tool.</a:t>
            </a:r>
          </a:p>
          <a:p>
            <a:r>
              <a:rPr lang="en-US" sz="2400" dirty="0"/>
              <a:t>Difficult to demonstrate the value of our game without a direct IQ testing feature.</a:t>
            </a:r>
          </a:p>
          <a:p>
            <a:r>
              <a:rPr lang="en-US" sz="2400" b="1" dirty="0"/>
              <a:t>Solution:</a:t>
            </a:r>
            <a:endParaRPr lang="en-US" sz="2400" dirty="0"/>
          </a:p>
          <a:p>
            <a:r>
              <a:rPr lang="en-US" sz="2400" dirty="0"/>
              <a:t>Integrate IQ testing directly into our game.</a:t>
            </a:r>
          </a:p>
          <a:p>
            <a:r>
              <a:rPr lang="en-US" sz="2400" dirty="0"/>
              <a:t>Players can conveniently assess their IQ while playing, eliminating the need for a separate app.</a:t>
            </a:r>
          </a:p>
          <a:p>
            <a:r>
              <a:rPr lang="en-US" sz="2400" b="1" dirty="0"/>
              <a:t>Added Value:</a:t>
            </a:r>
            <a:endParaRPr lang="en-US" sz="2400" dirty="0"/>
          </a:p>
          <a:p>
            <a:r>
              <a:rPr lang="en-US" sz="2400" dirty="0"/>
              <a:t>Saves time and device storage for users.</a:t>
            </a:r>
          </a:p>
          <a:p>
            <a:r>
              <a:rPr lang="en-US" sz="2400" dirty="0"/>
              <a:t>New features enhance user entertainment and engagement.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 AND METHODOLOGY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1" y="316884"/>
            <a:ext cx="7945272" cy="4090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245660"/>
            <a:ext cx="8229600" cy="58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Objective: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game estimating IQ from puzzle completion.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Utilize established IQ scale for scoring.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puzzles varying in complexity.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 completion percentiles to IQ scores.</a:t>
            </a:r>
          </a:p>
          <a:p>
            <a:r>
              <a:rPr lang="en-US" b="1" dirty="0"/>
              <a:t>Innovation and Expansion: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Regularly update with new puzzles and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game remains engaging for user retention.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764275"/>
            <a:ext cx="8229600" cy="413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Define the boundaries of the </a:t>
            </a:r>
            <a:r>
              <a:rPr lang="en-US" sz="2800" dirty="0" smtClean="0"/>
              <a:t>project.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I</a:t>
            </a:r>
            <a:r>
              <a:rPr lang="en-US" sz="2800" dirty="0" smtClean="0"/>
              <a:t>ncluding </a:t>
            </a:r>
            <a:r>
              <a:rPr lang="en-US" sz="2800" dirty="0"/>
              <a:t>the target audience of users of all </a:t>
            </a:r>
            <a:r>
              <a:rPr lang="en-US" sz="2800" dirty="0" smtClean="0"/>
              <a:t>ages.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Reinforce the commitment to cater to all ages by considering ease of use and adaptability</a:t>
            </a:r>
            <a:r>
              <a:rPr lang="en-US" sz="2800" dirty="0" smtClean="0"/>
              <a:t>.</a:t>
            </a:r>
            <a:endParaRPr lang="en-US"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F</a:t>
            </a:r>
            <a:r>
              <a:rPr lang="en-US" sz="2800" dirty="0" smtClean="0"/>
              <a:t>ocus </a:t>
            </a:r>
            <a:r>
              <a:rPr lang="en-US" sz="2800" dirty="0"/>
              <a:t>on enhancing skills and logic through puzzle </a:t>
            </a:r>
            <a:r>
              <a:rPr lang="en-US" sz="2800" dirty="0" smtClean="0"/>
              <a:t>games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27798"/>
            <a:ext cx="8229600" cy="4981432"/>
          </a:xfrm>
        </p:spPr>
        <p:txBody>
          <a:bodyPr/>
          <a:lstStyle/>
          <a:p>
            <a:r>
              <a:rPr lang="en-US" b="1" dirty="0"/>
              <a:t>Break </a:t>
            </a:r>
            <a:r>
              <a:rPr lang="en-US" b="1" dirty="0" smtClean="0"/>
              <a:t>down of  </a:t>
            </a:r>
            <a:r>
              <a:rPr lang="en-US" b="1" dirty="0"/>
              <a:t>the project </a:t>
            </a:r>
            <a:endParaRPr lang="en-US" dirty="0"/>
          </a:p>
          <a:p>
            <a:r>
              <a:rPr lang="en-US" dirty="0" smtClean="0"/>
              <a:t>Literature review </a:t>
            </a:r>
          </a:p>
          <a:p>
            <a:r>
              <a:rPr lang="en-US" dirty="0" smtClean="0"/>
              <a:t>Understanding the problem</a:t>
            </a:r>
          </a:p>
          <a:p>
            <a:r>
              <a:rPr lang="en-US" dirty="0" smtClean="0"/>
              <a:t>Gap analysis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Testing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2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Development </a:t>
            </a:r>
          </a:p>
        </p:txBody>
      </p:sp>
    </p:spTree>
    <p:extLst>
      <p:ext uri="{BB962C8B-B14F-4D97-AF65-F5344CB8AC3E}">
        <p14:creationId xmlns:p14="http://schemas.microsoft.com/office/powerpoint/2010/main" val="11757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Muhammad Nofal Ullah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(29409)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Sulman Siddique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(22816)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Uzair Asif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(22664)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9307"/>
            <a:ext cx="8229600" cy="5866856"/>
          </a:xfrm>
        </p:spPr>
        <p:txBody>
          <a:bodyPr/>
          <a:lstStyle/>
          <a:p>
            <a:pPr marL="11430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Working on Documentation will be by Sulman Siddique.</a:t>
            </a:r>
            <a:endParaRPr lang="en-US" sz="2800" dirty="0"/>
          </a:p>
          <a:p>
            <a:pPr algn="just"/>
            <a:r>
              <a:rPr lang="en-US" sz="2800" dirty="0" smtClean="0"/>
              <a:t>Working </a:t>
            </a:r>
            <a:r>
              <a:rPr lang="en-US" sz="2800" dirty="0"/>
              <a:t>on Development will be by </a:t>
            </a:r>
            <a:r>
              <a:rPr lang="en-US" sz="2800" dirty="0" smtClean="0"/>
              <a:t>Nofal Ullah and Uzair Asif. </a:t>
            </a:r>
          </a:p>
          <a:p>
            <a:pPr algn="just"/>
            <a:r>
              <a:rPr lang="en-US" sz="2800" dirty="0" smtClean="0"/>
              <a:t>Working on UI UX will be by Nofal Ullah and Uzair Asif. </a:t>
            </a:r>
          </a:p>
          <a:p>
            <a:pPr marL="114300" indent="0" algn="just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848" y="464025"/>
            <a:ext cx="8229600" cy="5621196"/>
          </a:xfrm>
        </p:spPr>
        <p:txBody>
          <a:bodyPr/>
          <a:lstStyle/>
          <a:p>
            <a:r>
              <a:rPr lang="en-US" b="1" dirty="0" smtClean="0"/>
              <a:t>Model , Algorithms and Tools</a:t>
            </a:r>
          </a:p>
          <a:p>
            <a:r>
              <a:rPr lang="en-US" sz="2800" dirty="0" smtClean="0"/>
              <a:t>Using Agile Model</a:t>
            </a:r>
          </a:p>
          <a:p>
            <a:r>
              <a:rPr lang="en-US" sz="2800" dirty="0" smtClean="0"/>
              <a:t>Unity 3D for developing </a:t>
            </a:r>
          </a:p>
          <a:p>
            <a:r>
              <a:rPr lang="en-US" sz="2800" dirty="0" smtClean="0"/>
              <a:t>Figma for UI and UX </a:t>
            </a:r>
            <a:endParaRPr lang="en-US" sz="2800" b="1" dirty="0" smtClean="0"/>
          </a:p>
          <a:p>
            <a:r>
              <a:rPr lang="en-US" sz="2800" dirty="0" smtClean="0"/>
              <a:t>Round </a:t>
            </a:r>
            <a:r>
              <a:rPr lang="en-US" sz="2800" dirty="0"/>
              <a:t>Robin: Managing CPU cycles among processes in Connect the Color Dots game loop, allowing smooth </a:t>
            </a:r>
            <a:r>
              <a:rPr lang="en-US" sz="2800" dirty="0" smtClean="0"/>
              <a:t>transitions</a:t>
            </a:r>
          </a:p>
          <a:p>
            <a:r>
              <a:rPr lang="en-US" sz="2800" dirty="0" smtClean="0"/>
              <a:t>A</a:t>
            </a:r>
            <a:r>
              <a:rPr lang="en-US" sz="2800" dirty="0"/>
              <a:t>*: Heuristic search finding shortest paths, applied in game pathfinding.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4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37827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CONSTRAINTS AND LIMITATIONS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20722" y="559558"/>
            <a:ext cx="8229600" cy="52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IQ Assessment Requirement: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Complete first level for IQ check.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Incomplete first level prevents IQ assessment.</a:t>
            </a:r>
          </a:p>
          <a:p>
            <a:pPr algn="just"/>
            <a:r>
              <a:rPr lang="en-US" b="1" dirty="0"/>
              <a:t>Matrix Completion Constraint: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Fill entire grid to advance.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Failure to fill grid halts game progression.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8438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play.google.com/store/apps/details?id=com.theangrykraken.colorconnect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play.google.com/store/apps/details?id=com.playvalve.connect.dots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play.google.com/store/apps/details?id=com.happydream.flow.connectdots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228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8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297"/>
            <a:ext cx="9144000" cy="5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Literature Review and Summary Table</a:t>
            </a:r>
            <a:endParaRPr dirty="0"/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Gap 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 &amp; Methodology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Scope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Work Breakdown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Roles and Responsibilities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Android base Application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Test IQ level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Enhance cognitive Abilities 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7" y="0"/>
            <a:ext cx="3196203" cy="286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423081"/>
            <a:ext cx="8229600" cy="570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/>
              <a:t>Overview:</a:t>
            </a:r>
            <a:endParaRPr lang="en-US" sz="2800" dirty="0"/>
          </a:p>
          <a:p>
            <a:r>
              <a:rPr lang="en-US" sz="2800" dirty="0"/>
              <a:t>Android app for IQ assessment via puzzle game.</a:t>
            </a:r>
          </a:p>
          <a:p>
            <a:r>
              <a:rPr lang="en-US" sz="2800" dirty="0"/>
              <a:t>Connect dots of same color to solve puzzles, increasing in complexity.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Users receive estimated IQ scores post-level completion.</a:t>
            </a:r>
          </a:p>
          <a:p>
            <a:r>
              <a:rPr lang="en-US" sz="2800" dirty="0"/>
              <a:t>Enhances analytical and problem-solving skills.</a:t>
            </a:r>
          </a:p>
          <a:p>
            <a:r>
              <a:rPr lang="en-US" sz="2800" b="1" dirty="0"/>
              <a:t>Features:</a:t>
            </a:r>
            <a:endParaRPr lang="en-US" sz="2800" dirty="0"/>
          </a:p>
          <a:p>
            <a:r>
              <a:rPr lang="en-US" sz="2800" dirty="0"/>
              <a:t>Diverse features to maintain user engagement.</a:t>
            </a:r>
          </a:p>
          <a:p>
            <a:r>
              <a:rPr lang="en-US" sz="2800" dirty="0"/>
              <a:t>Prevents boredom during gameplay.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LITERATURE REVIEW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Simple Connect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ots games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odern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eatures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322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74405"/>
              </p:ext>
            </p:extLst>
          </p:nvPr>
        </p:nvGraphicFramePr>
        <p:xfrm>
          <a:off x="13648" y="-7083"/>
          <a:ext cx="9130354" cy="6276872"/>
        </p:xfrm>
        <a:graphic>
          <a:graphicData uri="http://schemas.openxmlformats.org/drawingml/2006/table">
            <a:tbl>
              <a:tblPr/>
              <a:tblGrid>
                <a:gridCol w="1815154"/>
                <a:gridCol w="1828800"/>
                <a:gridCol w="1828800"/>
                <a:gridCol w="1828800"/>
                <a:gridCol w="1828800"/>
              </a:tblGrid>
              <a:tr h="539346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Author(s)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Game Title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Features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User Feedback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Market Positioning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Game Studios XYZ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Connect the Dots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Simple gameplay: Connect dots of same color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Positive: Enjoyable puzzles, addictive gameplay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Downloads: 5 million+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0467"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Increasing complexity: Challenging puzzles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Negative: Some users find ads intrusive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Rating: 4.2 stars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Minimalist UI: Clean design for easy navigation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Developed by: Game Studios XYZ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Angry Kraken Inc.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Color Connect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Various themes: Diverse color schemes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Positive: Beautiful graphics, smooth gameplay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Downloads: 2 million+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0467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Power-ups: Boosters to help solve puzzles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Negative: Occasional crashes on older devices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Rating: 4.5 stars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Social features: Share achievements with friends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Developed by: The Angry Kraken Inc.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KGS Games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Connect Dot Puzzle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Unique mechanics: Connect dots in specific order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Positive: Engaging puzzles, satisfying rewards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Downloads: 1 million+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Time challenges: Complete puzzles within time limit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Negative: Limited hints available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Rating: 4.0 stars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80912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Customization: Customize background and themes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Developed by: KGS Games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06844"/>
              </p:ext>
            </p:extLst>
          </p:nvPr>
        </p:nvGraphicFramePr>
        <p:xfrm>
          <a:off x="-1" y="4"/>
          <a:ext cx="9144000" cy="6059601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1"/>
                <a:gridCol w="1828799"/>
                <a:gridCol w="1828800"/>
              </a:tblGrid>
              <a:tr h="872162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Requirements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Angry Kraken's Color Connect</a:t>
                      </a:r>
                      <a:endParaRPr lang="en-US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PlayValve's Connect Dots</a:t>
                      </a:r>
                      <a:endParaRPr lang="en-US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Happy Dream's Flow Connect Dots</a:t>
                      </a:r>
                      <a:endParaRPr lang="en-US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 the Color Dots (Our Game)</a:t>
                      </a:r>
                      <a:endParaRPr lang="en-US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61778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Gameplay Mechanics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340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User Interface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340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Customizability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340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Sound Effects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7781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Feedback System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7781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Challenge Types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340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Accessibility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340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IQ Assessment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7781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Theme Collection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9931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Update Schedule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-122830" y="6059605"/>
            <a:ext cx="685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Game Design Document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Template ( </a:t>
            </a:r>
            <a:r>
              <a:rPr lang="en-US" dirty="0" smtClean="0"/>
              <a:t>Reference)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9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3739487"/>
            <a:ext cx="7772400" cy="202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dirty="0" smtClean="0"/>
              <a:t>Logic building </a:t>
            </a:r>
            <a:br>
              <a:rPr lang="en-US" sz="2000" b="0" dirty="0" smtClean="0"/>
            </a:br>
            <a:r>
              <a:rPr lang="en-US" sz="2000" b="0" dirty="0" smtClean="0"/>
              <a:t>Mathematically strong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Gap </a:t>
            </a:r>
            <a:r>
              <a:rPr lang="en-US" dirty="0"/>
              <a:t>Analysis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0" y="0"/>
            <a:ext cx="4940490" cy="370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812</Words>
  <Application>Microsoft Office PowerPoint</Application>
  <PresentationFormat>On-screen Show (4:3)</PresentationFormat>
  <Paragraphs>189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Söhne</vt:lpstr>
      <vt:lpstr>Office Theme</vt:lpstr>
      <vt:lpstr>Final Year Project Proposal</vt:lpstr>
      <vt:lpstr>Project Team</vt:lpstr>
      <vt:lpstr>Table of Content</vt:lpstr>
      <vt:lpstr>INTRODUCTION AND BACKGROUND</vt:lpstr>
      <vt:lpstr>PowerPoint Presentation</vt:lpstr>
      <vt:lpstr>LITERATURE REVIEW</vt:lpstr>
      <vt:lpstr>PowerPoint Presentation</vt:lpstr>
      <vt:lpstr>PowerPoint Presentation</vt:lpstr>
      <vt:lpstr>Logic building  Mathematically strong Gap Analysis</vt:lpstr>
      <vt:lpstr>PowerPoint Presentation</vt:lpstr>
      <vt:lpstr>PROBLEM STATEMENT</vt:lpstr>
      <vt:lpstr>PowerPoint Presentation</vt:lpstr>
      <vt:lpstr>PROPOSED SOLUTION AND METHODOLOGY</vt:lpstr>
      <vt:lpstr>PowerPoint Presentation</vt:lpstr>
      <vt:lpstr>PROJECT SCOPE</vt:lpstr>
      <vt:lpstr>PowerPoint Presentation</vt:lpstr>
      <vt:lpstr>Work Breakdown Structure </vt:lpstr>
      <vt:lpstr>PowerPoint Presentation</vt:lpstr>
      <vt:lpstr>Roles and Responsibilities </vt:lpstr>
      <vt:lpstr>PowerPoint Presentation</vt:lpstr>
      <vt:lpstr>PowerPoint Presentation</vt:lpstr>
      <vt:lpstr>CONSTRAINTS AND LIMITATIONS</vt:lpstr>
      <vt:lpstr>PowerPoint Presentation</vt:lpstr>
      <vt:lpstr>https://play.google.com/store/apps/details?id=com.theangrykraken.colorconnect https://play.google.com/store/apps/details?id=com.playvalve.connect.dots https://play.google.com/store/apps/details?id=com.happydream.flow.connectdots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Nofal Ullah</cp:lastModifiedBy>
  <cp:revision>46</cp:revision>
  <dcterms:created xsi:type="dcterms:W3CDTF">2013-01-22T07:04:44Z</dcterms:created>
  <dcterms:modified xsi:type="dcterms:W3CDTF">2024-03-06T09:03:57Z</dcterms:modified>
</cp:coreProperties>
</file>