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gqso+muD7qxSKyk66oXGt+27nM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506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03437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0558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9361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82420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9" name="Google Shape;1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69991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21012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11841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09934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3" name="Google Shape;17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65135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52548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67329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00667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09265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62764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70496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00626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39867fdc9_0_1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g2039867fdc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24813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039867fdc9_0_1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g2039867fdc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72039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Final Year Project Proposal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b="1" dirty="0" smtClean="0">
                <a:solidFill>
                  <a:schemeClr val="tx1"/>
                </a:solidFill>
              </a:rPr>
              <a:t>Connect the Color Dots</a:t>
            </a:r>
          </a:p>
          <a:p>
            <a:pPr marL="635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endParaRPr lang="en-US" sz="1400" b="1" dirty="0" smtClean="0">
              <a:solidFill>
                <a:schemeClr val="tx1"/>
              </a:solidFill>
            </a:endParaRPr>
          </a:p>
          <a:p>
            <a:pPr marL="635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1400" b="1" dirty="0" smtClean="0">
                <a:solidFill>
                  <a:schemeClr val="tx1"/>
                </a:solidFill>
              </a:rPr>
              <a:t>Supervised </a:t>
            </a:r>
            <a:r>
              <a:rPr lang="en-US" sz="1400" b="1" dirty="0">
                <a:solidFill>
                  <a:schemeClr val="tx1"/>
                </a:solidFill>
              </a:rPr>
              <a:t>By: </a:t>
            </a:r>
            <a:r>
              <a:rPr lang="en-US" sz="1400" b="1" dirty="0">
                <a:solidFill>
                  <a:schemeClr val="tx1"/>
                </a:solidFill>
              </a:rPr>
              <a:t>M</a:t>
            </a:r>
            <a:r>
              <a:rPr lang="en-US" sz="1400" b="1" dirty="0" smtClean="0">
                <a:solidFill>
                  <a:schemeClr val="tx1"/>
                </a:solidFill>
              </a:rPr>
              <a:t>ansoor Alam (professor)</a:t>
            </a:r>
            <a:endParaRPr b="1" dirty="0">
              <a:solidFill>
                <a:schemeClr val="tx1"/>
              </a:solidFill>
            </a:endParaRPr>
          </a:p>
        </p:txBody>
      </p:sp>
      <p:pic>
        <p:nvPicPr>
          <p:cNvPr id="86" name="Google Shape;86;p1" descr="Riphah.jpg"/>
          <p:cNvPicPr preferRelativeResize="0"/>
          <p:nvPr/>
        </p:nvPicPr>
        <p:blipFill rotWithShape="1">
          <a:blip r:embed="rId4">
            <a:alphaModFix/>
          </a:blip>
          <a:srcRect l="3033" t="4065" r="6926" b="4925"/>
          <a:stretch/>
        </p:blipFill>
        <p:spPr>
          <a:xfrm>
            <a:off x="4076700" y="1295400"/>
            <a:ext cx="9906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PROPOSED SOLUTION AND METHODOLOGY</a:t>
            </a:r>
            <a:endParaRPr/>
          </a:p>
        </p:txBody>
      </p:sp>
      <p:sp>
        <p:nvSpPr>
          <p:cNvPr id="152" name="Google Shape;152;p1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SCOPE</a:t>
            </a:r>
            <a:endParaRPr/>
          </a:p>
        </p:txBody>
      </p:sp>
      <p:sp>
        <p:nvSpPr>
          <p:cNvPr id="164" name="Google Shape;164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CONSTRAINTS AND LIMITATIONS</a:t>
            </a:r>
            <a:endParaRPr/>
          </a:p>
        </p:txBody>
      </p:sp>
      <p:sp>
        <p:nvSpPr>
          <p:cNvPr id="176" name="Google Shape;176;p2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Team</a:t>
            </a: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 dirty="0" smtClean="0"/>
              <a:t>Muhammad Nofal Ullah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 smtClean="0"/>
              <a:t>    (29409)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 dirty="0" smtClean="0"/>
              <a:t>Sulman Siddique </a:t>
            </a: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 smtClean="0"/>
              <a:t>    (22816)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 dirty="0" smtClean="0"/>
              <a:t>Uzair Asif</a:t>
            </a: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 smtClean="0"/>
              <a:t>    (22664)</a:t>
            </a:r>
            <a:endParaRPr dirty="0"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Table of Content</a:t>
            </a:r>
            <a:endParaRPr/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Introduction and Background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Literature Review and Summary Table</a:t>
            </a:r>
            <a:endParaRPr/>
          </a:p>
          <a:p>
            <a:pPr marL="342900" lvl="0" indent="-254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Gap Analysis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Problem Statement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Proposed Solution &amp; Methodology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Project Scope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Work Breakdown Structure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Roles and Responsibilities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INTRODUCTION AND BACKGROUND</a:t>
            </a:r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en-US" dirty="0" smtClean="0">
                <a:solidFill>
                  <a:schemeClr val="tx1"/>
                </a:solidFill>
              </a:rPr>
              <a:t>“ </a:t>
            </a:r>
            <a:r>
              <a:rPr lang="en-US" dirty="0" smtClean="0">
                <a:solidFill>
                  <a:schemeClr val="tx1"/>
                </a:solidFill>
              </a:rPr>
              <a:t>Connect the Color Dots “ is an android based application used to chec</a:t>
            </a:r>
            <a:r>
              <a:rPr lang="en-US" dirty="0" smtClean="0">
                <a:solidFill>
                  <a:schemeClr val="tx1"/>
                </a:solidFill>
              </a:rPr>
              <a:t>k the IQ level of a person by playing game and enhancing his skills and logic of thinking. 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body" idx="1"/>
          </p:nvPr>
        </p:nvSpPr>
        <p:spPr>
          <a:xfrm>
            <a:off x="457200" y="232012"/>
            <a:ext cx="8229600" cy="5894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88950" indent="-285750" algn="just">
              <a:spcBef>
                <a:spcPts val="0"/>
              </a:spcBef>
              <a:buSzPts val="3200"/>
            </a:pPr>
            <a:r>
              <a:rPr lang="en-US" dirty="0" smtClean="0"/>
              <a:t>we are making the puzzle game                          “ connect the color dots “ to check the IQ level of our users .</a:t>
            </a:r>
          </a:p>
          <a:p>
            <a:pPr marL="488950" indent="-285750" algn="just">
              <a:spcBef>
                <a:spcPts val="0"/>
              </a:spcBef>
              <a:buSzPts val="3200"/>
            </a:pPr>
            <a:r>
              <a:rPr lang="en-US" dirty="0" smtClean="0"/>
              <a:t>We are enhancing the </a:t>
            </a:r>
            <a:r>
              <a:rPr lang="en-US" dirty="0" err="1" smtClean="0"/>
              <a:t>theame</a:t>
            </a:r>
            <a:r>
              <a:rPr lang="en-US" dirty="0"/>
              <a:t> </a:t>
            </a:r>
            <a:r>
              <a:rPr lang="en-US" dirty="0" smtClean="0"/>
              <a:t>of puzzle game by adding new functions through which user can enhance his skills and logic making .</a:t>
            </a:r>
          </a:p>
          <a:p>
            <a:pPr marL="488950" indent="-285750" algn="just">
              <a:spcBef>
                <a:spcPts val="0"/>
              </a:spcBef>
              <a:buSzPts val="3200"/>
            </a:pPr>
            <a:r>
              <a:rPr lang="en-US" dirty="0" smtClean="0"/>
              <a:t>We are targeting the user of all ages as it is a open game for all 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LITERATURE REVIEW</a:t>
            </a:r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en-US" dirty="0" smtClean="0">
                <a:solidFill>
                  <a:schemeClr val="tx1"/>
                </a:solidFill>
              </a:rPr>
              <a:t>Simple Connect </a:t>
            </a:r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ots games</a:t>
            </a:r>
          </a:p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en-US" dirty="0" smtClean="0">
                <a:solidFill>
                  <a:schemeClr val="tx1"/>
                </a:solidFill>
              </a:rPr>
              <a:t>No </a:t>
            </a:r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odern </a:t>
            </a:r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eatures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636518"/>
              </p:ext>
            </p:extLst>
          </p:nvPr>
        </p:nvGraphicFramePr>
        <p:xfrm>
          <a:off x="1" y="0"/>
          <a:ext cx="9143999" cy="5943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9818"/>
                <a:gridCol w="1151881"/>
                <a:gridCol w="1462250"/>
                <a:gridCol w="1150601"/>
                <a:gridCol w="1151242"/>
                <a:gridCol w="1150601"/>
                <a:gridCol w="1317606"/>
              </a:tblGrid>
              <a:tr h="5194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Paper</a:t>
                      </a:r>
                    </a:p>
                    <a:p>
                      <a:pPr>
                        <a:buNone/>
                      </a:pPr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 smtClean="0"/>
                        <a:t>Author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Techniques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Efficiency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Advantage’s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Disadvantages</a:t>
                      </a:r>
                    </a:p>
                  </a:txBody>
                  <a:tcPr/>
                </a:tc>
              </a:tr>
              <a:tr h="54241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Effects of Dot-Based Puzzle Games on Working Memory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Kuo et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1- User Testing.</a:t>
                      </a:r>
                    </a:p>
                    <a:p>
                      <a:pPr>
                        <a:buNone/>
                      </a:pPr>
                      <a:endParaRPr lang="en-US" sz="1400" dirty="0"/>
                    </a:p>
                    <a:p>
                      <a:pPr>
                        <a:buNone/>
                      </a:pPr>
                      <a:r>
                        <a:rPr lang="en-US" sz="1400" dirty="0" smtClean="0"/>
                        <a:t>2- </a:t>
                      </a:r>
                      <a:r>
                        <a:rPr lang="en-US" sz="1400" dirty="0"/>
                        <a:t>User testing plan</a:t>
                      </a:r>
                    </a:p>
                    <a:p>
                      <a:pPr>
                        <a:buNone/>
                      </a:pPr>
                      <a:endParaRPr lang="en-US" sz="1400" dirty="0"/>
                    </a:p>
                    <a:p>
                      <a:pPr>
                        <a:buNone/>
                      </a:pPr>
                      <a:r>
                        <a:rPr lang="en-US" sz="1400" dirty="0" smtClean="0"/>
                        <a:t>3-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Quantitative</a:t>
                      </a:r>
                    </a:p>
                    <a:p>
                      <a:pPr>
                        <a:buNone/>
                      </a:pPr>
                      <a:r>
                        <a:rPr lang="en-US" sz="1400" dirty="0" smtClean="0"/>
                        <a:t> </a:t>
                      </a:r>
                      <a:r>
                        <a:rPr lang="en-US" sz="1400" dirty="0"/>
                        <a:t>and qualitative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 smtClean="0">
                          <a:effectLst/>
                        </a:rPr>
                        <a:t>playing dot-based puzzle games improved working memory performance compared to non-gaming controls.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Efficient but still has some limitations to it.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 smtClean="0"/>
                        <a:t>Developing</a:t>
                      </a:r>
                      <a:r>
                        <a:rPr lang="en-US" sz="1600" baseline="0" dirty="0" smtClean="0"/>
                        <a:t> new skills ,</a:t>
                      </a:r>
                    </a:p>
                    <a:p>
                      <a:pPr>
                        <a:buNone/>
                      </a:pPr>
                      <a:r>
                        <a:rPr lang="en-US" sz="1600" baseline="0" dirty="0" smtClean="0"/>
                        <a:t>Building IQ level ,</a:t>
                      </a:r>
                    </a:p>
                    <a:p>
                      <a:pPr>
                        <a:buNone/>
                      </a:pPr>
                      <a:r>
                        <a:rPr lang="en-US" sz="1600" baseline="0" dirty="0" smtClean="0"/>
                        <a:t>enhancing cognitive ideas 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Playing connect the color dots games too much can hurt your hands and stop you from doing other things. Remember to take breaks and do other stuff too.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039867fdc9_0_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Gap Analysis</a:t>
            </a:r>
            <a:endParaRPr/>
          </a:p>
        </p:txBody>
      </p:sp>
      <p:sp>
        <p:nvSpPr>
          <p:cNvPr id="128" name="Google Shape;128;g2039867fdc9_0_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039867fdc9_0_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g2039867fdc9_0_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280</Words>
  <Application>Microsoft Office PowerPoint</Application>
  <PresentationFormat>On-screen Show (4:3)</PresentationFormat>
  <Paragraphs>55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Final Year Project Proposal</vt:lpstr>
      <vt:lpstr>Project Team</vt:lpstr>
      <vt:lpstr>Table of Content</vt:lpstr>
      <vt:lpstr>INTRODUCTION AND BACKGROUND</vt:lpstr>
      <vt:lpstr>PowerPoint Presentation</vt:lpstr>
      <vt:lpstr>LITERATURE REVIEW</vt:lpstr>
      <vt:lpstr>PowerPoint Presentation</vt:lpstr>
      <vt:lpstr>Gap Analysis</vt:lpstr>
      <vt:lpstr>PowerPoint Presentation</vt:lpstr>
      <vt:lpstr>PROBLEM STATEMENT</vt:lpstr>
      <vt:lpstr>PowerPoint Presentation</vt:lpstr>
      <vt:lpstr>PROPOSED SOLUTION AND METHODOLOGY</vt:lpstr>
      <vt:lpstr>PowerPoint Presentation</vt:lpstr>
      <vt:lpstr>PROJECT SCOPE</vt:lpstr>
      <vt:lpstr>PowerPoint Presentation</vt:lpstr>
      <vt:lpstr>CONSTRAINTS AND LIMITATIONS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Proposal</dc:title>
  <dc:creator>Khan</dc:creator>
  <cp:lastModifiedBy>Nofal Ullah</cp:lastModifiedBy>
  <cp:revision>9</cp:revision>
  <dcterms:created xsi:type="dcterms:W3CDTF">2013-01-22T07:04:44Z</dcterms:created>
  <dcterms:modified xsi:type="dcterms:W3CDTF">2024-02-29T08:34:55Z</dcterms:modified>
</cp:coreProperties>
</file>