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8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543876"/>
            <a:ext cx="16047404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709" y="1005839"/>
            <a:ext cx="182879" cy="18287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489" y="1005839"/>
            <a:ext cx="182880" cy="18287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3619" y="1005839"/>
            <a:ext cx="182879" cy="18287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3249" y="1005839"/>
            <a:ext cx="182879" cy="18287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9079" y="1005839"/>
            <a:ext cx="182880" cy="18287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76334" y="1005839"/>
            <a:ext cx="182879" cy="1828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325627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797" y="1701800"/>
            <a:ext cx="14232255" cy="678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936942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>
                <a:latin typeface="Trebuchet MS"/>
                <a:cs typeface="Trebuchet MS"/>
              </a:rPr>
              <a:t>: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lang="en-US" sz="3600" spc="-295" dirty="0" smtClean="0">
                <a:latin typeface="Trebuchet MS"/>
                <a:cs typeface="Trebuchet MS"/>
              </a:rPr>
              <a:t>J.SULOCHANA</a:t>
            </a:r>
            <a:endParaRPr sz="3600">
              <a:latin typeface="Trebuchet MS"/>
              <a:cs typeface="Trebuchet MS"/>
            </a:endParaRPr>
          </a:p>
          <a:p>
            <a:pPr marL="12700" marR="245745">
              <a:lnSpc>
                <a:spcPts val="4280"/>
              </a:lnSpc>
              <a:spcBef>
                <a:spcPts val="150"/>
              </a:spcBef>
            </a:pPr>
            <a:r>
              <a:rPr sz="3600" spc="55">
                <a:latin typeface="Trebuchet MS"/>
                <a:cs typeface="Trebuchet MS"/>
              </a:rPr>
              <a:t>R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-265">
                <a:latin typeface="Trebuchet MS"/>
                <a:cs typeface="Trebuchet MS"/>
              </a:rPr>
              <a:t>G</a:t>
            </a:r>
            <a:r>
              <a:rPr sz="3600" spc="15">
                <a:latin typeface="Trebuchet MS"/>
                <a:cs typeface="Trebuchet MS"/>
              </a:rPr>
              <a:t>I</a:t>
            </a:r>
            <a:r>
              <a:rPr sz="3600" spc="220">
                <a:latin typeface="Trebuchet MS"/>
                <a:cs typeface="Trebuchet MS"/>
              </a:rPr>
              <a:t>S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25">
                <a:latin typeface="Trebuchet MS"/>
                <a:cs typeface="Trebuchet MS"/>
              </a:rPr>
              <a:t>R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sz="3600" spc="125" smtClean="0">
                <a:latin typeface="Trebuchet MS"/>
                <a:cs typeface="Trebuchet MS"/>
              </a:rPr>
              <a:t>N</a:t>
            </a:r>
            <a:r>
              <a:rPr sz="3600" spc="-200" smtClean="0">
                <a:latin typeface="Trebuchet MS"/>
                <a:cs typeface="Trebuchet MS"/>
              </a:rPr>
              <a:t>O</a:t>
            </a:r>
            <a:r>
              <a:rPr sz="3600" spc="-540" smtClean="0">
                <a:latin typeface="Trebuchet MS"/>
                <a:cs typeface="Trebuchet MS"/>
              </a:rPr>
              <a:t>:</a:t>
            </a:r>
            <a:r>
              <a:rPr sz="3600" spc="-60" smtClean="0">
                <a:latin typeface="Trebuchet MS"/>
                <a:cs typeface="Trebuchet MS"/>
              </a:rPr>
              <a:t>3</a:t>
            </a:r>
            <a:r>
              <a:rPr sz="3600" spc="-475" smtClean="0">
                <a:latin typeface="Trebuchet MS"/>
                <a:cs typeface="Trebuchet MS"/>
              </a:rPr>
              <a:t>1</a:t>
            </a:r>
            <a:r>
              <a:rPr sz="3600" spc="-40" smtClean="0">
                <a:latin typeface="Trebuchet MS"/>
                <a:cs typeface="Trebuchet MS"/>
              </a:rPr>
              <a:t>22</a:t>
            </a:r>
            <a:r>
              <a:rPr sz="3600" spc="190" smtClean="0">
                <a:latin typeface="Trebuchet MS"/>
                <a:cs typeface="Trebuchet MS"/>
              </a:rPr>
              <a:t>0</a:t>
            </a:r>
            <a:r>
              <a:rPr sz="3600" spc="65" smtClean="0">
                <a:latin typeface="Trebuchet MS"/>
                <a:cs typeface="Trebuchet MS"/>
              </a:rPr>
              <a:t>96</a:t>
            </a:r>
            <a:r>
              <a:rPr lang="en-US" sz="3600" spc="30" smtClean="0">
                <a:latin typeface="Trebuchet MS"/>
                <a:cs typeface="Trebuchet MS"/>
              </a:rPr>
              <a:t>38</a:t>
            </a:r>
            <a:r>
              <a:rPr sz="3600" spc="-355" smtClean="0">
                <a:latin typeface="Trebuchet MS"/>
                <a:cs typeface="Trebuchet MS"/>
              </a:rPr>
              <a:t>/</a:t>
            </a:r>
            <a:r>
              <a:rPr lang="en-US" sz="3600" spc="-355" dirty="0" smtClean="0">
                <a:latin typeface="Trebuchet MS"/>
                <a:cs typeface="Trebuchet MS"/>
              </a:rPr>
              <a:t>asunm1353312209638</a:t>
            </a:r>
            <a:r>
              <a:rPr sz="3600" smtClean="0">
                <a:latin typeface="Trebuchet MS"/>
                <a:cs typeface="Trebuchet MS"/>
              </a:rPr>
              <a:t>  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204" dirty="0">
                <a:latin typeface="Trebuchet MS"/>
                <a:cs typeface="Trebuchet MS"/>
              </a:rPr>
              <a:t>B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25" dirty="0">
                <a:latin typeface="Trebuchet MS"/>
                <a:cs typeface="Trebuchet MS"/>
              </a:rPr>
              <a:t>M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65" dirty="0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35"/>
              </a:lnSpc>
            </a:pP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125" dirty="0">
                <a:latin typeface="Trebuchet MS"/>
                <a:cs typeface="Trebuchet MS"/>
              </a:rPr>
              <a:t>NN</a:t>
            </a:r>
            <a:r>
              <a:rPr sz="3600" spc="-110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dirty="0">
                <a:latin typeface="Trebuchet MS"/>
                <a:cs typeface="Trebuchet MS"/>
              </a:rPr>
              <a:t>H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65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30" dirty="0">
                <a:latin typeface="Trebuchet MS"/>
                <a:cs typeface="Trebuchet MS"/>
              </a:rPr>
              <a:t>F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W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494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32861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4200524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557212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7762874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867727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9591674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3099" y="1778000"/>
            <a:ext cx="13672185" cy="808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7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  <a:spcBef>
                <a:spcPts val="3719"/>
              </a:spcBef>
            </a:pPr>
            <a:r>
              <a:rPr sz="3000" spc="-15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performance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analysis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table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are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taken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website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548ED5"/>
                </a:solidFill>
                <a:latin typeface="Trebuchet MS"/>
                <a:cs typeface="Trebuchet MS"/>
              </a:rPr>
              <a:t>called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548ED5"/>
                </a:solidFill>
                <a:latin typeface="Trebuchet MS"/>
                <a:cs typeface="Trebuchet MS"/>
              </a:rPr>
              <a:t>Kaggle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35" dirty="0">
                <a:solidFill>
                  <a:srgbClr val="548ED5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 marR="581025">
              <a:lnSpc>
                <a:spcPct val="100000"/>
              </a:lnSpc>
            </a:pP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had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some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548ED5"/>
                </a:solidFill>
                <a:latin typeface="Trebuchet MS"/>
                <a:cs typeface="Trebuchet MS"/>
              </a:rPr>
              <a:t>figures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548ED5"/>
                </a:solidFill>
                <a:latin typeface="Trebuchet MS"/>
                <a:cs typeface="Trebuchet MS"/>
              </a:rPr>
              <a:t>use </a:t>
            </a:r>
            <a:r>
              <a:rPr sz="3000" spc="-89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conditional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techniques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like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exit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70" dirty="0">
                <a:solidFill>
                  <a:srgbClr val="548ED5"/>
                </a:solidFill>
                <a:latin typeface="Trebuchet MS"/>
                <a:cs typeface="Trebuchet MS"/>
              </a:rPr>
              <a:t>etc..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2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65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548ED5"/>
                </a:solidFill>
                <a:latin typeface="Trebuchet MS"/>
                <a:cs typeface="Trebuchet MS"/>
              </a:rPr>
              <a:t>w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26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ss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60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rebuchet MS"/>
              <a:cs typeface="Trebuchet MS"/>
            </a:endParaRPr>
          </a:p>
          <a:p>
            <a:pPr marL="989330">
              <a:lnSpc>
                <a:spcPct val="100000"/>
              </a:lnSpc>
            </a:pPr>
            <a:r>
              <a:rPr sz="5400" spc="5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40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5400" spc="-25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16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 marR="11419205">
              <a:lnSpc>
                <a:spcPct val="200000"/>
              </a:lnSpc>
              <a:spcBef>
                <a:spcPts val="120"/>
              </a:spcBef>
            </a:pPr>
            <a:r>
              <a:rPr sz="3000" spc="75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9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e 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Charts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26" y="863600"/>
            <a:ext cx="306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40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5400" b="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5400" b="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b="0" spc="-1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b="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b="0" spc="-180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5400" b="0" spc="-30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5476874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7305674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2647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27025" algn="l"/>
              </a:tabLst>
            </a:pPr>
            <a:r>
              <a:rPr spc="-75" dirty="0"/>
              <a:t>C</a:t>
            </a:r>
            <a:r>
              <a:rPr spc="-170" dirty="0"/>
              <a:t>l</a:t>
            </a:r>
            <a:r>
              <a:rPr spc="-145" dirty="0"/>
              <a:t>i</a:t>
            </a:r>
            <a:r>
              <a:rPr spc="-70" dirty="0"/>
              <a:t>c</a:t>
            </a:r>
            <a:r>
              <a:rPr spc="-165" dirty="0"/>
              <a:t>k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114" dirty="0"/>
              <a:t>s</a:t>
            </a:r>
            <a:r>
              <a:rPr spc="-160" dirty="0"/>
              <a:t>e</a:t>
            </a:r>
            <a:r>
              <a:rPr spc="-20" dirty="0"/>
              <a:t>r</a:t>
            </a:r>
            <a:r>
              <a:rPr spc="-95" dirty="0"/>
              <a:t>t</a:t>
            </a:r>
          </a:p>
          <a:p>
            <a:pPr marL="326390" indent="-31051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60" dirty="0"/>
              <a:t>insert</a:t>
            </a:r>
            <a:r>
              <a:rPr spc="-305" dirty="0"/>
              <a:t> </a:t>
            </a:r>
            <a:r>
              <a:rPr spc="-90" dirty="0"/>
              <a:t>bar</a:t>
            </a:r>
            <a:r>
              <a:rPr spc="-310" dirty="0"/>
              <a:t> </a:t>
            </a:r>
            <a:r>
              <a:rPr spc="-125" dirty="0"/>
              <a:t>click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50" dirty="0"/>
              <a:t>new</a:t>
            </a:r>
            <a:r>
              <a:rPr spc="-305" dirty="0"/>
              <a:t> </a:t>
            </a:r>
            <a:r>
              <a:rPr spc="-165" dirty="0"/>
              <a:t>excel</a:t>
            </a:r>
            <a:r>
              <a:rPr spc="-310" dirty="0"/>
              <a:t> </a:t>
            </a:r>
            <a:r>
              <a:rPr spc="-70" dirty="0"/>
              <a:t>sheet</a:t>
            </a:r>
          </a:p>
          <a:p>
            <a:pPr marL="326390" indent="-308610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05" dirty="0"/>
              <a:t>b</a:t>
            </a:r>
            <a:r>
              <a:rPr spc="-25" dirty="0"/>
              <a:t>u</a:t>
            </a:r>
            <a:r>
              <a:rPr spc="114" dirty="0"/>
              <a:t>s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-160" dirty="0"/>
              <a:t>e</a:t>
            </a:r>
            <a:r>
              <a:rPr spc="114" dirty="0"/>
              <a:t>s</a:t>
            </a:r>
            <a:r>
              <a:rPr spc="90" dirty="0"/>
              <a:t>s</a:t>
            </a:r>
            <a:r>
              <a:rPr spc="-310" dirty="0"/>
              <a:t> </a:t>
            </a:r>
            <a:r>
              <a:rPr spc="-25" dirty="0"/>
              <a:t>u</a:t>
            </a:r>
            <a:r>
              <a:rPr spc="-40" dirty="0"/>
              <a:t>n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30" dirty="0"/>
              <a:t>a</a:t>
            </a:r>
            <a:r>
              <a:rPr spc="-40" dirty="0"/>
              <a:t>n</a:t>
            </a:r>
            <a:r>
              <a:rPr spc="-130" dirty="0"/>
              <a:t>d</a:t>
            </a:r>
            <a:r>
              <a:rPr spc="-310" dirty="0"/>
              <a:t> </a:t>
            </a:r>
            <a:r>
              <a:rPr spc="-105" dirty="0"/>
              <a:t>d</a:t>
            </a:r>
            <a:r>
              <a:rPr spc="-20" dirty="0"/>
              <a:t>r</a:t>
            </a:r>
            <a:r>
              <a:rPr spc="-130" dirty="0"/>
              <a:t>a</a:t>
            </a:r>
            <a:r>
              <a:rPr spc="35" dirty="0"/>
              <a:t>g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20" dirty="0"/>
              <a:t>r</a:t>
            </a:r>
            <a:r>
              <a:rPr spc="-85" dirty="0"/>
              <a:t>o</a:t>
            </a:r>
            <a:r>
              <a:rPr spc="-254" dirty="0"/>
              <a:t>w</a:t>
            </a:r>
          </a:p>
          <a:p>
            <a:pPr marL="326390" marR="5793740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120" dirty="0"/>
              <a:t>Then</a:t>
            </a:r>
            <a:r>
              <a:rPr spc="-310" dirty="0"/>
              <a:t> </a:t>
            </a:r>
            <a:r>
              <a:rPr spc="-90" dirty="0"/>
              <a:t>select</a:t>
            </a:r>
            <a:r>
              <a:rPr spc="-310" dirty="0"/>
              <a:t> </a:t>
            </a:r>
            <a:r>
              <a:rPr spc="-105" dirty="0"/>
              <a:t>performance</a:t>
            </a:r>
            <a:r>
              <a:rPr spc="-305" dirty="0"/>
              <a:t> </a:t>
            </a:r>
            <a:r>
              <a:rPr spc="-175" dirty="0"/>
              <a:t>level</a:t>
            </a:r>
            <a:r>
              <a:rPr spc="-310" dirty="0"/>
              <a:t> </a:t>
            </a:r>
            <a:r>
              <a:rPr spc="-100" dirty="0"/>
              <a:t>and</a:t>
            </a:r>
            <a:r>
              <a:rPr spc="-310" dirty="0"/>
              <a:t> </a:t>
            </a:r>
            <a:r>
              <a:rPr spc="-55" dirty="0"/>
              <a:t>drag</a:t>
            </a:r>
            <a:r>
              <a:rPr spc="-305" dirty="0"/>
              <a:t> </a:t>
            </a:r>
            <a:r>
              <a:rPr spc="-120" dirty="0"/>
              <a:t>it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10" dirty="0"/>
              <a:t>column </a:t>
            </a:r>
            <a:r>
              <a:rPr spc="-890" dirty="0"/>
              <a:t> </a:t>
            </a:r>
            <a:r>
              <a:rPr dirty="0"/>
              <a:t>5</a:t>
            </a:r>
            <a:r>
              <a:rPr spc="-310" dirty="0"/>
              <a:t> </a:t>
            </a:r>
            <a:r>
              <a:rPr spc="-535" dirty="0"/>
              <a:t>.</a:t>
            </a:r>
            <a:r>
              <a:rPr spc="260" dirty="0"/>
              <a:t> </a:t>
            </a: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60" dirty="0"/>
              <a:t>g</a:t>
            </a:r>
            <a:r>
              <a:rPr spc="-160" dirty="0"/>
              <a:t>e</a:t>
            </a:r>
            <a:r>
              <a:rPr spc="-40" dirty="0"/>
              <a:t>n</a:t>
            </a:r>
            <a:r>
              <a:rPr spc="-105" dirty="0"/>
              <a:t>d</a:t>
            </a:r>
            <a:r>
              <a:rPr spc="-160" dirty="0"/>
              <a:t>e</a:t>
            </a:r>
            <a:r>
              <a:rPr spc="-45" dirty="0"/>
              <a:t>r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185" dirty="0"/>
              <a:t>v</a:t>
            </a:r>
            <a:r>
              <a:rPr spc="-130" dirty="0"/>
              <a:t>a</a:t>
            </a:r>
            <a:r>
              <a:rPr spc="-170" dirty="0"/>
              <a:t>l</a:t>
            </a:r>
            <a:r>
              <a:rPr spc="-25" dirty="0"/>
              <a:t>u</a:t>
            </a:r>
            <a:r>
              <a:rPr spc="-185" dirty="0"/>
              <a:t>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/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5400" spc="140" dirty="0"/>
              <a:t>P</a:t>
            </a:r>
            <a:r>
              <a:rPr sz="5400" spc="-280" dirty="0"/>
              <a:t>e</a:t>
            </a:r>
            <a:r>
              <a:rPr sz="5400" spc="-25" dirty="0"/>
              <a:t>r</a:t>
            </a:r>
            <a:r>
              <a:rPr sz="5400" spc="-195" dirty="0"/>
              <a:t>f</a:t>
            </a:r>
            <a:r>
              <a:rPr sz="5400" spc="-150" dirty="0"/>
              <a:t>o</a:t>
            </a:r>
            <a:r>
              <a:rPr sz="5400" spc="-25" dirty="0"/>
              <a:t>r</a:t>
            </a:r>
            <a:r>
              <a:rPr sz="5400" spc="-409" dirty="0"/>
              <a:t>m</a:t>
            </a:r>
            <a:r>
              <a:rPr sz="5400" spc="-225" dirty="0"/>
              <a:t>a</a:t>
            </a:r>
            <a:r>
              <a:rPr sz="5400" spc="-70" dirty="0"/>
              <a:t>n</a:t>
            </a:r>
            <a:r>
              <a:rPr sz="5400" spc="-114" dirty="0"/>
              <a:t>c</a:t>
            </a:r>
            <a:r>
              <a:rPr sz="5400" spc="-330" dirty="0"/>
              <a:t>e</a:t>
            </a:r>
            <a:r>
              <a:rPr sz="5400" spc="-555" dirty="0"/>
              <a:t> </a:t>
            </a:r>
            <a:r>
              <a:rPr sz="5400" spc="-305" dirty="0"/>
              <a:t>l</a:t>
            </a:r>
            <a:r>
              <a:rPr sz="5400" spc="-280" dirty="0"/>
              <a:t>e</a:t>
            </a:r>
            <a:r>
              <a:rPr sz="5400" spc="-330" dirty="0"/>
              <a:t>v</a:t>
            </a:r>
            <a:r>
              <a:rPr sz="5400" spc="-280" dirty="0"/>
              <a:t>e</a:t>
            </a:r>
            <a:r>
              <a:rPr sz="5400" spc="-355" dirty="0"/>
              <a:t>l</a:t>
            </a:r>
            <a:endParaRPr sz="5400"/>
          </a:p>
          <a:p>
            <a:pPr marL="326390" marR="508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10" dirty="0"/>
              <a:t> </a:t>
            </a:r>
            <a:r>
              <a:rPr spc="-75" dirty="0"/>
              <a:t>see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5" dirty="0"/>
              <a:t>analysis</a:t>
            </a:r>
            <a:r>
              <a:rPr spc="-305" dirty="0"/>
              <a:t> </a:t>
            </a:r>
            <a:r>
              <a:rPr spc="-80" dirty="0"/>
              <a:t>for</a:t>
            </a:r>
            <a:r>
              <a:rPr spc="-305" dirty="0"/>
              <a:t> </a:t>
            </a:r>
            <a:r>
              <a:rPr spc="-165" dirty="0"/>
              <a:t>female</a:t>
            </a:r>
            <a:r>
              <a:rPr spc="-310" dirty="0"/>
              <a:t> </a:t>
            </a:r>
            <a:r>
              <a:rPr spc="-180" dirty="0"/>
              <a:t>male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165" dirty="0"/>
              <a:t>all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10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35" dirty="0"/>
              <a:t>access</a:t>
            </a:r>
            <a:r>
              <a:rPr spc="-305" dirty="0"/>
              <a:t> </a:t>
            </a:r>
            <a:r>
              <a:rPr spc="-165" dirty="0"/>
              <a:t>all </a:t>
            </a:r>
            <a:r>
              <a:rPr spc="-890" dirty="0"/>
              <a:t> </a:t>
            </a:r>
            <a:r>
              <a:rPr spc="-135" dirty="0"/>
              <a:t>type </a:t>
            </a:r>
            <a:r>
              <a:rPr spc="-110" dirty="0"/>
              <a:t>of </a:t>
            </a:r>
            <a:r>
              <a:rPr spc="-130" dirty="0"/>
              <a:t>employees </a:t>
            </a:r>
            <a:r>
              <a:rPr spc="-155" dirty="0"/>
              <a:t>by </a:t>
            </a:r>
            <a:r>
              <a:rPr spc="-75" dirty="0"/>
              <a:t>inerting </a:t>
            </a:r>
            <a:r>
              <a:rPr spc="-50" dirty="0"/>
              <a:t>slicers </a:t>
            </a:r>
            <a:r>
              <a:rPr spc="-90" dirty="0"/>
              <a:t>to </a:t>
            </a:r>
            <a:r>
              <a:rPr spc="-75" dirty="0"/>
              <a:t>see </a:t>
            </a:r>
            <a:r>
              <a:rPr spc="-130" dirty="0"/>
              <a:t>how </a:t>
            </a:r>
            <a:r>
              <a:rPr spc="-150" dirty="0"/>
              <a:t>many </a:t>
            </a:r>
            <a:r>
              <a:rPr spc="-110" dirty="0"/>
              <a:t>are </a:t>
            </a:r>
            <a:r>
              <a:rPr spc="-125" dirty="0"/>
              <a:t>full </a:t>
            </a:r>
            <a:r>
              <a:rPr spc="-160" dirty="0"/>
              <a:t>time </a:t>
            </a:r>
            <a:r>
              <a:rPr spc="-170" dirty="0"/>
              <a:t>,part </a:t>
            </a:r>
            <a:r>
              <a:rPr spc="-160" dirty="0"/>
              <a:t>time </a:t>
            </a:r>
            <a:r>
              <a:rPr spc="-100" dirty="0"/>
              <a:t>and </a:t>
            </a:r>
            <a:r>
              <a:rPr spc="-95" dirty="0"/>
              <a:t> </a:t>
            </a:r>
            <a:r>
              <a:rPr spc="-75" dirty="0"/>
              <a:t>contract</a:t>
            </a:r>
            <a:r>
              <a:rPr spc="-315" dirty="0"/>
              <a:t> </a:t>
            </a:r>
            <a:r>
              <a:rPr spc="-80" dirty="0"/>
              <a:t>based</a:t>
            </a:r>
            <a:r>
              <a:rPr spc="-310" dirty="0"/>
              <a:t> </a:t>
            </a:r>
            <a:r>
              <a:rPr spc="-165" dirty="0"/>
              <a:t>employees.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marL="326390" marR="129539">
              <a:lnSpc>
                <a:spcPct val="100000"/>
              </a:lnSpc>
            </a:pPr>
            <a:r>
              <a:rPr spc="-30" dirty="0"/>
              <a:t>Insert </a:t>
            </a:r>
            <a:r>
              <a:rPr spc="-50" dirty="0"/>
              <a:t>graph </a:t>
            </a:r>
            <a:r>
              <a:rPr spc="-80" dirty="0"/>
              <a:t>for </a:t>
            </a:r>
            <a:r>
              <a:rPr spc="-100" dirty="0"/>
              <a:t>better </a:t>
            </a:r>
            <a:r>
              <a:rPr spc="-75" dirty="0"/>
              <a:t>analysis </a:t>
            </a:r>
            <a:r>
              <a:rPr spc="-100" dirty="0"/>
              <a:t>the </a:t>
            </a:r>
            <a:r>
              <a:rPr spc="-50" dirty="0"/>
              <a:t>graph </a:t>
            </a:r>
            <a:r>
              <a:rPr spc="-30" dirty="0"/>
              <a:t>shows </a:t>
            </a:r>
            <a:r>
              <a:rPr spc="-100" dirty="0"/>
              <a:t>the </a:t>
            </a:r>
            <a:r>
              <a:rPr spc="-85" dirty="0"/>
              <a:t>accurate </a:t>
            </a:r>
            <a:r>
              <a:rPr spc="-125" dirty="0"/>
              <a:t>levels </a:t>
            </a:r>
            <a:r>
              <a:rPr spc="-100" dirty="0"/>
              <a:t>and the </a:t>
            </a:r>
            <a:r>
              <a:rPr spc="-95" dirty="0"/>
              <a:t> </a:t>
            </a:r>
            <a:r>
              <a:rPr spc="-105" dirty="0"/>
              <a:t>performance</a:t>
            </a:r>
            <a:r>
              <a:rPr spc="-310" dirty="0"/>
              <a:t> </a:t>
            </a:r>
            <a:r>
              <a:rPr spc="-110" dirty="0"/>
              <a:t>of</a:t>
            </a:r>
            <a:r>
              <a:rPr spc="-305" dirty="0"/>
              <a:t> </a:t>
            </a:r>
            <a:r>
              <a:rPr spc="-165" dirty="0"/>
              <a:t>employees.</a:t>
            </a:r>
            <a:r>
              <a:rPr spc="-310" dirty="0"/>
              <a:t> </a:t>
            </a:r>
            <a:r>
              <a:rPr spc="-85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75" dirty="0"/>
              <a:t>see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0" dirty="0"/>
              <a:t>various</a:t>
            </a:r>
            <a:r>
              <a:rPr spc="-305" dirty="0"/>
              <a:t> </a:t>
            </a:r>
            <a:r>
              <a:rPr spc="-50" dirty="0"/>
              <a:t>graph</a:t>
            </a:r>
            <a:r>
              <a:rPr spc="-310" dirty="0"/>
              <a:t> </a:t>
            </a:r>
            <a:r>
              <a:rPr spc="-155" dirty="0"/>
              <a:t>by</a:t>
            </a:r>
            <a:r>
              <a:rPr spc="-305" dirty="0"/>
              <a:t> </a:t>
            </a:r>
            <a:r>
              <a:rPr spc="-45" dirty="0"/>
              <a:t>changing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10" dirty="0"/>
              <a:t> </a:t>
            </a:r>
            <a:r>
              <a:rPr spc="-65" dirty="0"/>
              <a:t>options</a:t>
            </a:r>
            <a:r>
              <a:rPr spc="-305" dirty="0"/>
              <a:t> </a:t>
            </a:r>
            <a:r>
              <a:rPr spc="-105" dirty="0"/>
              <a:t>in</a:t>
            </a:r>
            <a:r>
              <a:rPr spc="-310" dirty="0"/>
              <a:t> </a:t>
            </a:r>
            <a:r>
              <a:rPr spc="-100" dirty="0"/>
              <a:t>the </a:t>
            </a:r>
            <a:r>
              <a:rPr spc="-885" dirty="0"/>
              <a:t> </a:t>
            </a:r>
            <a:r>
              <a:rPr spc="-50" dirty="0"/>
              <a:t>graph</a:t>
            </a:r>
            <a:r>
              <a:rPr spc="-315" dirty="0"/>
              <a:t> </a:t>
            </a:r>
            <a:r>
              <a:rPr spc="-120" dirty="0"/>
              <a:t>options.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297" y="1626551"/>
            <a:ext cx="493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Trebuchet MS"/>
                <a:cs typeface="Trebuchet MS"/>
              </a:rPr>
              <a:t>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2026919"/>
            <a:ext cx="182879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99310" y="199130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7929" y="2026919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72795" y="1991300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2334" y="2026919"/>
            <a:ext cx="182880" cy="1828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27230" y="1991300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8163" y="2026919"/>
            <a:ext cx="182880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62615" y="1991300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</a:t>
            </a:r>
            <a:r>
              <a:rPr sz="1200" spc="-2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8343" y="2026919"/>
            <a:ext cx="182880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93299" y="1991300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(blank)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371" y="8493125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9713" y="8493125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6740" y="8493125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8900" y="8493125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401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3060" y="8493125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197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48067" y="8493125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30531" y="84931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91861" y="8493125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0192" y="8345487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9825" y="748007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9825" y="661465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9825" y="5749244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9825" y="488382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9825" y="4018415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9825" y="315300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9825" y="228758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70.0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71700" y="240030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171700" y="2833007"/>
            <a:ext cx="11430000" cy="5630545"/>
            <a:chOff x="2171700" y="2833007"/>
            <a:chExt cx="11430000" cy="5630545"/>
          </a:xfrm>
        </p:grpSpPr>
        <p:sp>
          <p:nvSpPr>
            <p:cNvPr id="39" name="object 39"/>
            <p:cNvSpPr/>
            <p:nvPr/>
          </p:nvSpPr>
          <p:spPr>
            <a:xfrm>
              <a:off x="2171700" y="8455818"/>
              <a:ext cx="11430000" cy="5080"/>
            </a:xfrm>
            <a:custGeom>
              <a:avLst/>
              <a:gdLst/>
              <a:ahLst/>
              <a:cxnLst/>
              <a:rect l="l" t="t" r="r" b="b"/>
              <a:pathLst>
                <a:path w="11430000" h="5079">
                  <a:moveTo>
                    <a:pt x="0" y="0"/>
                  </a:moveTo>
                  <a:lnTo>
                    <a:pt x="174580" y="0"/>
                  </a:lnTo>
                </a:path>
                <a:path w="11430000" h="5079">
                  <a:moveTo>
                    <a:pt x="340432" y="0"/>
                  </a:moveTo>
                  <a:lnTo>
                    <a:pt x="349161" y="0"/>
                  </a:lnTo>
                </a:path>
                <a:path w="11430000" h="5079">
                  <a:moveTo>
                    <a:pt x="515013" y="0"/>
                  </a:moveTo>
                  <a:lnTo>
                    <a:pt x="523742" y="0"/>
                  </a:lnTo>
                </a:path>
                <a:path w="11430000" h="5079">
                  <a:moveTo>
                    <a:pt x="689594" y="0"/>
                  </a:moveTo>
                  <a:lnTo>
                    <a:pt x="698323" y="0"/>
                  </a:lnTo>
                </a:path>
                <a:path w="11430000" h="5079">
                  <a:moveTo>
                    <a:pt x="864174" y="0"/>
                  </a:moveTo>
                  <a:lnTo>
                    <a:pt x="1173980" y="0"/>
                  </a:lnTo>
                </a:path>
                <a:path w="11430000" h="5079">
                  <a:moveTo>
                    <a:pt x="1339832" y="0"/>
                  </a:moveTo>
                  <a:lnTo>
                    <a:pt x="1348561" y="0"/>
                  </a:lnTo>
                </a:path>
                <a:path w="11430000" h="5079">
                  <a:moveTo>
                    <a:pt x="1514412" y="0"/>
                  </a:moveTo>
                  <a:lnTo>
                    <a:pt x="1523142" y="0"/>
                  </a:lnTo>
                </a:path>
                <a:path w="11430000" h="5079">
                  <a:moveTo>
                    <a:pt x="1688993" y="0"/>
                  </a:moveTo>
                  <a:lnTo>
                    <a:pt x="1697722" y="0"/>
                  </a:lnTo>
                </a:path>
                <a:path w="11430000" h="5079">
                  <a:moveTo>
                    <a:pt x="1863574" y="0"/>
                  </a:moveTo>
                  <a:lnTo>
                    <a:pt x="1872303" y="0"/>
                  </a:lnTo>
                </a:path>
                <a:path w="11430000" h="5079">
                  <a:moveTo>
                    <a:pt x="2038155" y="0"/>
                  </a:moveTo>
                  <a:lnTo>
                    <a:pt x="2347960" y="0"/>
                  </a:lnTo>
                </a:path>
                <a:path w="11430000" h="5079">
                  <a:moveTo>
                    <a:pt x="2513812" y="0"/>
                  </a:moveTo>
                  <a:lnTo>
                    <a:pt x="2522541" y="0"/>
                  </a:lnTo>
                </a:path>
                <a:path w="11430000" h="5079">
                  <a:moveTo>
                    <a:pt x="2688393" y="0"/>
                  </a:moveTo>
                  <a:lnTo>
                    <a:pt x="2697122" y="0"/>
                  </a:lnTo>
                </a:path>
                <a:path w="11430000" h="5079">
                  <a:moveTo>
                    <a:pt x="2862974" y="0"/>
                  </a:moveTo>
                  <a:lnTo>
                    <a:pt x="2871703" y="0"/>
                  </a:lnTo>
                </a:path>
                <a:path w="11430000" h="5079">
                  <a:moveTo>
                    <a:pt x="3037555" y="0"/>
                  </a:moveTo>
                  <a:lnTo>
                    <a:pt x="3046284" y="0"/>
                  </a:lnTo>
                </a:path>
                <a:path w="11430000" h="5079">
                  <a:moveTo>
                    <a:pt x="3212135" y="0"/>
                  </a:moveTo>
                  <a:lnTo>
                    <a:pt x="3521941" y="0"/>
                  </a:lnTo>
                </a:path>
                <a:path w="11430000" h="5079">
                  <a:moveTo>
                    <a:pt x="3687793" y="0"/>
                  </a:moveTo>
                  <a:lnTo>
                    <a:pt x="3696521" y="0"/>
                  </a:lnTo>
                </a:path>
                <a:path w="11430000" h="5079">
                  <a:moveTo>
                    <a:pt x="3862373" y="0"/>
                  </a:moveTo>
                  <a:lnTo>
                    <a:pt x="3871102" y="0"/>
                  </a:lnTo>
                </a:path>
                <a:path w="11430000" h="5079">
                  <a:moveTo>
                    <a:pt x="4036954" y="0"/>
                  </a:moveTo>
                  <a:lnTo>
                    <a:pt x="4045683" y="0"/>
                  </a:lnTo>
                </a:path>
                <a:path w="11430000" h="5079">
                  <a:moveTo>
                    <a:pt x="4211535" y="0"/>
                  </a:moveTo>
                  <a:lnTo>
                    <a:pt x="4220264" y="0"/>
                  </a:lnTo>
                </a:path>
                <a:path w="11430000" h="5079">
                  <a:moveTo>
                    <a:pt x="4386116" y="0"/>
                  </a:moveTo>
                  <a:lnTo>
                    <a:pt x="4695921" y="0"/>
                  </a:lnTo>
                </a:path>
                <a:path w="11430000" h="5079">
                  <a:moveTo>
                    <a:pt x="4861773" y="0"/>
                  </a:moveTo>
                  <a:lnTo>
                    <a:pt x="4870502" y="0"/>
                  </a:lnTo>
                </a:path>
                <a:path w="11430000" h="5079">
                  <a:moveTo>
                    <a:pt x="5036354" y="0"/>
                  </a:moveTo>
                  <a:lnTo>
                    <a:pt x="5045083" y="0"/>
                  </a:lnTo>
                </a:path>
                <a:path w="11430000" h="5079">
                  <a:moveTo>
                    <a:pt x="5210934" y="0"/>
                  </a:moveTo>
                  <a:lnTo>
                    <a:pt x="5219664" y="0"/>
                  </a:lnTo>
                </a:path>
                <a:path w="11430000" h="5079">
                  <a:moveTo>
                    <a:pt x="5385515" y="0"/>
                  </a:moveTo>
                  <a:lnTo>
                    <a:pt x="5394244" y="0"/>
                  </a:lnTo>
                </a:path>
                <a:path w="11430000" h="5079">
                  <a:moveTo>
                    <a:pt x="5560096" y="0"/>
                  </a:moveTo>
                  <a:lnTo>
                    <a:pt x="5869902" y="0"/>
                  </a:lnTo>
                </a:path>
                <a:path w="11430000" h="5079">
                  <a:moveTo>
                    <a:pt x="6035753" y="0"/>
                  </a:moveTo>
                  <a:lnTo>
                    <a:pt x="6044482" y="0"/>
                  </a:lnTo>
                </a:path>
                <a:path w="11430000" h="5079">
                  <a:moveTo>
                    <a:pt x="6210334" y="0"/>
                  </a:moveTo>
                  <a:lnTo>
                    <a:pt x="6219064" y="0"/>
                  </a:lnTo>
                </a:path>
                <a:path w="11430000" h="5079">
                  <a:moveTo>
                    <a:pt x="6384915" y="0"/>
                  </a:moveTo>
                  <a:lnTo>
                    <a:pt x="6393644" y="0"/>
                  </a:lnTo>
                </a:path>
                <a:path w="11430000" h="5079">
                  <a:moveTo>
                    <a:pt x="6559496" y="0"/>
                  </a:moveTo>
                  <a:lnTo>
                    <a:pt x="6568225" y="0"/>
                  </a:lnTo>
                </a:path>
                <a:path w="11430000" h="5079">
                  <a:moveTo>
                    <a:pt x="6734076" y="0"/>
                  </a:moveTo>
                  <a:lnTo>
                    <a:pt x="7043882" y="0"/>
                  </a:lnTo>
                </a:path>
                <a:path w="11430000" h="5079">
                  <a:moveTo>
                    <a:pt x="7209734" y="0"/>
                  </a:moveTo>
                  <a:lnTo>
                    <a:pt x="7218463" y="0"/>
                  </a:lnTo>
                </a:path>
                <a:path w="11430000" h="5079">
                  <a:moveTo>
                    <a:pt x="7384314" y="0"/>
                  </a:moveTo>
                  <a:lnTo>
                    <a:pt x="7393044" y="0"/>
                  </a:lnTo>
                </a:path>
                <a:path w="11430000" h="5079">
                  <a:moveTo>
                    <a:pt x="7558895" y="0"/>
                  </a:moveTo>
                  <a:lnTo>
                    <a:pt x="7567625" y="0"/>
                  </a:lnTo>
                </a:path>
                <a:path w="11430000" h="5079">
                  <a:moveTo>
                    <a:pt x="7733476" y="0"/>
                  </a:moveTo>
                  <a:lnTo>
                    <a:pt x="7742205" y="0"/>
                  </a:lnTo>
                </a:path>
                <a:path w="11430000" h="5079">
                  <a:moveTo>
                    <a:pt x="7908057" y="0"/>
                  </a:moveTo>
                  <a:lnTo>
                    <a:pt x="8217863" y="0"/>
                  </a:lnTo>
                </a:path>
                <a:path w="11430000" h="5079">
                  <a:moveTo>
                    <a:pt x="8383714" y="0"/>
                  </a:moveTo>
                  <a:lnTo>
                    <a:pt x="8392444" y="0"/>
                  </a:lnTo>
                </a:path>
                <a:path w="11430000" h="5079">
                  <a:moveTo>
                    <a:pt x="8558295" y="0"/>
                  </a:moveTo>
                  <a:lnTo>
                    <a:pt x="8567024" y="0"/>
                  </a:lnTo>
                </a:path>
                <a:path w="11430000" h="5079">
                  <a:moveTo>
                    <a:pt x="8732876" y="0"/>
                  </a:moveTo>
                  <a:lnTo>
                    <a:pt x="8741605" y="0"/>
                  </a:lnTo>
                </a:path>
                <a:path w="11430000" h="5079">
                  <a:moveTo>
                    <a:pt x="8907457" y="0"/>
                  </a:moveTo>
                  <a:lnTo>
                    <a:pt x="8916186" y="0"/>
                  </a:lnTo>
                </a:path>
                <a:path w="11430000" h="5079">
                  <a:moveTo>
                    <a:pt x="9082037" y="0"/>
                  </a:moveTo>
                  <a:lnTo>
                    <a:pt x="9391843" y="0"/>
                  </a:lnTo>
                </a:path>
                <a:path w="11430000" h="5079">
                  <a:moveTo>
                    <a:pt x="9557694" y="0"/>
                  </a:moveTo>
                  <a:lnTo>
                    <a:pt x="9566424" y="0"/>
                  </a:lnTo>
                </a:path>
                <a:path w="11430000" h="5079">
                  <a:moveTo>
                    <a:pt x="9732276" y="0"/>
                  </a:moveTo>
                  <a:lnTo>
                    <a:pt x="9741005" y="0"/>
                  </a:lnTo>
                </a:path>
                <a:path w="11430000" h="5079">
                  <a:moveTo>
                    <a:pt x="9906857" y="0"/>
                  </a:moveTo>
                  <a:lnTo>
                    <a:pt x="9915585" y="0"/>
                  </a:lnTo>
                </a:path>
                <a:path w="11430000" h="5079">
                  <a:moveTo>
                    <a:pt x="10081437" y="0"/>
                  </a:moveTo>
                  <a:lnTo>
                    <a:pt x="10090167" y="0"/>
                  </a:lnTo>
                </a:path>
                <a:path w="11430000" h="5079">
                  <a:moveTo>
                    <a:pt x="10256018" y="0"/>
                  </a:moveTo>
                  <a:lnTo>
                    <a:pt x="10565824" y="0"/>
                  </a:lnTo>
                </a:path>
                <a:path w="11430000" h="5079">
                  <a:moveTo>
                    <a:pt x="10731675" y="0"/>
                  </a:moveTo>
                  <a:lnTo>
                    <a:pt x="10740405" y="0"/>
                  </a:lnTo>
                </a:path>
                <a:path w="11430000" h="5079">
                  <a:moveTo>
                    <a:pt x="10906256" y="0"/>
                  </a:moveTo>
                  <a:lnTo>
                    <a:pt x="10914985" y="0"/>
                  </a:lnTo>
                </a:path>
                <a:path w="11430000" h="5079">
                  <a:moveTo>
                    <a:pt x="11080836" y="0"/>
                  </a:moveTo>
                  <a:lnTo>
                    <a:pt x="11089566" y="0"/>
                  </a:lnTo>
                </a:path>
                <a:path w="11430000" h="5079">
                  <a:moveTo>
                    <a:pt x="11255417" y="0"/>
                  </a:moveTo>
                  <a:lnTo>
                    <a:pt x="11264147" y="0"/>
                  </a:lnTo>
                </a:path>
                <a:path w="11430000" h="5079">
                  <a:moveTo>
                    <a:pt x="0" y="4762"/>
                  </a:moveTo>
                  <a:lnTo>
                    <a:pt x="11429999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1700" y="7765868"/>
              <a:ext cx="166370" cy="692785"/>
            </a:xfrm>
            <a:custGeom>
              <a:avLst/>
              <a:gdLst/>
              <a:ahLst/>
              <a:cxnLst/>
              <a:rect l="l" t="t" r="r" b="b"/>
              <a:pathLst>
                <a:path w="166369" h="692784">
                  <a:moveTo>
                    <a:pt x="165851" y="692331"/>
                  </a:moveTo>
                  <a:lnTo>
                    <a:pt x="0" y="69233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9233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1700" y="7592785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58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6497" y="758802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6280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69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671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71700" y="5861956"/>
              <a:ext cx="698500" cy="865505"/>
            </a:xfrm>
            <a:custGeom>
              <a:avLst/>
              <a:gdLst/>
              <a:ahLst/>
              <a:cxnLst/>
              <a:rect l="l" t="t" r="r" b="b"/>
              <a:pathLst>
                <a:path w="698500" h="865504">
                  <a:moveTo>
                    <a:pt x="0" y="865414"/>
                  </a:moveTo>
                  <a:lnTo>
                    <a:pt x="349161" y="865414"/>
                  </a:lnTo>
                </a:path>
                <a:path w="698500" h="865504">
                  <a:moveTo>
                    <a:pt x="515013" y="865414"/>
                  </a:moveTo>
                  <a:lnTo>
                    <a:pt x="698323" y="865414"/>
                  </a:lnTo>
                </a:path>
                <a:path w="698500" h="865504">
                  <a:moveTo>
                    <a:pt x="0" y="0"/>
                  </a:moveTo>
                  <a:lnTo>
                    <a:pt x="349161" y="0"/>
                  </a:lnTo>
                </a:path>
                <a:path w="698500" h="865504">
                  <a:moveTo>
                    <a:pt x="515013" y="0"/>
                  </a:moveTo>
                  <a:lnTo>
                    <a:pt x="6983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20861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69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544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69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35874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35874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35874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1700" y="3265714"/>
              <a:ext cx="3046730" cy="1731010"/>
            </a:xfrm>
            <a:custGeom>
              <a:avLst/>
              <a:gdLst/>
              <a:ahLst/>
              <a:cxnLst/>
              <a:rect l="l" t="t" r="r" b="b"/>
              <a:pathLst>
                <a:path w="3046729" h="1731010">
                  <a:moveTo>
                    <a:pt x="0" y="1730828"/>
                  </a:moveTo>
                  <a:lnTo>
                    <a:pt x="698323" y="1730828"/>
                  </a:lnTo>
                </a:path>
                <a:path w="3046729" h="1731010">
                  <a:moveTo>
                    <a:pt x="864174" y="1730828"/>
                  </a:moveTo>
                  <a:lnTo>
                    <a:pt x="1872303" y="1730828"/>
                  </a:lnTo>
                </a:path>
                <a:path w="3046729" h="1731010">
                  <a:moveTo>
                    <a:pt x="0" y="865414"/>
                  </a:moveTo>
                  <a:lnTo>
                    <a:pt x="698323" y="865414"/>
                  </a:lnTo>
                </a:path>
                <a:path w="3046729" h="1731010">
                  <a:moveTo>
                    <a:pt x="864174" y="865414"/>
                  </a:moveTo>
                  <a:lnTo>
                    <a:pt x="1872303" y="865414"/>
                  </a:lnTo>
                </a:path>
                <a:path w="3046729" h="1731010">
                  <a:moveTo>
                    <a:pt x="0" y="0"/>
                  </a:moveTo>
                  <a:lnTo>
                    <a:pt x="698323" y="0"/>
                  </a:lnTo>
                </a:path>
                <a:path w="3046729" h="1731010">
                  <a:moveTo>
                    <a:pt x="864174" y="0"/>
                  </a:moveTo>
                  <a:lnTo>
                    <a:pt x="304628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0023" y="3092631"/>
              <a:ext cx="166370" cy="5365750"/>
            </a:xfrm>
            <a:custGeom>
              <a:avLst/>
              <a:gdLst/>
              <a:ahLst/>
              <a:cxnLst/>
              <a:rect l="l" t="t" r="r" b="b"/>
              <a:pathLst>
                <a:path w="166369" h="5365750">
                  <a:moveTo>
                    <a:pt x="165851" y="5365567"/>
                  </a:moveTo>
                  <a:lnTo>
                    <a:pt x="0" y="536556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365567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5680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86112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20261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6069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60693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4842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70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6942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985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0985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985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9855" y="4131128"/>
              <a:ext cx="1008380" cy="865505"/>
            </a:xfrm>
            <a:custGeom>
              <a:avLst/>
              <a:gdLst/>
              <a:ahLst/>
              <a:cxnLst/>
              <a:rect l="l" t="t" r="r" b="b"/>
              <a:pathLst>
                <a:path w="1008379" h="865504">
                  <a:moveTo>
                    <a:pt x="0" y="865414"/>
                  </a:moveTo>
                  <a:lnTo>
                    <a:pt x="1008128" y="865414"/>
                  </a:lnTo>
                </a:path>
                <a:path w="1008379" h="865504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44003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19660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64457" y="75884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729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94241" y="7160078"/>
              <a:ext cx="166370" cy="1298575"/>
            </a:xfrm>
            <a:custGeom>
              <a:avLst/>
              <a:gdLst/>
              <a:ahLst/>
              <a:cxnLst/>
              <a:rect l="l" t="t" r="r" b="b"/>
              <a:pathLst>
                <a:path w="166370" h="1298575">
                  <a:moveTo>
                    <a:pt x="165851" y="1298121"/>
                  </a:moveTo>
                  <a:lnTo>
                    <a:pt x="0" y="129812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29812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3467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3467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3467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10" y="4762"/>
                  </a:lnTo>
                </a:path>
                <a:path w="183514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8822" y="5429249"/>
              <a:ext cx="166370" cy="3028950"/>
            </a:xfrm>
            <a:custGeom>
              <a:avLst/>
              <a:gdLst/>
              <a:ahLst/>
              <a:cxnLst/>
              <a:rect l="l" t="t" r="r" b="b"/>
              <a:pathLst>
                <a:path w="166370" h="3028950">
                  <a:moveTo>
                    <a:pt x="165851" y="3028949"/>
                  </a:moveTo>
                  <a:lnTo>
                    <a:pt x="0" y="302894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028949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43403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8383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8383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83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6" y="4762"/>
                  </a:lnTo>
                </a:path>
                <a:path w="659129" h="507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835" y="3265714"/>
              <a:ext cx="3356610" cy="1731010"/>
            </a:xfrm>
            <a:custGeom>
              <a:avLst/>
              <a:gdLst/>
              <a:ahLst/>
              <a:cxnLst/>
              <a:rect l="l" t="t" r="r" b="b"/>
              <a:pathLst>
                <a:path w="3356609" h="1731010">
                  <a:moveTo>
                    <a:pt x="0" y="1730828"/>
                  </a:moveTo>
                  <a:lnTo>
                    <a:pt x="1008128" y="1730828"/>
                  </a:lnTo>
                </a:path>
                <a:path w="3356609" h="1731010">
                  <a:moveTo>
                    <a:pt x="0" y="865414"/>
                  </a:moveTo>
                  <a:lnTo>
                    <a:pt x="1008128" y="865414"/>
                  </a:lnTo>
                </a:path>
                <a:path w="3356609" h="1731010">
                  <a:moveTo>
                    <a:pt x="0" y="0"/>
                  </a:moveTo>
                  <a:lnTo>
                    <a:pt x="33560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7984" y="3179172"/>
              <a:ext cx="166370" cy="5279390"/>
            </a:xfrm>
            <a:custGeom>
              <a:avLst/>
              <a:gdLst/>
              <a:ahLst/>
              <a:cxnLst/>
              <a:rect l="l" t="t" r="r" b="b"/>
              <a:pathLst>
                <a:path w="166370" h="5279390">
                  <a:moveTo>
                    <a:pt x="165851" y="5279026"/>
                  </a:moveTo>
                  <a:lnTo>
                    <a:pt x="0" y="527902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279026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93641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34073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6822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865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0865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0865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09" y="4762"/>
                  </a:lnTo>
                </a:path>
                <a:path w="183514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2802" y="5688874"/>
              <a:ext cx="166370" cy="2769870"/>
            </a:xfrm>
            <a:custGeom>
              <a:avLst/>
              <a:gdLst/>
              <a:ahLst/>
              <a:cxnLst/>
              <a:rect l="l" t="t" r="r" b="b"/>
              <a:pathLst>
                <a:path w="166370" h="2769870">
                  <a:moveTo>
                    <a:pt x="165851" y="2769325"/>
                  </a:moveTo>
                  <a:lnTo>
                    <a:pt x="0" y="276932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76932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17383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57816" y="7592785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5781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57816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57816" y="4131128"/>
              <a:ext cx="2182495" cy="865505"/>
            </a:xfrm>
            <a:custGeom>
              <a:avLst/>
              <a:gdLst/>
              <a:ahLst/>
              <a:cxnLst/>
              <a:rect l="l" t="t" r="r" b="b"/>
              <a:pathLst>
                <a:path w="2182495" h="865504">
                  <a:moveTo>
                    <a:pt x="0" y="865414"/>
                  </a:moveTo>
                  <a:lnTo>
                    <a:pt x="1008128" y="865414"/>
                  </a:lnTo>
                </a:path>
                <a:path w="2182495" h="865504">
                  <a:moveTo>
                    <a:pt x="0" y="0"/>
                  </a:moveTo>
                  <a:lnTo>
                    <a:pt x="21821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91964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67621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2202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82635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8263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16783" y="6121581"/>
              <a:ext cx="166370" cy="2336800"/>
            </a:xfrm>
            <a:custGeom>
              <a:avLst/>
              <a:gdLst/>
              <a:ahLst/>
              <a:cxnLst/>
              <a:rect l="l" t="t" r="r" b="b"/>
              <a:pathLst>
                <a:path w="166370" h="2336800">
                  <a:moveTo>
                    <a:pt x="165851" y="2336618"/>
                  </a:moveTo>
                  <a:lnTo>
                    <a:pt x="0" y="233661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33661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9136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31796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3179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3179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3179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65944" y="4477294"/>
              <a:ext cx="166370" cy="3981450"/>
            </a:xfrm>
            <a:custGeom>
              <a:avLst/>
              <a:gdLst/>
              <a:ahLst/>
              <a:cxnLst/>
              <a:rect l="l" t="t" r="r" b="b"/>
              <a:pathLst>
                <a:path w="166370" h="3981450">
                  <a:moveTo>
                    <a:pt x="165851" y="3980905"/>
                  </a:moveTo>
                  <a:lnTo>
                    <a:pt x="0" y="398090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980905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41602" y="7592785"/>
              <a:ext cx="166370" cy="865505"/>
            </a:xfrm>
            <a:custGeom>
              <a:avLst/>
              <a:gdLst/>
              <a:ahLst/>
              <a:cxnLst/>
              <a:rect l="l" t="t" r="r" b="b"/>
              <a:pathLst>
                <a:path w="166370" h="865504">
                  <a:moveTo>
                    <a:pt x="165851" y="865413"/>
                  </a:moveTo>
                  <a:lnTo>
                    <a:pt x="0" y="865413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8654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820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1618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55661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5661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5661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09" y="4762"/>
                  </a:lnTo>
                </a:path>
                <a:path w="183515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90764" y="5775415"/>
              <a:ext cx="166370" cy="2682875"/>
            </a:xfrm>
            <a:custGeom>
              <a:avLst/>
              <a:gdLst/>
              <a:ahLst/>
              <a:cxnLst/>
              <a:rect l="l" t="t" r="r" b="b"/>
              <a:pathLst>
                <a:path w="166370" h="2682875">
                  <a:moveTo>
                    <a:pt x="165851" y="2682784"/>
                  </a:moveTo>
                  <a:lnTo>
                    <a:pt x="0" y="268278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682784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6534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905776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0577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0577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0577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05776" y="4128747"/>
              <a:ext cx="4696460" cy="5080"/>
            </a:xfrm>
            <a:custGeom>
              <a:avLst/>
              <a:gdLst/>
              <a:ahLst/>
              <a:cxnLst/>
              <a:rect l="l" t="t" r="r" b="b"/>
              <a:pathLst>
                <a:path w="4696459" h="5079">
                  <a:moveTo>
                    <a:pt x="0" y="4762"/>
                  </a:moveTo>
                  <a:lnTo>
                    <a:pt x="4695922" y="4762"/>
                  </a:lnTo>
                </a:path>
                <a:path w="4696459" h="507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05776" y="326571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39925" y="2833007"/>
              <a:ext cx="166370" cy="5625465"/>
            </a:xfrm>
            <a:custGeom>
              <a:avLst/>
              <a:gdLst/>
              <a:ahLst/>
              <a:cxnLst/>
              <a:rect l="l" t="t" r="r" b="b"/>
              <a:pathLst>
                <a:path w="166370" h="5625465">
                  <a:moveTo>
                    <a:pt x="165851" y="5625192"/>
                  </a:moveTo>
                  <a:lnTo>
                    <a:pt x="0" y="562519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625192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3814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215583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5601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390163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70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3059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3059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73059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64744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70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739324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79757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7975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79757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7975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913905" y="4217669"/>
              <a:ext cx="166370" cy="4240530"/>
            </a:xfrm>
            <a:custGeom>
              <a:avLst/>
              <a:gdLst/>
              <a:ahLst/>
              <a:cxnLst/>
              <a:rect l="l" t="t" r="r" b="b"/>
              <a:pathLst>
                <a:path w="166370" h="4240530">
                  <a:moveTo>
                    <a:pt x="165851" y="4240529"/>
                  </a:moveTo>
                  <a:lnTo>
                    <a:pt x="0" y="424052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240529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5541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89563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2999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564144" y="7073536"/>
              <a:ext cx="166370" cy="1384935"/>
            </a:xfrm>
            <a:custGeom>
              <a:avLst/>
              <a:gdLst/>
              <a:ahLst/>
              <a:cxnLst/>
              <a:rect l="l" t="t" r="r" b="b"/>
              <a:pathLst>
                <a:path w="166370" h="1384934">
                  <a:moveTo>
                    <a:pt x="165851" y="1384662"/>
                  </a:moveTo>
                  <a:lnTo>
                    <a:pt x="0" y="138466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38466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0457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0457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04576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38724" y="5515791"/>
              <a:ext cx="166370" cy="2942590"/>
            </a:xfrm>
            <a:custGeom>
              <a:avLst/>
              <a:gdLst/>
              <a:ahLst/>
              <a:cxnLst/>
              <a:rect l="l" t="t" r="r" b="b"/>
              <a:pathLst>
                <a:path w="166370" h="2942590">
                  <a:moveTo>
                    <a:pt x="165851" y="2942408"/>
                  </a:moveTo>
                  <a:lnTo>
                    <a:pt x="0" y="294240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94240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913305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253737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5373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53737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9" y="4762"/>
                  </a:lnTo>
                </a:path>
                <a:path w="1008379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25373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087886" y="4736918"/>
              <a:ext cx="166370" cy="3721735"/>
            </a:xfrm>
            <a:custGeom>
              <a:avLst/>
              <a:gdLst/>
              <a:ahLst/>
              <a:cxnLst/>
              <a:rect l="l" t="t" r="r" b="b"/>
              <a:pathLst>
                <a:path w="166370" h="3721734">
                  <a:moveTo>
                    <a:pt x="165851" y="3721281"/>
                  </a:moveTo>
                  <a:lnTo>
                    <a:pt x="0" y="372128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72128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63543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90397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738124" y="6900454"/>
              <a:ext cx="166370" cy="1558290"/>
            </a:xfrm>
            <a:custGeom>
              <a:avLst/>
              <a:gdLst/>
              <a:ahLst/>
              <a:cxnLst/>
              <a:rect l="l" t="t" r="r" b="b"/>
              <a:pathLst>
                <a:path w="166370" h="1558290">
                  <a:moveTo>
                    <a:pt x="165851" y="1557745"/>
                  </a:moveTo>
                  <a:lnTo>
                    <a:pt x="0" y="155774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55774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78557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078557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912705" y="6208122"/>
              <a:ext cx="166370" cy="2250440"/>
            </a:xfrm>
            <a:custGeom>
              <a:avLst/>
              <a:gdLst/>
              <a:ahLst/>
              <a:cxnLst/>
              <a:rect l="l" t="t" r="r" b="b"/>
              <a:pathLst>
                <a:path w="166370" h="2250440">
                  <a:moveTo>
                    <a:pt x="165852" y="2250077"/>
                  </a:moveTo>
                  <a:lnTo>
                    <a:pt x="0" y="2250077"/>
                  </a:lnTo>
                  <a:lnTo>
                    <a:pt x="0" y="0"/>
                  </a:lnTo>
                  <a:lnTo>
                    <a:pt x="165852" y="0"/>
                  </a:lnTo>
                  <a:lnTo>
                    <a:pt x="165852" y="225007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87285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427718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427718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30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427718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80" h="5079">
                  <a:moveTo>
                    <a:pt x="0" y="4762"/>
                  </a:moveTo>
                  <a:lnTo>
                    <a:pt x="658966" y="4762"/>
                  </a:lnTo>
                </a:path>
                <a:path w="1008380" h="5079">
                  <a:moveTo>
                    <a:pt x="824818" y="4762"/>
                  </a:moveTo>
                  <a:lnTo>
                    <a:pt x="1008129" y="4762"/>
                  </a:lnTo>
                </a:path>
                <a:path w="1008380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2427718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261867" y="4131128"/>
              <a:ext cx="166370" cy="4327525"/>
            </a:xfrm>
            <a:custGeom>
              <a:avLst/>
              <a:gdLst/>
              <a:ahLst/>
              <a:cxnLst/>
              <a:rect l="l" t="t" r="r" b="b"/>
              <a:pathLst>
                <a:path w="166370" h="4327525">
                  <a:moveTo>
                    <a:pt x="165851" y="4327071"/>
                  </a:moveTo>
                  <a:lnTo>
                    <a:pt x="0" y="432707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737524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3077956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8" y="4364"/>
                  </a:lnTo>
                </a:path>
                <a:path w="8890" h="4445">
                  <a:moveTo>
                    <a:pt x="0" y="0"/>
                  </a:moveTo>
                  <a:lnTo>
                    <a:pt x="8728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2912104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69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25253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325253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3086684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69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3261266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69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435847" y="4304211"/>
              <a:ext cx="166370" cy="4154170"/>
            </a:xfrm>
            <a:custGeom>
              <a:avLst/>
              <a:gdLst/>
              <a:ahLst/>
              <a:cxnLst/>
              <a:rect l="l" t="t" r="r" b="b"/>
              <a:pathLst>
                <a:path w="166369" h="4154170">
                  <a:moveTo>
                    <a:pt x="165851" y="4153988"/>
                  </a:moveTo>
                  <a:lnTo>
                    <a:pt x="0" y="415398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153988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7" y="536891"/>
            <a:ext cx="9150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2437765" algn="l"/>
                <a:tab pos="3325495" algn="l"/>
                <a:tab pos="5915025" algn="l"/>
                <a:tab pos="7487284" algn="l"/>
              </a:tabLst>
            </a:pPr>
            <a:r>
              <a:rPr sz="4200" dirty="0"/>
              <a:t>Pie	chart	for	</a:t>
            </a:r>
            <a:r>
              <a:rPr sz="4200" spc="-2405" dirty="0"/>
              <a:t>h</a:t>
            </a:r>
            <a:r>
              <a:rPr sz="1800" b="0" baseline="-23148" dirty="0">
                <a:latin typeface="Arial MT"/>
                <a:cs typeface="Arial MT"/>
              </a:rPr>
              <a:t>BP</a:t>
            </a:r>
            <a:r>
              <a:rPr sz="1800" b="0" spc="-97" baseline="-23148" dirty="0">
                <a:latin typeface="Arial MT"/>
                <a:cs typeface="Arial MT"/>
              </a:rPr>
              <a:t>C</a:t>
            </a:r>
            <a:r>
              <a:rPr sz="4200" dirty="0"/>
              <a:t>ig</a:t>
            </a:r>
            <a:r>
              <a:rPr sz="4200" spc="-1040" dirty="0"/>
              <a:t>h</a:t>
            </a:r>
            <a:r>
              <a:rPr sz="1800" b="0" baseline="-23148" dirty="0">
                <a:latin typeface="Arial MT"/>
                <a:cs typeface="Arial MT"/>
              </a:rPr>
              <a:t>CC</a:t>
            </a:r>
            <a:r>
              <a:rPr sz="1800" b="0" spc="-442" baseline="-23148" dirty="0">
                <a:latin typeface="Arial MT"/>
                <a:cs typeface="Arial MT"/>
              </a:rPr>
              <a:t>D</a:t>
            </a:r>
            <a:r>
              <a:rPr sz="4200" spc="-944" dirty="0"/>
              <a:t>l</a:t>
            </a:r>
            <a:r>
              <a:rPr sz="1800" b="0" spc="112" baseline="-23148" dirty="0">
                <a:latin typeface="Arial MT"/>
                <a:cs typeface="Arial MT"/>
              </a:rPr>
              <a:t>R</a:t>
            </a:r>
            <a:r>
              <a:rPr sz="4200" dirty="0"/>
              <a:t>e</a:t>
            </a:r>
            <a:r>
              <a:rPr sz="4200" spc="-60" dirty="0"/>
              <a:t>v</a:t>
            </a:r>
            <a:r>
              <a:rPr sz="1800" b="0" spc="-1117" baseline="-23148" dirty="0">
                <a:latin typeface="Arial MT"/>
                <a:cs typeface="Arial MT"/>
              </a:rPr>
              <a:t>E</a:t>
            </a:r>
            <a:r>
              <a:rPr sz="4200" spc="-1675" dirty="0"/>
              <a:t>e</a:t>
            </a:r>
            <a:r>
              <a:rPr sz="1800" b="0" baseline="-23148" dirty="0">
                <a:latin typeface="Arial MT"/>
                <a:cs typeface="Arial MT"/>
              </a:rPr>
              <a:t>W </a:t>
            </a:r>
            <a:r>
              <a:rPr sz="1800" b="0" spc="-195" baseline="-23148" dirty="0">
                <a:latin typeface="Arial MT"/>
                <a:cs typeface="Arial MT"/>
              </a:rPr>
              <a:t> </a:t>
            </a:r>
            <a:r>
              <a:rPr sz="4200" dirty="0"/>
              <a:t>l	</a:t>
            </a:r>
            <a:r>
              <a:rPr sz="4200" spc="-735" dirty="0"/>
              <a:t>p</a:t>
            </a:r>
            <a:r>
              <a:rPr sz="1800" b="0" spc="-405" baseline="-23148" dirty="0">
                <a:latin typeface="Arial MT"/>
                <a:cs typeface="Arial MT"/>
              </a:rPr>
              <a:t>M</a:t>
            </a:r>
            <a:r>
              <a:rPr sz="4200" spc="-2150" dirty="0"/>
              <a:t>e</a:t>
            </a:r>
            <a:r>
              <a:rPr sz="1800" b="0" baseline="-23148" dirty="0">
                <a:latin typeface="Arial MT"/>
                <a:cs typeface="Arial MT"/>
              </a:rPr>
              <a:t>SC</a:t>
            </a:r>
            <a:r>
              <a:rPr sz="1800" b="0" spc="217" baseline="-23148" dirty="0">
                <a:latin typeface="Arial MT"/>
                <a:cs typeface="Arial MT"/>
              </a:rPr>
              <a:t> </a:t>
            </a:r>
            <a:r>
              <a:rPr sz="4200" dirty="0"/>
              <a:t>rf</a:t>
            </a:r>
            <a:r>
              <a:rPr sz="4200" spc="-1580" dirty="0"/>
              <a:t>o</a:t>
            </a:r>
            <a:r>
              <a:rPr sz="1800" b="0" baseline="-23148" dirty="0">
                <a:latin typeface="Arial MT"/>
                <a:cs typeface="Arial MT"/>
              </a:rPr>
              <a:t>N</a:t>
            </a:r>
            <a:r>
              <a:rPr sz="1800" b="0" spc="-135" baseline="-23148" dirty="0">
                <a:latin typeface="Arial MT"/>
                <a:cs typeface="Arial MT"/>
              </a:rPr>
              <a:t>E</a:t>
            </a:r>
            <a:r>
              <a:rPr sz="4200" spc="-1710" dirty="0"/>
              <a:t>r</a:t>
            </a:r>
            <a:r>
              <a:rPr sz="1800" b="0" baseline="-23148" dirty="0">
                <a:latin typeface="Arial MT"/>
                <a:cs typeface="Arial MT"/>
              </a:rPr>
              <a:t>L	</a:t>
            </a:r>
            <a:r>
              <a:rPr sz="4200" dirty="0"/>
              <a:t>m</a:t>
            </a:r>
            <a:r>
              <a:rPr sz="4200" spc="-2160" dirty="0"/>
              <a:t>a</a:t>
            </a:r>
            <a:r>
              <a:rPr sz="1800" b="0" baseline="-23148" dirty="0">
                <a:latin typeface="Arial MT"/>
                <a:cs typeface="Arial MT"/>
              </a:rPr>
              <a:t>PL </a:t>
            </a:r>
            <a:r>
              <a:rPr sz="1800" b="0" spc="30" baseline="-23148" dirty="0">
                <a:latin typeface="Arial MT"/>
                <a:cs typeface="Arial MT"/>
              </a:rPr>
              <a:t> </a:t>
            </a:r>
            <a:r>
              <a:rPr sz="4200" dirty="0"/>
              <a:t>nce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389" y="1455419"/>
            <a:ext cx="182879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644" y="1455419"/>
            <a:ext cx="182879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474" y="1455419"/>
            <a:ext cx="182880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55254" y="1455419"/>
            <a:ext cx="182880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00314" y="1434117"/>
            <a:ext cx="3094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  <a:tab pos="1844675" algn="l"/>
                <a:tab pos="2751455" algn="l"/>
              </a:tabLst>
            </a:pPr>
            <a:r>
              <a:rPr sz="1200" dirty="0">
                <a:latin typeface="Arial MT"/>
                <a:cs typeface="Arial MT"/>
              </a:rPr>
              <a:t>PYZ	SVG	TNS	WBL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3631" y="1828800"/>
            <a:ext cx="5486400" cy="5486400"/>
            <a:chOff x="5543631" y="1828800"/>
            <a:chExt cx="5486400" cy="5486400"/>
          </a:xfrm>
        </p:grpSpPr>
        <p:sp>
          <p:nvSpPr>
            <p:cNvPr id="9" name="object 9"/>
            <p:cNvSpPr/>
            <p:nvPr/>
          </p:nvSpPr>
          <p:spPr>
            <a:xfrm>
              <a:off x="8286749" y="1828800"/>
              <a:ext cx="1685289" cy="2743200"/>
            </a:xfrm>
            <a:custGeom>
              <a:avLst/>
              <a:gdLst/>
              <a:ahLst/>
              <a:cxnLst/>
              <a:rect l="l" t="t" r="r" b="b"/>
              <a:pathLst>
                <a:path w="1685290" h="2743200">
                  <a:moveTo>
                    <a:pt x="0" y="2743199"/>
                  </a:moveTo>
                  <a:lnTo>
                    <a:pt x="0" y="0"/>
                  </a:lnTo>
                  <a:lnTo>
                    <a:pt x="56705" y="585"/>
                  </a:lnTo>
                  <a:lnTo>
                    <a:pt x="113362" y="2342"/>
                  </a:lnTo>
                  <a:lnTo>
                    <a:pt x="169971" y="5270"/>
                  </a:lnTo>
                  <a:lnTo>
                    <a:pt x="226531" y="9369"/>
                  </a:lnTo>
                  <a:lnTo>
                    <a:pt x="282995" y="14635"/>
                  </a:lnTo>
                  <a:lnTo>
                    <a:pt x="339313" y="21065"/>
                  </a:lnTo>
                  <a:lnTo>
                    <a:pt x="395487" y="28657"/>
                  </a:lnTo>
                  <a:lnTo>
                    <a:pt x="451515" y="37413"/>
                  </a:lnTo>
                  <a:lnTo>
                    <a:pt x="507351" y="47324"/>
                  </a:lnTo>
                  <a:lnTo>
                    <a:pt x="562946" y="58382"/>
                  </a:lnTo>
                  <a:lnTo>
                    <a:pt x="618301" y="70588"/>
                  </a:lnTo>
                  <a:lnTo>
                    <a:pt x="673415" y="83941"/>
                  </a:lnTo>
                  <a:lnTo>
                    <a:pt x="728242" y="98429"/>
                  </a:lnTo>
                  <a:lnTo>
                    <a:pt x="782734" y="114040"/>
                  </a:lnTo>
                  <a:lnTo>
                    <a:pt x="836892" y="130775"/>
                  </a:lnTo>
                  <a:lnTo>
                    <a:pt x="890715" y="148634"/>
                  </a:lnTo>
                  <a:lnTo>
                    <a:pt x="944158" y="167600"/>
                  </a:lnTo>
                  <a:lnTo>
                    <a:pt x="997175" y="187658"/>
                  </a:lnTo>
                  <a:lnTo>
                    <a:pt x="1049766" y="208808"/>
                  </a:lnTo>
                  <a:lnTo>
                    <a:pt x="1101930" y="231050"/>
                  </a:lnTo>
                  <a:lnTo>
                    <a:pt x="1153625" y="254365"/>
                  </a:lnTo>
                  <a:lnTo>
                    <a:pt x="1204804" y="278732"/>
                  </a:lnTo>
                  <a:lnTo>
                    <a:pt x="1255469" y="304153"/>
                  </a:lnTo>
                  <a:lnTo>
                    <a:pt x="1305618" y="330627"/>
                  </a:lnTo>
                  <a:lnTo>
                    <a:pt x="1355211" y="358131"/>
                  </a:lnTo>
                  <a:lnTo>
                    <a:pt x="1404203" y="386642"/>
                  </a:lnTo>
                  <a:lnTo>
                    <a:pt x="1452596" y="416159"/>
                  </a:lnTo>
                  <a:lnTo>
                    <a:pt x="1500388" y="446684"/>
                  </a:lnTo>
                  <a:lnTo>
                    <a:pt x="1547540" y="478189"/>
                  </a:lnTo>
                  <a:lnTo>
                    <a:pt x="1594010" y="510649"/>
                  </a:lnTo>
                  <a:lnTo>
                    <a:pt x="1639800" y="544062"/>
                  </a:lnTo>
                  <a:lnTo>
                    <a:pt x="1684908" y="578429"/>
                  </a:lnTo>
                  <a:lnTo>
                    <a:pt x="0" y="274319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6749" y="240722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0" y="2164770"/>
                  </a:moveTo>
                  <a:lnTo>
                    <a:pt x="1684908" y="0"/>
                  </a:lnTo>
                  <a:lnTo>
                    <a:pt x="1724456" y="31366"/>
                  </a:lnTo>
                  <a:lnTo>
                    <a:pt x="1763376" y="63415"/>
                  </a:lnTo>
                  <a:lnTo>
                    <a:pt x="1801668" y="96145"/>
                  </a:lnTo>
                  <a:lnTo>
                    <a:pt x="1839332" y="129558"/>
                  </a:lnTo>
                  <a:lnTo>
                    <a:pt x="1876369" y="163652"/>
                  </a:lnTo>
                  <a:lnTo>
                    <a:pt x="1912778" y="198429"/>
                  </a:lnTo>
                  <a:lnTo>
                    <a:pt x="1948559" y="233888"/>
                  </a:lnTo>
                  <a:lnTo>
                    <a:pt x="1983712" y="270028"/>
                  </a:lnTo>
                  <a:lnTo>
                    <a:pt x="2018237" y="306851"/>
                  </a:lnTo>
                  <a:lnTo>
                    <a:pt x="2052083" y="344299"/>
                  </a:lnTo>
                  <a:lnTo>
                    <a:pt x="2085197" y="382317"/>
                  </a:lnTo>
                  <a:lnTo>
                    <a:pt x="2117580" y="420903"/>
                  </a:lnTo>
                  <a:lnTo>
                    <a:pt x="2149231" y="460060"/>
                  </a:lnTo>
                  <a:lnTo>
                    <a:pt x="2180151" y="499785"/>
                  </a:lnTo>
                  <a:lnTo>
                    <a:pt x="2210339" y="540080"/>
                  </a:lnTo>
                  <a:lnTo>
                    <a:pt x="2239796" y="580945"/>
                  </a:lnTo>
                  <a:lnTo>
                    <a:pt x="2268521" y="622378"/>
                  </a:lnTo>
                  <a:lnTo>
                    <a:pt x="2296514" y="664381"/>
                  </a:lnTo>
                  <a:lnTo>
                    <a:pt x="0" y="216477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6749" y="3071611"/>
              <a:ext cx="2743200" cy="1951989"/>
            </a:xfrm>
            <a:custGeom>
              <a:avLst/>
              <a:gdLst/>
              <a:ahLst/>
              <a:cxnLst/>
              <a:rect l="l" t="t" r="r" b="b"/>
              <a:pathLst>
                <a:path w="2743200" h="1951989">
                  <a:moveTo>
                    <a:pt x="2705786" y="1951903"/>
                  </a:moveTo>
                  <a:lnTo>
                    <a:pt x="0" y="1500388"/>
                  </a:lnTo>
                  <a:lnTo>
                    <a:pt x="2296514" y="0"/>
                  </a:lnTo>
                  <a:lnTo>
                    <a:pt x="2324035" y="42990"/>
                  </a:lnTo>
                  <a:lnTo>
                    <a:pt x="2350737" y="86462"/>
                  </a:lnTo>
                  <a:lnTo>
                    <a:pt x="2376621" y="130416"/>
                  </a:lnTo>
                  <a:lnTo>
                    <a:pt x="2401687" y="174852"/>
                  </a:lnTo>
                  <a:lnTo>
                    <a:pt x="2425935" y="219770"/>
                  </a:lnTo>
                  <a:lnTo>
                    <a:pt x="2449344" y="265131"/>
                  </a:lnTo>
                  <a:lnTo>
                    <a:pt x="2471894" y="310895"/>
                  </a:lnTo>
                  <a:lnTo>
                    <a:pt x="2493584" y="357063"/>
                  </a:lnTo>
                  <a:lnTo>
                    <a:pt x="2514415" y="403635"/>
                  </a:lnTo>
                  <a:lnTo>
                    <a:pt x="2534386" y="450610"/>
                  </a:lnTo>
                  <a:lnTo>
                    <a:pt x="2553481" y="497949"/>
                  </a:lnTo>
                  <a:lnTo>
                    <a:pt x="2571683" y="545610"/>
                  </a:lnTo>
                  <a:lnTo>
                    <a:pt x="2588991" y="593593"/>
                  </a:lnTo>
                  <a:lnTo>
                    <a:pt x="2605407" y="641898"/>
                  </a:lnTo>
                  <a:lnTo>
                    <a:pt x="2620929" y="690525"/>
                  </a:lnTo>
                  <a:lnTo>
                    <a:pt x="2635545" y="739433"/>
                  </a:lnTo>
                  <a:lnTo>
                    <a:pt x="2649241" y="788578"/>
                  </a:lnTo>
                  <a:lnTo>
                    <a:pt x="2662019" y="837961"/>
                  </a:lnTo>
                  <a:lnTo>
                    <a:pt x="2673877" y="887582"/>
                  </a:lnTo>
                  <a:lnTo>
                    <a:pt x="2684816" y="937441"/>
                  </a:lnTo>
                  <a:lnTo>
                    <a:pt x="2694826" y="987494"/>
                  </a:lnTo>
                  <a:lnTo>
                    <a:pt x="2703899" y="1037699"/>
                  </a:lnTo>
                  <a:lnTo>
                    <a:pt x="2712035" y="1088056"/>
                  </a:lnTo>
                  <a:lnTo>
                    <a:pt x="2719233" y="1138563"/>
                  </a:lnTo>
                  <a:lnTo>
                    <a:pt x="2725495" y="1189223"/>
                  </a:lnTo>
                  <a:lnTo>
                    <a:pt x="2730813" y="1239989"/>
                  </a:lnTo>
                  <a:lnTo>
                    <a:pt x="2735184" y="1290820"/>
                  </a:lnTo>
                  <a:lnTo>
                    <a:pt x="2738608" y="1341714"/>
                  </a:lnTo>
                  <a:lnTo>
                    <a:pt x="2741085" y="1392672"/>
                  </a:lnTo>
                  <a:lnTo>
                    <a:pt x="2742614" y="1443694"/>
                  </a:lnTo>
                  <a:lnTo>
                    <a:pt x="2743195" y="1494735"/>
                  </a:lnTo>
                  <a:lnTo>
                    <a:pt x="2742826" y="1545752"/>
                  </a:lnTo>
                  <a:lnTo>
                    <a:pt x="2741508" y="1596745"/>
                  </a:lnTo>
                  <a:lnTo>
                    <a:pt x="2739241" y="1647712"/>
                  </a:lnTo>
                  <a:lnTo>
                    <a:pt x="2736025" y="1698656"/>
                  </a:lnTo>
                  <a:lnTo>
                    <a:pt x="2731863" y="1749530"/>
                  </a:lnTo>
                  <a:lnTo>
                    <a:pt x="2726758" y="1800293"/>
                  </a:lnTo>
                  <a:lnTo>
                    <a:pt x="2720710" y="1850942"/>
                  </a:lnTo>
                  <a:lnTo>
                    <a:pt x="2713719" y="1901479"/>
                  </a:lnTo>
                  <a:lnTo>
                    <a:pt x="2705786" y="195190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49" y="4571999"/>
              <a:ext cx="2706370" cy="1500505"/>
            </a:xfrm>
            <a:custGeom>
              <a:avLst/>
              <a:gdLst/>
              <a:ahLst/>
              <a:cxnLst/>
              <a:rect l="l" t="t" r="r" b="b"/>
              <a:pathLst>
                <a:path w="2706370" h="1500504">
                  <a:moveTo>
                    <a:pt x="2296514" y="1500388"/>
                  </a:moveTo>
                  <a:lnTo>
                    <a:pt x="0" y="0"/>
                  </a:lnTo>
                  <a:lnTo>
                    <a:pt x="2705786" y="451515"/>
                  </a:lnTo>
                  <a:lnTo>
                    <a:pt x="2696804" y="502408"/>
                  </a:lnTo>
                  <a:lnTo>
                    <a:pt x="2686887" y="553044"/>
                  </a:lnTo>
                  <a:lnTo>
                    <a:pt x="2676034" y="603422"/>
                  </a:lnTo>
                  <a:lnTo>
                    <a:pt x="2664246" y="653543"/>
                  </a:lnTo>
                  <a:lnTo>
                    <a:pt x="2651523" y="703406"/>
                  </a:lnTo>
                  <a:lnTo>
                    <a:pt x="2637864" y="753011"/>
                  </a:lnTo>
                  <a:lnTo>
                    <a:pt x="2623270" y="802359"/>
                  </a:lnTo>
                  <a:lnTo>
                    <a:pt x="2607741" y="851449"/>
                  </a:lnTo>
                  <a:lnTo>
                    <a:pt x="2591276" y="900282"/>
                  </a:lnTo>
                  <a:lnTo>
                    <a:pt x="2573875" y="948857"/>
                  </a:lnTo>
                  <a:lnTo>
                    <a:pt x="2555540" y="997174"/>
                  </a:lnTo>
                  <a:lnTo>
                    <a:pt x="2536305" y="1045141"/>
                  </a:lnTo>
                  <a:lnTo>
                    <a:pt x="2516208" y="1092664"/>
                  </a:lnTo>
                  <a:lnTo>
                    <a:pt x="2495248" y="1139743"/>
                  </a:lnTo>
                  <a:lnTo>
                    <a:pt x="2473426" y="1186377"/>
                  </a:lnTo>
                  <a:lnTo>
                    <a:pt x="2450740" y="1232568"/>
                  </a:lnTo>
                  <a:lnTo>
                    <a:pt x="2427193" y="1278315"/>
                  </a:lnTo>
                  <a:lnTo>
                    <a:pt x="2402782" y="1323617"/>
                  </a:lnTo>
                  <a:lnTo>
                    <a:pt x="2377509" y="1368476"/>
                  </a:lnTo>
                  <a:lnTo>
                    <a:pt x="2351374" y="1412891"/>
                  </a:lnTo>
                  <a:lnTo>
                    <a:pt x="2324375" y="1456861"/>
                  </a:lnTo>
                  <a:lnTo>
                    <a:pt x="2296514" y="150038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86749" y="457199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1684908" y="2164770"/>
                  </a:moveTo>
                  <a:lnTo>
                    <a:pt x="0" y="0"/>
                  </a:lnTo>
                  <a:lnTo>
                    <a:pt x="2296514" y="1500388"/>
                  </a:lnTo>
                  <a:lnTo>
                    <a:pt x="2268521" y="1542391"/>
                  </a:lnTo>
                  <a:lnTo>
                    <a:pt x="2239796" y="1583824"/>
                  </a:lnTo>
                  <a:lnTo>
                    <a:pt x="2210339" y="1624689"/>
                  </a:lnTo>
                  <a:lnTo>
                    <a:pt x="2180151" y="1664984"/>
                  </a:lnTo>
                  <a:lnTo>
                    <a:pt x="2149231" y="1704709"/>
                  </a:lnTo>
                  <a:lnTo>
                    <a:pt x="2117580" y="1743866"/>
                  </a:lnTo>
                  <a:lnTo>
                    <a:pt x="2085197" y="1782452"/>
                  </a:lnTo>
                  <a:lnTo>
                    <a:pt x="2052083" y="1820470"/>
                  </a:lnTo>
                  <a:lnTo>
                    <a:pt x="2018237" y="1857918"/>
                  </a:lnTo>
                  <a:lnTo>
                    <a:pt x="1983712" y="1894741"/>
                  </a:lnTo>
                  <a:lnTo>
                    <a:pt x="1948559" y="1930881"/>
                  </a:lnTo>
                  <a:lnTo>
                    <a:pt x="1912778" y="1966340"/>
                  </a:lnTo>
                  <a:lnTo>
                    <a:pt x="1876369" y="2001117"/>
                  </a:lnTo>
                  <a:lnTo>
                    <a:pt x="1839332" y="2035211"/>
                  </a:lnTo>
                  <a:lnTo>
                    <a:pt x="1801668" y="2068624"/>
                  </a:lnTo>
                  <a:lnTo>
                    <a:pt x="1763376" y="2101354"/>
                  </a:lnTo>
                  <a:lnTo>
                    <a:pt x="1724456" y="2133403"/>
                  </a:lnTo>
                  <a:lnTo>
                    <a:pt x="1684908" y="2164770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35233" y="4571999"/>
              <a:ext cx="2136775" cy="2743200"/>
            </a:xfrm>
            <a:custGeom>
              <a:avLst/>
              <a:gdLst/>
              <a:ahLst/>
              <a:cxnLst/>
              <a:rect l="l" t="t" r="r" b="b"/>
              <a:pathLst>
                <a:path w="2136775" h="2743200">
                  <a:moveTo>
                    <a:pt x="470396" y="2743137"/>
                  </a:moveTo>
                  <a:lnTo>
                    <a:pt x="423167" y="2743056"/>
                  </a:lnTo>
                  <a:lnTo>
                    <a:pt x="375947" y="2742160"/>
                  </a:lnTo>
                  <a:lnTo>
                    <a:pt x="328735" y="2740451"/>
                  </a:lnTo>
                  <a:lnTo>
                    <a:pt x="281532" y="2737928"/>
                  </a:lnTo>
                  <a:lnTo>
                    <a:pt x="234379" y="2734593"/>
                  </a:lnTo>
                  <a:lnTo>
                    <a:pt x="187318" y="2730449"/>
                  </a:lnTo>
                  <a:lnTo>
                    <a:pt x="140350" y="2725497"/>
                  </a:lnTo>
                  <a:lnTo>
                    <a:pt x="93474" y="2719735"/>
                  </a:lnTo>
                  <a:lnTo>
                    <a:pt x="46691" y="2713165"/>
                  </a:lnTo>
                  <a:lnTo>
                    <a:pt x="0" y="2705786"/>
                  </a:lnTo>
                  <a:lnTo>
                    <a:pt x="451515" y="0"/>
                  </a:lnTo>
                  <a:lnTo>
                    <a:pt x="2136423" y="2164770"/>
                  </a:lnTo>
                  <a:lnTo>
                    <a:pt x="2098872" y="2193482"/>
                  </a:lnTo>
                  <a:lnTo>
                    <a:pt x="2060854" y="2221527"/>
                  </a:lnTo>
                  <a:lnTo>
                    <a:pt x="2022370" y="2248904"/>
                  </a:lnTo>
                  <a:lnTo>
                    <a:pt x="1983420" y="2275614"/>
                  </a:lnTo>
                  <a:lnTo>
                    <a:pt x="1944004" y="2301657"/>
                  </a:lnTo>
                  <a:lnTo>
                    <a:pt x="1904121" y="2327032"/>
                  </a:lnTo>
                  <a:lnTo>
                    <a:pt x="1863808" y="2351718"/>
                  </a:lnTo>
                  <a:lnTo>
                    <a:pt x="1823100" y="2375691"/>
                  </a:lnTo>
                  <a:lnTo>
                    <a:pt x="1781997" y="2398953"/>
                  </a:lnTo>
                  <a:lnTo>
                    <a:pt x="1740500" y="2421502"/>
                  </a:lnTo>
                  <a:lnTo>
                    <a:pt x="1698607" y="2443340"/>
                  </a:lnTo>
                  <a:lnTo>
                    <a:pt x="1656319" y="2464465"/>
                  </a:lnTo>
                  <a:lnTo>
                    <a:pt x="1613675" y="2484861"/>
                  </a:lnTo>
                  <a:lnTo>
                    <a:pt x="1570711" y="2504507"/>
                  </a:lnTo>
                  <a:lnTo>
                    <a:pt x="1527428" y="2523404"/>
                  </a:lnTo>
                  <a:lnTo>
                    <a:pt x="1483825" y="2541553"/>
                  </a:lnTo>
                  <a:lnTo>
                    <a:pt x="1439904" y="2558952"/>
                  </a:lnTo>
                  <a:lnTo>
                    <a:pt x="1395662" y="2575603"/>
                  </a:lnTo>
                  <a:lnTo>
                    <a:pt x="1351141" y="2591490"/>
                  </a:lnTo>
                  <a:lnTo>
                    <a:pt x="1306380" y="2606599"/>
                  </a:lnTo>
                  <a:lnTo>
                    <a:pt x="1261378" y="2620931"/>
                  </a:lnTo>
                  <a:lnTo>
                    <a:pt x="1216136" y="2634484"/>
                  </a:lnTo>
                  <a:lnTo>
                    <a:pt x="1170654" y="2647260"/>
                  </a:lnTo>
                  <a:lnTo>
                    <a:pt x="1124931" y="2659258"/>
                  </a:lnTo>
                  <a:lnTo>
                    <a:pt x="1079009" y="2670468"/>
                  </a:lnTo>
                  <a:lnTo>
                    <a:pt x="1032928" y="2680879"/>
                  </a:lnTo>
                  <a:lnTo>
                    <a:pt x="986688" y="2690492"/>
                  </a:lnTo>
                  <a:lnTo>
                    <a:pt x="940289" y="2699306"/>
                  </a:lnTo>
                  <a:lnTo>
                    <a:pt x="893731" y="2707322"/>
                  </a:lnTo>
                  <a:lnTo>
                    <a:pt x="847015" y="2714539"/>
                  </a:lnTo>
                  <a:lnTo>
                    <a:pt x="800181" y="2720952"/>
                  </a:lnTo>
                  <a:lnTo>
                    <a:pt x="753272" y="2726554"/>
                  </a:lnTo>
                  <a:lnTo>
                    <a:pt x="706287" y="2731346"/>
                  </a:lnTo>
                  <a:lnTo>
                    <a:pt x="659226" y="2735326"/>
                  </a:lnTo>
                  <a:lnTo>
                    <a:pt x="612090" y="2738497"/>
                  </a:lnTo>
                  <a:lnTo>
                    <a:pt x="564878" y="2740856"/>
                  </a:lnTo>
                  <a:lnTo>
                    <a:pt x="517633" y="2742403"/>
                  </a:lnTo>
                  <a:lnTo>
                    <a:pt x="470396" y="2743137"/>
                  </a:lnTo>
                  <a:close/>
                </a:path>
              </a:pathLst>
            </a:custGeom>
            <a:solidFill>
              <a:srgbClr val="F6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4177" y="4571999"/>
              <a:ext cx="2413000" cy="2706370"/>
            </a:xfrm>
            <a:custGeom>
              <a:avLst/>
              <a:gdLst/>
              <a:ahLst/>
              <a:cxnLst/>
              <a:rect l="l" t="t" r="r" b="b"/>
              <a:pathLst>
                <a:path w="2413000" h="2706370">
                  <a:moveTo>
                    <a:pt x="1961056" y="2705786"/>
                  </a:moveTo>
                  <a:lnTo>
                    <a:pt x="1922651" y="2699096"/>
                  </a:lnTo>
                  <a:lnTo>
                    <a:pt x="1884353" y="2691863"/>
                  </a:lnTo>
                  <a:lnTo>
                    <a:pt x="1846161" y="2684087"/>
                  </a:lnTo>
                  <a:lnTo>
                    <a:pt x="1808076" y="2675766"/>
                  </a:lnTo>
                  <a:lnTo>
                    <a:pt x="1770113" y="2666906"/>
                  </a:lnTo>
                  <a:lnTo>
                    <a:pt x="1732288" y="2657509"/>
                  </a:lnTo>
                  <a:lnTo>
                    <a:pt x="1694600" y="2647576"/>
                  </a:lnTo>
                  <a:lnTo>
                    <a:pt x="1657049" y="2637106"/>
                  </a:lnTo>
                  <a:lnTo>
                    <a:pt x="1619651" y="2626103"/>
                  </a:lnTo>
                  <a:lnTo>
                    <a:pt x="1582420" y="2614573"/>
                  </a:lnTo>
                  <a:lnTo>
                    <a:pt x="1545357" y="2602514"/>
                  </a:lnTo>
                  <a:lnTo>
                    <a:pt x="1508462" y="2589928"/>
                  </a:lnTo>
                  <a:lnTo>
                    <a:pt x="1471749" y="2576818"/>
                  </a:lnTo>
                  <a:lnTo>
                    <a:pt x="1435234" y="2563192"/>
                  </a:lnTo>
                  <a:lnTo>
                    <a:pt x="1398915" y="2549047"/>
                  </a:lnTo>
                  <a:lnTo>
                    <a:pt x="1362795" y="2534385"/>
                  </a:lnTo>
                  <a:lnTo>
                    <a:pt x="1326886" y="2519212"/>
                  </a:lnTo>
                  <a:lnTo>
                    <a:pt x="1291203" y="2503533"/>
                  </a:lnTo>
                  <a:lnTo>
                    <a:pt x="1255747" y="2487348"/>
                  </a:lnTo>
                  <a:lnTo>
                    <a:pt x="1220518" y="2470658"/>
                  </a:lnTo>
                  <a:lnTo>
                    <a:pt x="1185529" y="2453469"/>
                  </a:lnTo>
                  <a:lnTo>
                    <a:pt x="1150795" y="2435788"/>
                  </a:lnTo>
                  <a:lnTo>
                    <a:pt x="1116316" y="2417615"/>
                  </a:lnTo>
                  <a:lnTo>
                    <a:pt x="1082091" y="2398951"/>
                  </a:lnTo>
                  <a:lnTo>
                    <a:pt x="1048135" y="2379802"/>
                  </a:lnTo>
                  <a:lnTo>
                    <a:pt x="1014462" y="2360176"/>
                  </a:lnTo>
                  <a:lnTo>
                    <a:pt x="981070" y="2340074"/>
                  </a:lnTo>
                  <a:lnTo>
                    <a:pt x="947962" y="2319495"/>
                  </a:lnTo>
                  <a:lnTo>
                    <a:pt x="915148" y="2298448"/>
                  </a:lnTo>
                  <a:lnTo>
                    <a:pt x="882644" y="2276942"/>
                  </a:lnTo>
                  <a:lnTo>
                    <a:pt x="850448" y="2254975"/>
                  </a:lnTo>
                  <a:lnTo>
                    <a:pt x="818562" y="2232549"/>
                  </a:lnTo>
                  <a:lnTo>
                    <a:pt x="786997" y="2209672"/>
                  </a:lnTo>
                  <a:lnTo>
                    <a:pt x="755767" y="2186354"/>
                  </a:lnTo>
                  <a:lnTo>
                    <a:pt x="724872" y="2162594"/>
                  </a:lnTo>
                  <a:lnTo>
                    <a:pt x="694311" y="2138392"/>
                  </a:lnTo>
                  <a:lnTo>
                    <a:pt x="664096" y="2113759"/>
                  </a:lnTo>
                  <a:lnTo>
                    <a:pt x="634241" y="2088704"/>
                  </a:lnTo>
                  <a:lnTo>
                    <a:pt x="604746" y="2063228"/>
                  </a:lnTo>
                  <a:lnTo>
                    <a:pt x="575609" y="2037329"/>
                  </a:lnTo>
                  <a:lnTo>
                    <a:pt x="546843" y="2011019"/>
                  </a:lnTo>
                  <a:lnTo>
                    <a:pt x="518459" y="1984309"/>
                  </a:lnTo>
                  <a:lnTo>
                    <a:pt x="490458" y="1957198"/>
                  </a:lnTo>
                  <a:lnTo>
                    <a:pt x="462840" y="1929686"/>
                  </a:lnTo>
                  <a:lnTo>
                    <a:pt x="435615" y="1901785"/>
                  </a:lnTo>
                  <a:lnTo>
                    <a:pt x="408795" y="1873505"/>
                  </a:lnTo>
                  <a:lnTo>
                    <a:pt x="382379" y="1844847"/>
                  </a:lnTo>
                  <a:lnTo>
                    <a:pt x="356368" y="1815811"/>
                  </a:lnTo>
                  <a:lnTo>
                    <a:pt x="330772" y="1786408"/>
                  </a:lnTo>
                  <a:lnTo>
                    <a:pt x="305601" y="1756650"/>
                  </a:lnTo>
                  <a:lnTo>
                    <a:pt x="280856" y="1726538"/>
                  </a:lnTo>
                  <a:lnTo>
                    <a:pt x="256537" y="1696071"/>
                  </a:lnTo>
                  <a:lnTo>
                    <a:pt x="232652" y="1665261"/>
                  </a:lnTo>
                  <a:lnTo>
                    <a:pt x="209213" y="1634122"/>
                  </a:lnTo>
                  <a:lnTo>
                    <a:pt x="186218" y="1602653"/>
                  </a:lnTo>
                  <a:lnTo>
                    <a:pt x="163669" y="1570853"/>
                  </a:lnTo>
                  <a:lnTo>
                    <a:pt x="141573" y="1538737"/>
                  </a:lnTo>
                  <a:lnTo>
                    <a:pt x="119941" y="1506316"/>
                  </a:lnTo>
                  <a:lnTo>
                    <a:pt x="98771" y="1473591"/>
                  </a:lnTo>
                  <a:lnTo>
                    <a:pt x="78064" y="1440562"/>
                  </a:lnTo>
                  <a:lnTo>
                    <a:pt x="57829" y="1407242"/>
                  </a:lnTo>
                  <a:lnTo>
                    <a:pt x="38073" y="1373645"/>
                  </a:lnTo>
                  <a:lnTo>
                    <a:pt x="18797" y="1339770"/>
                  </a:lnTo>
                  <a:lnTo>
                    <a:pt x="0" y="1305618"/>
                  </a:lnTo>
                  <a:lnTo>
                    <a:pt x="2412572" y="0"/>
                  </a:lnTo>
                  <a:lnTo>
                    <a:pt x="1961056" y="2705786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631" y="3071611"/>
              <a:ext cx="2743200" cy="2806065"/>
            </a:xfrm>
            <a:custGeom>
              <a:avLst/>
              <a:gdLst/>
              <a:ahLst/>
              <a:cxnLst/>
              <a:rect l="l" t="t" r="r" b="b"/>
              <a:pathLst>
                <a:path w="2743200" h="2806065">
                  <a:moveTo>
                    <a:pt x="330545" y="2806006"/>
                  </a:moveTo>
                  <a:lnTo>
                    <a:pt x="308958" y="2765304"/>
                  </a:lnTo>
                  <a:lnTo>
                    <a:pt x="288063" y="2724257"/>
                  </a:lnTo>
                  <a:lnTo>
                    <a:pt x="267860" y="2682864"/>
                  </a:lnTo>
                  <a:lnTo>
                    <a:pt x="248350" y="2641126"/>
                  </a:lnTo>
                  <a:lnTo>
                    <a:pt x="229544" y="2599067"/>
                  </a:lnTo>
                  <a:lnTo>
                    <a:pt x="211451" y="2556709"/>
                  </a:lnTo>
                  <a:lnTo>
                    <a:pt x="194073" y="2514054"/>
                  </a:lnTo>
                  <a:lnTo>
                    <a:pt x="177408" y="2471100"/>
                  </a:lnTo>
                  <a:lnTo>
                    <a:pt x="161467" y="2427873"/>
                  </a:lnTo>
                  <a:lnTo>
                    <a:pt x="146258" y="2384397"/>
                  </a:lnTo>
                  <a:lnTo>
                    <a:pt x="131782" y="2340671"/>
                  </a:lnTo>
                  <a:lnTo>
                    <a:pt x="118038" y="2296696"/>
                  </a:lnTo>
                  <a:lnTo>
                    <a:pt x="105035" y="2252497"/>
                  </a:lnTo>
                  <a:lnTo>
                    <a:pt x="92779" y="2208098"/>
                  </a:lnTo>
                  <a:lnTo>
                    <a:pt x="81270" y="2163499"/>
                  </a:lnTo>
                  <a:lnTo>
                    <a:pt x="70509" y="2118701"/>
                  </a:lnTo>
                  <a:lnTo>
                    <a:pt x="60501" y="2073728"/>
                  </a:lnTo>
                  <a:lnTo>
                    <a:pt x="51253" y="2028606"/>
                  </a:lnTo>
                  <a:lnTo>
                    <a:pt x="42764" y="1983336"/>
                  </a:lnTo>
                  <a:lnTo>
                    <a:pt x="35034" y="1937916"/>
                  </a:lnTo>
                  <a:lnTo>
                    <a:pt x="28067" y="1892373"/>
                  </a:lnTo>
                  <a:lnTo>
                    <a:pt x="21869" y="1846733"/>
                  </a:lnTo>
                  <a:lnTo>
                    <a:pt x="16437" y="1800994"/>
                  </a:lnTo>
                  <a:lnTo>
                    <a:pt x="11774" y="1755158"/>
                  </a:lnTo>
                  <a:lnTo>
                    <a:pt x="7880" y="1709251"/>
                  </a:lnTo>
                  <a:lnTo>
                    <a:pt x="4759" y="1663297"/>
                  </a:lnTo>
                  <a:lnTo>
                    <a:pt x="2410" y="1617297"/>
                  </a:lnTo>
                  <a:lnTo>
                    <a:pt x="833" y="1571251"/>
                  </a:lnTo>
                  <a:lnTo>
                    <a:pt x="29" y="1525186"/>
                  </a:lnTo>
                  <a:lnTo>
                    <a:pt x="0" y="1479126"/>
                  </a:lnTo>
                  <a:lnTo>
                    <a:pt x="743" y="1433072"/>
                  </a:lnTo>
                  <a:lnTo>
                    <a:pt x="2261" y="1387025"/>
                  </a:lnTo>
                  <a:lnTo>
                    <a:pt x="4551" y="1341009"/>
                  </a:lnTo>
                  <a:lnTo>
                    <a:pt x="7613" y="1295051"/>
                  </a:lnTo>
                  <a:lnTo>
                    <a:pt x="11446" y="1249151"/>
                  </a:lnTo>
                  <a:lnTo>
                    <a:pt x="16051" y="1203309"/>
                  </a:lnTo>
                  <a:lnTo>
                    <a:pt x="21425" y="1157551"/>
                  </a:lnTo>
                  <a:lnTo>
                    <a:pt x="27564" y="1111902"/>
                  </a:lnTo>
                  <a:lnTo>
                    <a:pt x="34470" y="1066363"/>
                  </a:lnTo>
                  <a:lnTo>
                    <a:pt x="42142" y="1020934"/>
                  </a:lnTo>
                  <a:lnTo>
                    <a:pt x="50575" y="975640"/>
                  </a:lnTo>
                  <a:lnTo>
                    <a:pt x="59764" y="930506"/>
                  </a:lnTo>
                  <a:lnTo>
                    <a:pt x="69711" y="885533"/>
                  </a:lnTo>
                  <a:lnTo>
                    <a:pt x="80415" y="840721"/>
                  </a:lnTo>
                  <a:lnTo>
                    <a:pt x="91869" y="796095"/>
                  </a:lnTo>
                  <a:lnTo>
                    <a:pt x="104068" y="751680"/>
                  </a:lnTo>
                  <a:lnTo>
                    <a:pt x="117011" y="707476"/>
                  </a:lnTo>
                  <a:lnTo>
                    <a:pt x="130698" y="663484"/>
                  </a:lnTo>
                  <a:lnTo>
                    <a:pt x="145121" y="619727"/>
                  </a:lnTo>
                  <a:lnTo>
                    <a:pt x="160273" y="576231"/>
                  </a:lnTo>
                  <a:lnTo>
                    <a:pt x="176154" y="532996"/>
                  </a:lnTo>
                  <a:lnTo>
                    <a:pt x="192763" y="490021"/>
                  </a:lnTo>
                  <a:lnTo>
                    <a:pt x="210091" y="447331"/>
                  </a:lnTo>
                  <a:lnTo>
                    <a:pt x="228129" y="404950"/>
                  </a:lnTo>
                  <a:lnTo>
                    <a:pt x="246876" y="362878"/>
                  </a:lnTo>
                  <a:lnTo>
                    <a:pt x="266332" y="321115"/>
                  </a:lnTo>
                  <a:lnTo>
                    <a:pt x="286487" y="279685"/>
                  </a:lnTo>
                  <a:lnTo>
                    <a:pt x="307329" y="238610"/>
                  </a:lnTo>
                  <a:lnTo>
                    <a:pt x="328857" y="197892"/>
                  </a:lnTo>
                  <a:lnTo>
                    <a:pt x="351073" y="157529"/>
                  </a:lnTo>
                  <a:lnTo>
                    <a:pt x="373963" y="117545"/>
                  </a:lnTo>
                  <a:lnTo>
                    <a:pt x="397515" y="77962"/>
                  </a:lnTo>
                  <a:lnTo>
                    <a:pt x="421728" y="38780"/>
                  </a:lnTo>
                  <a:lnTo>
                    <a:pt x="446603" y="0"/>
                  </a:lnTo>
                  <a:lnTo>
                    <a:pt x="2743117" y="1500388"/>
                  </a:lnTo>
                  <a:lnTo>
                    <a:pt x="330545" y="2806006"/>
                  </a:lnTo>
                  <a:close/>
                </a:path>
              </a:pathLst>
            </a:custGeom>
            <a:solidFill>
              <a:srgbClr val="772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0234" y="2059850"/>
              <a:ext cx="2296795" cy="2512695"/>
            </a:xfrm>
            <a:custGeom>
              <a:avLst/>
              <a:gdLst/>
              <a:ahLst/>
              <a:cxnLst/>
              <a:rect l="l" t="t" r="r" b="b"/>
              <a:pathLst>
                <a:path w="2296795" h="2512695">
                  <a:moveTo>
                    <a:pt x="2296514" y="2512149"/>
                  </a:moveTo>
                  <a:lnTo>
                    <a:pt x="0" y="1011761"/>
                  </a:lnTo>
                  <a:lnTo>
                    <a:pt x="27538" y="970428"/>
                  </a:lnTo>
                  <a:lnTo>
                    <a:pt x="55791" y="929640"/>
                  </a:lnTo>
                  <a:lnTo>
                    <a:pt x="84759" y="889395"/>
                  </a:lnTo>
                  <a:lnTo>
                    <a:pt x="114441" y="849695"/>
                  </a:lnTo>
                  <a:lnTo>
                    <a:pt x="144836" y="810540"/>
                  </a:lnTo>
                  <a:lnTo>
                    <a:pt x="175947" y="771928"/>
                  </a:lnTo>
                  <a:lnTo>
                    <a:pt x="207771" y="733861"/>
                  </a:lnTo>
                  <a:lnTo>
                    <a:pt x="240310" y="696337"/>
                  </a:lnTo>
                  <a:lnTo>
                    <a:pt x="273520" y="659407"/>
                  </a:lnTo>
                  <a:lnTo>
                    <a:pt x="307359" y="623118"/>
                  </a:lnTo>
                  <a:lnTo>
                    <a:pt x="341826" y="587471"/>
                  </a:lnTo>
                  <a:lnTo>
                    <a:pt x="376921" y="552465"/>
                  </a:lnTo>
                  <a:lnTo>
                    <a:pt x="412645" y="518101"/>
                  </a:lnTo>
                  <a:lnTo>
                    <a:pt x="448997" y="484378"/>
                  </a:lnTo>
                  <a:lnTo>
                    <a:pt x="485978" y="451296"/>
                  </a:lnTo>
                  <a:lnTo>
                    <a:pt x="523586" y="418856"/>
                  </a:lnTo>
                  <a:lnTo>
                    <a:pt x="561774" y="387100"/>
                  </a:lnTo>
                  <a:lnTo>
                    <a:pt x="600491" y="356069"/>
                  </a:lnTo>
                  <a:lnTo>
                    <a:pt x="639737" y="325763"/>
                  </a:lnTo>
                  <a:lnTo>
                    <a:pt x="679513" y="296183"/>
                  </a:lnTo>
                  <a:lnTo>
                    <a:pt x="719818" y="267328"/>
                  </a:lnTo>
                  <a:lnTo>
                    <a:pt x="760652" y="239199"/>
                  </a:lnTo>
                  <a:lnTo>
                    <a:pt x="802016" y="211795"/>
                  </a:lnTo>
                  <a:lnTo>
                    <a:pt x="843909" y="185116"/>
                  </a:lnTo>
                  <a:lnTo>
                    <a:pt x="886276" y="159197"/>
                  </a:lnTo>
                  <a:lnTo>
                    <a:pt x="929062" y="134072"/>
                  </a:lnTo>
                  <a:lnTo>
                    <a:pt x="972268" y="109741"/>
                  </a:lnTo>
                  <a:lnTo>
                    <a:pt x="1015892" y="86205"/>
                  </a:lnTo>
                  <a:lnTo>
                    <a:pt x="1059936" y="63462"/>
                  </a:lnTo>
                  <a:lnTo>
                    <a:pt x="1104400" y="41514"/>
                  </a:lnTo>
                  <a:lnTo>
                    <a:pt x="1149282" y="20360"/>
                  </a:lnTo>
                  <a:lnTo>
                    <a:pt x="1194584" y="0"/>
                  </a:lnTo>
                  <a:lnTo>
                    <a:pt x="2296514" y="2512149"/>
                  </a:lnTo>
                  <a:close/>
                </a:path>
              </a:pathLst>
            </a:custGeom>
            <a:solidFill>
              <a:srgbClr val="5E7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4819" y="1828800"/>
              <a:ext cx="1102360" cy="2743200"/>
            </a:xfrm>
            <a:custGeom>
              <a:avLst/>
              <a:gdLst/>
              <a:ahLst/>
              <a:cxnLst/>
              <a:rect l="l" t="t" r="r" b="b"/>
              <a:pathLst>
                <a:path w="1102359" h="2743200">
                  <a:moveTo>
                    <a:pt x="1101930" y="2743199"/>
                  </a:moveTo>
                  <a:lnTo>
                    <a:pt x="0" y="231050"/>
                  </a:lnTo>
                  <a:lnTo>
                    <a:pt x="47507" y="210738"/>
                  </a:lnTo>
                  <a:lnTo>
                    <a:pt x="95309" y="191350"/>
                  </a:lnTo>
                  <a:lnTo>
                    <a:pt x="143408" y="172885"/>
                  </a:lnTo>
                  <a:lnTo>
                    <a:pt x="191803" y="155344"/>
                  </a:lnTo>
                  <a:lnTo>
                    <a:pt x="240493" y="138726"/>
                  </a:lnTo>
                  <a:lnTo>
                    <a:pt x="289480" y="123031"/>
                  </a:lnTo>
                  <a:lnTo>
                    <a:pt x="338762" y="108261"/>
                  </a:lnTo>
                  <a:lnTo>
                    <a:pt x="388340" y="94413"/>
                  </a:lnTo>
                  <a:lnTo>
                    <a:pt x="438214" y="81489"/>
                  </a:lnTo>
                  <a:lnTo>
                    <a:pt x="488384" y="69489"/>
                  </a:lnTo>
                  <a:lnTo>
                    <a:pt x="538849" y="58412"/>
                  </a:lnTo>
                  <a:lnTo>
                    <a:pt x="589513" y="48279"/>
                  </a:lnTo>
                  <a:lnTo>
                    <a:pt x="640277" y="39110"/>
                  </a:lnTo>
                  <a:lnTo>
                    <a:pt x="691141" y="30907"/>
                  </a:lnTo>
                  <a:lnTo>
                    <a:pt x="742105" y="23667"/>
                  </a:lnTo>
                  <a:lnTo>
                    <a:pt x="793169" y="17392"/>
                  </a:lnTo>
                  <a:lnTo>
                    <a:pt x="844333" y="12082"/>
                  </a:lnTo>
                  <a:lnTo>
                    <a:pt x="895598" y="7737"/>
                  </a:lnTo>
                  <a:lnTo>
                    <a:pt x="946962" y="4355"/>
                  </a:lnTo>
                  <a:lnTo>
                    <a:pt x="998427" y="1939"/>
                  </a:lnTo>
                  <a:lnTo>
                    <a:pt x="1049991" y="487"/>
                  </a:lnTo>
                  <a:lnTo>
                    <a:pt x="1101656" y="0"/>
                  </a:lnTo>
                  <a:lnTo>
                    <a:pt x="1101930" y="2743199"/>
                  </a:lnTo>
                  <a:close/>
                </a:path>
              </a:pathLst>
            </a:custGeom>
            <a:solidFill>
              <a:srgbClr val="4D3B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co</a:t>
            </a:r>
            <a:r>
              <a:rPr spc="-405" dirty="0">
                <a:latin typeface="Times New Roman"/>
                <a:cs typeface="Times New Roman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c</a:t>
            </a:r>
            <a:r>
              <a:rPr spc="-50" dirty="0">
                <a:latin typeface="Times New Roman"/>
                <a:cs typeface="Times New Roman"/>
              </a:rPr>
              <a:t>l</a:t>
            </a:r>
            <a:r>
              <a:rPr spc="-405"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io</a:t>
            </a:r>
            <a:r>
              <a:rPr spc="-405" dirty="0">
                <a:latin typeface="Times New Roman"/>
                <a:cs typeface="Times New Roman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1765" y="2324734"/>
            <a:ext cx="12394565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5030"/>
              </a:lnSpc>
              <a:spcBef>
                <a:spcPts val="275"/>
              </a:spcBef>
            </a:pPr>
            <a:r>
              <a:rPr sz="4200" spc="-100" dirty="0">
                <a:latin typeface="Tahoma"/>
                <a:cs typeface="Tahoma"/>
              </a:rPr>
              <a:t>From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85" dirty="0">
                <a:latin typeface="Tahoma"/>
                <a:cs typeface="Tahoma"/>
              </a:rPr>
              <a:t>above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analysis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low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0" dirty="0">
                <a:latin typeface="Tahoma"/>
                <a:cs typeface="Tahoma"/>
              </a:rPr>
              <a:t>level,medium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5" dirty="0">
                <a:latin typeface="Tahoma"/>
                <a:cs typeface="Tahoma"/>
              </a:rPr>
              <a:t>level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be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140" dirty="0">
                <a:latin typeface="Tahoma"/>
                <a:cs typeface="Tahoma"/>
              </a:rPr>
              <a:t>improved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20" dirty="0">
                <a:latin typeface="Tahoma"/>
                <a:cs typeface="Tahoma"/>
              </a:rPr>
              <a:t>by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70" dirty="0">
                <a:latin typeface="Tahoma"/>
                <a:cs typeface="Tahoma"/>
              </a:rPr>
              <a:t>assigning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various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tasks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training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in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35" dirty="0">
                <a:latin typeface="Tahoma"/>
                <a:cs typeface="Tahoma"/>
              </a:rPr>
              <a:t>field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ahoma"/>
              <a:cs typeface="Tahoma"/>
            </a:endParaRPr>
          </a:p>
          <a:p>
            <a:pPr marL="12700" marR="41910">
              <a:lnSpc>
                <a:spcPts val="5020"/>
              </a:lnSpc>
            </a:pPr>
            <a:r>
              <a:rPr sz="4200" spc="-200" dirty="0">
                <a:latin typeface="Tahoma"/>
                <a:cs typeface="Tahoma"/>
              </a:rPr>
              <a:t>The </a:t>
            </a:r>
            <a:r>
              <a:rPr sz="4200" spc="5" dirty="0">
                <a:latin typeface="Tahoma"/>
                <a:cs typeface="Tahoma"/>
              </a:rPr>
              <a:t>current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65" dirty="0">
                <a:latin typeface="Tahoma"/>
                <a:cs typeface="Tahoma"/>
              </a:rPr>
              <a:t>very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05" dirty="0">
                <a:latin typeface="Tahoma"/>
                <a:cs typeface="Tahoma"/>
              </a:rPr>
              <a:t>level </a:t>
            </a:r>
            <a:r>
              <a:rPr sz="4200" spc="-150" dirty="0">
                <a:latin typeface="Tahoma"/>
                <a:cs typeface="Tahoma"/>
              </a:rPr>
              <a:t>employees </a:t>
            </a:r>
            <a:r>
              <a:rPr sz="4200" spc="-85" dirty="0">
                <a:latin typeface="Tahoma"/>
                <a:cs typeface="Tahoma"/>
              </a:rPr>
              <a:t>are </a:t>
            </a:r>
            <a:r>
              <a:rPr sz="4200" spc="-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5" dirty="0">
                <a:latin typeface="Tahoma"/>
                <a:cs typeface="Tahoma"/>
              </a:rPr>
              <a:t>s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b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60" dirty="0">
                <a:latin typeface="Tahoma"/>
                <a:cs typeface="Tahoma"/>
              </a:rPr>
              <a:t>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25" dirty="0">
                <a:latin typeface="Tahoma"/>
                <a:cs typeface="Tahoma"/>
              </a:rPr>
              <a:t>pp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40" dirty="0">
                <a:latin typeface="Tahoma"/>
                <a:cs typeface="Tahoma"/>
              </a:rPr>
              <a:t>s  </a:t>
            </a:r>
            <a:r>
              <a:rPr sz="4200" spc="-80" dirty="0">
                <a:latin typeface="Tahoma"/>
                <a:cs typeface="Tahoma"/>
              </a:rPr>
              <a:t>towards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80" dirty="0">
                <a:latin typeface="Tahoma"/>
                <a:cs typeface="Tahoma"/>
              </a:rPr>
              <a:t>growth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5" dirty="0">
                <a:latin typeface="Tahoma"/>
                <a:cs typeface="Tahoma"/>
              </a:rPr>
              <a:t>increase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participation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295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85" dirty="0">
                <a:latin typeface="Tahoma"/>
                <a:cs typeface="Tahoma"/>
              </a:rPr>
              <a:t>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g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5" dirty="0">
                <a:latin typeface="Tahoma"/>
                <a:cs typeface="Tahoma"/>
              </a:rPr>
              <a:t>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85" dirty="0">
                <a:latin typeface="Tahoma"/>
                <a:cs typeface="Tahoma"/>
              </a:rPr>
              <a:t>j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475" dirty="0">
                <a:latin typeface="Tahoma"/>
                <a:cs typeface="Tahoma"/>
              </a:rPr>
              <a:t>.</a:t>
            </a:r>
            <a:endParaRPr sz="4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sz="6600" b="1" spc="-140" dirty="0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</a:t>
            </a:r>
            <a:r>
              <a:rPr sz="6600" b="1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3264122"/>
            <a:ext cx="171450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33265" y="2965672"/>
            <a:ext cx="1034542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spc="-400" dirty="0">
                <a:latin typeface="Verdana"/>
                <a:cs typeface="Verdana"/>
              </a:rPr>
              <a:t>Analysing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90" dirty="0">
                <a:latin typeface="Verdana"/>
                <a:cs typeface="Verdana"/>
              </a:rPr>
              <a:t>employee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their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635" dirty="0">
                <a:latin typeface="Verdana"/>
                <a:cs typeface="Verdana"/>
              </a:rPr>
              <a:t>w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g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ill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50" dirty="0">
                <a:latin typeface="Verdana"/>
                <a:cs typeface="Verdana"/>
              </a:rPr>
              <a:t>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w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225" dirty="0">
                <a:latin typeface="Verdana"/>
                <a:cs typeface="Verdana"/>
              </a:rPr>
              <a:t>l  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y</a:t>
            </a:r>
            <a:r>
              <a:rPr sz="4200" spc="-430" dirty="0">
                <a:latin typeface="Verdana"/>
                <a:cs typeface="Verdana"/>
              </a:rPr>
              <a:t>ee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b</a:t>
            </a:r>
            <a:r>
              <a:rPr sz="4200" spc="-705" dirty="0">
                <a:latin typeface="Verdana"/>
                <a:cs typeface="Verdana"/>
              </a:rPr>
              <a:t>y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Verdana"/>
              <a:cs typeface="Verdana"/>
            </a:endParaRPr>
          </a:p>
          <a:p>
            <a:pPr marL="12700" marR="302895">
              <a:lnSpc>
                <a:spcPts val="5030"/>
              </a:lnSpc>
            </a:pPr>
            <a:r>
              <a:rPr sz="4200" spc="-455" dirty="0">
                <a:latin typeface="Verdana"/>
                <a:cs typeface="Verdana"/>
              </a:rPr>
              <a:t>To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25" dirty="0">
                <a:latin typeface="Verdana"/>
                <a:cs typeface="Verdana"/>
              </a:rPr>
              <a:t>the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55" dirty="0">
                <a:latin typeface="Verdana"/>
                <a:cs typeface="Verdana"/>
              </a:rPr>
              <a:t>and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34" dirty="0">
                <a:latin typeface="Verdana"/>
                <a:cs typeface="Verdana"/>
              </a:rPr>
              <a:t>give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90" dirty="0">
                <a:latin typeface="Verdana"/>
                <a:cs typeface="Verdana"/>
              </a:rPr>
              <a:t>rewards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185" dirty="0">
                <a:latin typeface="Verdana"/>
                <a:cs typeface="Verdana"/>
              </a:rPr>
              <a:t>rr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125" dirty="0">
                <a:latin typeface="Verdana"/>
                <a:cs typeface="Verdana"/>
              </a:rPr>
              <a:t>t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80" dirty="0">
                <a:latin typeface="Verdana"/>
                <a:cs typeface="Verdana"/>
              </a:rPr>
              <a:t>f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5816822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3114" y="3798569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30360" y="3481069"/>
            <a:ext cx="11025505" cy="566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</a:pPr>
            <a:r>
              <a:rPr sz="3600" spc="7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121285" marR="499745" algn="just">
              <a:lnSpc>
                <a:spcPts val="5030"/>
              </a:lnSpc>
              <a:spcBef>
                <a:spcPts val="114"/>
              </a:spcBef>
            </a:pPr>
            <a:r>
              <a:rPr sz="4200" spc="215" dirty="0">
                <a:latin typeface="Times New Roman"/>
                <a:cs typeface="Times New Roman"/>
              </a:rPr>
              <a:t>In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0" dirty="0">
                <a:latin typeface="Times New Roman"/>
                <a:cs typeface="Times New Roman"/>
              </a:rPr>
              <a:t>this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14" dirty="0">
                <a:latin typeface="Times New Roman"/>
                <a:cs typeface="Times New Roman"/>
              </a:rPr>
              <a:t>project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we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70" dirty="0">
                <a:latin typeface="Times New Roman"/>
                <a:cs typeface="Times New Roman"/>
              </a:rPr>
              <a:t>known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about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the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employees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how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they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45" dirty="0">
                <a:latin typeface="Times New Roman"/>
                <a:cs typeface="Times New Roman"/>
              </a:rPr>
              <a:t>perform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by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20" dirty="0">
                <a:latin typeface="Times New Roman"/>
                <a:cs typeface="Times New Roman"/>
              </a:rPr>
              <a:t>various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75" dirty="0">
                <a:latin typeface="Times New Roman"/>
                <a:cs typeface="Times New Roman"/>
              </a:rPr>
              <a:t>graph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pivot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table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121285" marR="5080">
              <a:lnSpc>
                <a:spcPts val="5030"/>
              </a:lnSpc>
              <a:tabLst>
                <a:tab pos="1198245" algn="l"/>
                <a:tab pos="1804035" algn="l"/>
                <a:tab pos="1837689" algn="l"/>
                <a:tab pos="1988185" algn="l"/>
                <a:tab pos="2516505" algn="l"/>
                <a:tab pos="2827020" algn="l"/>
                <a:tab pos="3549015" algn="l"/>
                <a:tab pos="4838065" algn="l"/>
                <a:tab pos="5528310" algn="l"/>
                <a:tab pos="5838190" algn="l"/>
                <a:tab pos="6027420" algn="l"/>
                <a:tab pos="6116320" algn="l"/>
                <a:tab pos="6995159" algn="l"/>
                <a:tab pos="7183755" algn="l"/>
                <a:tab pos="7455534" algn="l"/>
                <a:tab pos="7878445" algn="l"/>
                <a:tab pos="7938770" algn="l"/>
                <a:tab pos="8750300" algn="l"/>
                <a:tab pos="10100310" algn="l"/>
                <a:tab pos="10366375" algn="l"/>
              </a:tabLst>
            </a:pPr>
            <a:r>
              <a:rPr sz="4200" spc="95" dirty="0">
                <a:latin typeface="Times New Roman"/>
                <a:cs typeface="Times New Roman"/>
              </a:rPr>
              <a:t>Employee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70" dirty="0">
                <a:latin typeface="Times New Roman"/>
                <a:cs typeface="Times New Roman"/>
              </a:rPr>
              <a:t>analysis	</a:t>
            </a:r>
            <a:r>
              <a:rPr sz="4200" spc="-25" dirty="0">
                <a:latin typeface="Times New Roman"/>
                <a:cs typeface="Times New Roman"/>
              </a:rPr>
              <a:t>is		</a:t>
            </a:r>
            <a:r>
              <a:rPr sz="4200" spc="190" dirty="0">
                <a:latin typeface="Times New Roman"/>
                <a:cs typeface="Times New Roman"/>
              </a:rPr>
              <a:t>important	</a:t>
            </a:r>
            <a:r>
              <a:rPr sz="4200" spc="225" dirty="0">
                <a:latin typeface="Times New Roman"/>
                <a:cs typeface="Times New Roman"/>
              </a:rPr>
              <a:t>to </a:t>
            </a:r>
            <a:r>
              <a:rPr sz="4200" spc="229" dirty="0">
                <a:latin typeface="Times New Roman"/>
                <a:cs typeface="Times New Roman"/>
              </a:rPr>
              <a:t> </a:t>
            </a:r>
            <a:r>
              <a:rPr sz="4200" spc="70" dirty="0">
                <a:latin typeface="Times New Roman"/>
                <a:cs typeface="Times New Roman"/>
              </a:rPr>
              <a:t>identify	</a:t>
            </a:r>
            <a:r>
              <a:rPr sz="4200" spc="140" dirty="0">
                <a:latin typeface="Times New Roman"/>
                <a:cs typeface="Times New Roman"/>
              </a:rPr>
              <a:t>the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-25" dirty="0">
                <a:latin typeface="Times New Roman"/>
                <a:cs typeface="Times New Roman"/>
              </a:rPr>
              <a:t>level	</a:t>
            </a:r>
            <a:r>
              <a:rPr sz="4200" spc="180" dirty="0">
                <a:latin typeface="Times New Roman"/>
                <a:cs typeface="Times New Roman"/>
              </a:rPr>
              <a:t>toward	</a:t>
            </a:r>
            <a:r>
              <a:rPr sz="4200" spc="140" dirty="0">
                <a:latin typeface="Times New Roman"/>
                <a:cs typeface="Times New Roman"/>
              </a:rPr>
              <a:t>the 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30" dirty="0">
                <a:latin typeface="Times New Roman"/>
                <a:cs typeface="Times New Roman"/>
              </a:rPr>
              <a:t>j</a:t>
            </a:r>
            <a:r>
              <a:rPr sz="4200" spc="60" dirty="0">
                <a:latin typeface="Times New Roman"/>
                <a:cs typeface="Times New Roman"/>
              </a:rPr>
              <a:t>ect</a:t>
            </a:r>
            <a:r>
              <a:rPr sz="4200" dirty="0">
                <a:latin typeface="Times New Roman"/>
                <a:cs typeface="Times New Roman"/>
              </a:rPr>
              <a:t>		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185" dirty="0">
                <a:latin typeface="Times New Roman"/>
                <a:cs typeface="Times New Roman"/>
              </a:rPr>
              <a:t>m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29" dirty="0">
                <a:latin typeface="Times New Roman"/>
                <a:cs typeface="Times New Roman"/>
              </a:rPr>
              <a:t>t</a:t>
            </a:r>
            <a:r>
              <a:rPr sz="4200" spc="215" dirty="0">
                <a:latin typeface="Times New Roman"/>
                <a:cs typeface="Times New Roman"/>
              </a:rPr>
              <a:t>h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r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15" dirty="0">
                <a:latin typeface="Times New Roman"/>
                <a:cs typeface="Times New Roman"/>
              </a:rPr>
              <a:t>b</a:t>
            </a:r>
            <a:r>
              <a:rPr sz="4200" dirty="0">
                <a:latin typeface="Times New Roman"/>
                <a:cs typeface="Times New Roman"/>
              </a:rPr>
              <a:t>y	</a:t>
            </a:r>
            <a:r>
              <a:rPr sz="4200" spc="40" dirty="0">
                <a:latin typeface="Times New Roman"/>
                <a:cs typeface="Times New Roman"/>
              </a:rPr>
              <a:t>assi</a:t>
            </a:r>
            <a:r>
              <a:rPr sz="4200" spc="105" dirty="0">
                <a:latin typeface="Times New Roman"/>
                <a:cs typeface="Times New Roman"/>
              </a:rPr>
              <a:t>gn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dirty="0">
                <a:latin typeface="Times New Roman"/>
                <a:cs typeface="Times New Roman"/>
              </a:rPr>
              <a:t>g	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0" dirty="0">
                <a:latin typeface="Times New Roman"/>
                <a:cs typeface="Times New Roman"/>
              </a:rPr>
              <a:t>w  </a:t>
            </a:r>
            <a:r>
              <a:rPr sz="4200" spc="165" dirty="0">
                <a:latin typeface="Times New Roman"/>
                <a:cs typeface="Times New Roman"/>
              </a:rPr>
              <a:t>taks	</a:t>
            </a:r>
            <a:r>
              <a:rPr sz="4200" spc="225" dirty="0">
                <a:latin typeface="Times New Roman"/>
                <a:cs typeface="Times New Roman"/>
              </a:rPr>
              <a:t>to	</a:t>
            </a:r>
            <a:r>
              <a:rPr sz="4200" spc="55" dirty="0">
                <a:latin typeface="Times New Roman"/>
                <a:cs typeface="Times New Roman"/>
              </a:rPr>
              <a:t>emerge	</a:t>
            </a:r>
            <a:r>
              <a:rPr sz="4200" spc="50" dirty="0">
                <a:latin typeface="Times New Roman"/>
                <a:cs typeface="Times New Roman"/>
              </a:rPr>
              <a:t>themselves		</a:t>
            </a:r>
            <a:r>
              <a:rPr sz="4200" spc="85" dirty="0">
                <a:latin typeface="Times New Roman"/>
                <a:cs typeface="Times New Roman"/>
              </a:rPr>
              <a:t>.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4379594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6932294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1765" y="2324734"/>
            <a:ext cx="3123565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latin typeface="Trebuchet MS"/>
                <a:cs typeface="Trebuchet MS"/>
              </a:rPr>
              <a:t>Employees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99400"/>
              </a:lnSpc>
            </a:pPr>
            <a:r>
              <a:rPr sz="4200" spc="-235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05" dirty="0">
                <a:latin typeface="Trebuchet MS"/>
                <a:cs typeface="Trebuchet MS"/>
              </a:rPr>
              <a:t>s  </a:t>
            </a:r>
            <a:r>
              <a:rPr sz="4200" spc="-120" dirty="0">
                <a:latin typeface="Trebuchet MS"/>
                <a:cs typeface="Trebuchet MS"/>
              </a:rPr>
              <a:t>Employers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899534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900" y="2251708"/>
            <a:ext cx="6056903" cy="36194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36" y="2171700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50226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3248024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67920" y="2987675"/>
            <a:ext cx="6220460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130" dirty="0">
                <a:latin typeface="Verdana"/>
                <a:cs typeface="Verdana"/>
              </a:rPr>
              <a:t>il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ss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97900"/>
              </a:lnSpc>
              <a:tabLst>
                <a:tab pos="1637030" algn="l"/>
              </a:tabLst>
            </a:pPr>
            <a:r>
              <a:rPr sz="3600" spc="-450" dirty="0">
                <a:latin typeface="Verdana"/>
                <a:cs typeface="Verdana"/>
              </a:rPr>
              <a:t>C</a:t>
            </a:r>
            <a:r>
              <a:rPr sz="3600" spc="-360" dirty="0">
                <a:latin typeface="Verdana"/>
                <a:cs typeface="Verdana"/>
              </a:rPr>
              <a:t>h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30" dirty="0">
                <a:latin typeface="Verdana"/>
                <a:cs typeface="Verdana"/>
              </a:rPr>
              <a:t>li</a:t>
            </a:r>
            <a:r>
              <a:rPr sz="3600" spc="-480" dirty="0">
                <a:latin typeface="Verdana"/>
                <a:cs typeface="Verdana"/>
              </a:rPr>
              <a:t>z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390" dirty="0">
                <a:latin typeface="Verdana"/>
                <a:cs typeface="Verdana"/>
              </a:rPr>
              <a:t>n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245" dirty="0">
                <a:latin typeface="Verdana"/>
                <a:cs typeface="Verdana"/>
              </a:rPr>
              <a:t>s  </a:t>
            </a:r>
            <a:r>
              <a:rPr sz="3600" spc="-75" dirty="0">
                <a:latin typeface="Verdana"/>
                <a:cs typeface="Verdana"/>
              </a:rPr>
              <a:t>P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05" dirty="0">
                <a:latin typeface="Verdana"/>
                <a:cs typeface="Verdana"/>
              </a:rPr>
              <a:t>t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b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790" dirty="0">
                <a:latin typeface="Verdana"/>
                <a:cs typeface="Verdana"/>
              </a:rPr>
              <a:t>mm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605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280"/>
              </a:lnSpc>
            </a:pPr>
            <a:r>
              <a:rPr sz="3600" spc="-290" dirty="0">
                <a:latin typeface="Verdana"/>
                <a:cs typeface="Verdana"/>
              </a:rPr>
              <a:t>Conditional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5" dirty="0">
                <a:latin typeface="Verdana"/>
                <a:cs typeface="Verdana"/>
              </a:rPr>
              <a:t>formatting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265" dirty="0">
                <a:latin typeface="Verdana"/>
                <a:cs typeface="Verdana"/>
              </a:rPr>
              <a:t>identify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340" dirty="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7214" algn="l"/>
              </a:tabLst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455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175" dirty="0">
                <a:latin typeface="Verdana"/>
                <a:cs typeface="Verdana"/>
              </a:rPr>
              <a:t>c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433387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5419724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6505575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8134349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199" y="2025650"/>
            <a:ext cx="16008985" cy="688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data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set</a:t>
            </a:r>
            <a:r>
              <a:rPr sz="3000" spc="27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-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datas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are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taken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from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Kaggle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analysis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performance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 marL="12700" marR="5158105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ID: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Unique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identifier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organization.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FF0000"/>
                </a:solidFill>
                <a:latin typeface="Trebuchet MS"/>
                <a:cs typeface="Trebuchet MS"/>
              </a:rPr>
              <a:t>Name: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employee.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204" dirty="0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job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title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position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within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organization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53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FF0000"/>
                </a:solidFill>
                <a:latin typeface="Trebuchet MS"/>
                <a:cs typeface="Trebuchet MS"/>
              </a:rPr>
              <a:t>.Business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Unit: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specific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belongs.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Status: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0000"/>
                </a:solidFill>
                <a:latin typeface="Trebuchet MS"/>
                <a:cs typeface="Trebuchet MS"/>
              </a:rPr>
              <a:t>Active,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FF0000"/>
                </a:solidFill>
                <a:latin typeface="Trebuchet MS"/>
                <a:cs typeface="Trebuchet MS"/>
              </a:rPr>
              <a:t>Leave,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Terminated).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Type: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Full-time,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Part-time,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Contract).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20297" y="543876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35" dirty="0">
                <a:latin typeface="Trebuchet MS"/>
                <a:cs typeface="Trebuchet MS"/>
              </a:rPr>
              <a:t>THE</a:t>
            </a:r>
            <a:r>
              <a:rPr sz="6350" b="1" spc="40" dirty="0">
                <a:latin typeface="Trebuchet MS"/>
                <a:cs typeface="Trebuchet MS"/>
              </a:rPr>
              <a:t> "WOW"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25" dirty="0">
                <a:latin typeface="Trebuchet MS"/>
                <a:cs typeface="Trebuchet MS"/>
              </a:rPr>
              <a:t>IN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35" dirty="0">
                <a:latin typeface="Trebuchet MS"/>
                <a:cs typeface="Trebuchet MS"/>
              </a:rPr>
              <a:t>OUR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4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7914" y="3825424"/>
            <a:ext cx="123825" cy="1238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67605" y="3460299"/>
            <a:ext cx="12000230" cy="1941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0"/>
              </a:spcBef>
            </a:pPr>
            <a:r>
              <a:rPr sz="4200" spc="180" dirty="0">
                <a:solidFill>
                  <a:srgbClr val="0D0D0D"/>
                </a:solidFill>
                <a:latin typeface="Times New Roman"/>
                <a:cs typeface="Times New Roman"/>
              </a:rPr>
              <a:t>=IFS(Z30&gt;=5,"VERY 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4"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30&gt;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3"</a:t>
            </a:r>
            <a:r>
              <a:rPr sz="4200" spc="325" dirty="0">
                <a:solidFill>
                  <a:srgbClr val="0D0D0D"/>
                </a:solidFill>
                <a:latin typeface="Times New Roman"/>
                <a:cs typeface="Times New Roman"/>
              </a:rPr>
              <a:t>ME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434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 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LOW"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9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503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MODELLING</vt:lpstr>
      <vt:lpstr>Pivot table</vt:lpstr>
      <vt:lpstr>RESULT</vt:lpstr>
      <vt:lpstr>Pie chart for hBPCighCCDlRevEeW  l pMeSC rfoNErL maPL  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f9046295-692f-4c14-a802-ac87b0cae185.pptx</dc:title>
  <dc:creator>Yuvasri Gnanakumar</dc:creator>
  <cp:keywords>DAGPIN8GmVw,BAFs1yEGmfQ</cp:keywords>
  <cp:lastModifiedBy>Subramani</cp:lastModifiedBy>
  <cp:revision>3</cp:revision>
  <dcterms:created xsi:type="dcterms:W3CDTF">2024-08-29T23:55:50Z</dcterms:created>
  <dcterms:modified xsi:type="dcterms:W3CDTF">2024-08-30T00:06:17Z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2024-08-29T00:00:00Z</vt:filetime>
  </property>
</Properties>
</file>