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8.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19.xml" ContentType="application/vnd.openxmlformats-officedocument.theme+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20.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theme/theme21.xml" ContentType="application/vnd.openxmlformats-officedocument.theme+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theme/theme22.xml" ContentType="application/vnd.openxmlformats-officedocument.theme+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23.xml" ContentType="application/vnd.openxmlformats-officedocument.theme+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24.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5.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theme/theme26.xml" ContentType="application/vnd.openxmlformats-officedocument.theme+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theme/theme27.xml" ContentType="application/vnd.openxmlformats-officedocument.theme+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theme/theme28.xml" ContentType="application/vnd.openxmlformats-officedocument.theme+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29.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theme/theme30.xml" ContentType="application/vnd.openxmlformats-officedocument.theme+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31.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theme/theme32.xml" ContentType="application/vnd.openxmlformats-officedocument.theme+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theme/theme33.xml" ContentType="application/vnd.openxmlformats-officedocument.theme+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theme/theme34.xml" ContentType="application/vnd.openxmlformats-officedocument.theme+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35.xml" ContentType="application/vnd.openxmlformats-officedocument.theme+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6.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theme/theme37.xml" ContentType="application/vnd.openxmlformats-officedocument.theme+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theme/theme38.xml" ContentType="application/vnd.openxmlformats-officedocument.theme+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theme/theme39.xml" ContentType="application/vnd.openxmlformats-officedocument.theme+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theme/theme40.xml" ContentType="application/vnd.openxmlformats-officedocument.theme+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theme/theme41.xml" ContentType="application/vnd.openxmlformats-officedocument.theme+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theme/theme42.xml" ContentType="application/vnd.openxmlformats-officedocument.theme+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theme/theme43.xml" ContentType="application/vnd.openxmlformats-officedocument.theme+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theme/theme44.xml" ContentType="application/vnd.openxmlformats-officedocument.theme+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theme/theme45.xml" ContentType="application/vnd.openxmlformats-officedocument.theme+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theme/theme46.xml" ContentType="application/vnd.openxmlformats-officedocument.theme+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theme/theme47.xml" ContentType="application/vnd.openxmlformats-officedocument.theme+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theme/theme48.xml" ContentType="application/vnd.openxmlformats-officedocument.theme+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49.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theme/theme50.xml" ContentType="application/vnd.openxmlformats-officedocument.theme+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theme/theme51.xml" ContentType="application/vnd.openxmlformats-officedocument.theme+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theme/theme52.xml" ContentType="application/vnd.openxmlformats-officedocument.theme+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theme/theme53.xml" ContentType="application/vnd.openxmlformats-officedocument.theme+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theme/theme54.xml" ContentType="application/vnd.openxmlformats-officedocument.theme+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theme/theme55.xml" ContentType="application/vnd.openxmlformats-officedocument.theme+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theme/theme56.xml" ContentType="application/vnd.openxmlformats-officedocument.theme+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theme/theme57.xml" ContentType="application/vnd.openxmlformats-officedocument.theme+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theme/theme58.xml" ContentType="application/vnd.openxmlformats-officedocument.theme+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theme/theme59.xml" ContentType="application/vnd.openxmlformats-officedocument.theme+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theme/theme60.xml" ContentType="application/vnd.openxmlformats-officedocument.theme+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theme/theme61.xml" ContentType="application/vnd.openxmlformats-officedocument.theme+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theme/theme62.xml" ContentType="application/vnd.openxmlformats-officedocument.theme+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theme/theme63.xml" ContentType="application/vnd.openxmlformats-officedocument.theme+xml"/>
  <Override PartName="/ppt/theme/theme6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 id="2147484284" r:id="rId49"/>
    <p:sldMasterId id="2147484297" r:id="rId50"/>
    <p:sldMasterId id="2147484310" r:id="rId51"/>
    <p:sldMasterId id="2147484323" r:id="rId52"/>
    <p:sldMasterId id="2147484336" r:id="rId53"/>
    <p:sldMasterId id="2147484362" r:id="rId54"/>
    <p:sldMasterId id="2147484375" r:id="rId55"/>
    <p:sldMasterId id="2147484388" r:id="rId56"/>
    <p:sldMasterId id="2147484401" r:id="rId57"/>
    <p:sldMasterId id="2147484414" r:id="rId58"/>
    <p:sldMasterId id="2147484427" r:id="rId59"/>
    <p:sldMasterId id="2147484440" r:id="rId60"/>
    <p:sldMasterId id="2147484453" r:id="rId61"/>
    <p:sldMasterId id="2147484466" r:id="rId62"/>
    <p:sldMasterId id="2147484479" r:id="rId63"/>
  </p:sldMasterIdLst>
  <p:notesMasterIdLst>
    <p:notesMasterId r:id="rId95"/>
  </p:notesMasterIdLst>
  <p:sldIdLst>
    <p:sldId id="256" r:id="rId64"/>
    <p:sldId id="257" r:id="rId65"/>
    <p:sldId id="258" r:id="rId66"/>
    <p:sldId id="259" r:id="rId67"/>
    <p:sldId id="260" r:id="rId68"/>
    <p:sldId id="261" r:id="rId69"/>
    <p:sldId id="262" r:id="rId70"/>
    <p:sldId id="263" r:id="rId71"/>
    <p:sldId id="264" r:id="rId72"/>
    <p:sldId id="265" r:id="rId73"/>
    <p:sldId id="266" r:id="rId74"/>
    <p:sldId id="267" r:id="rId75"/>
    <p:sldId id="268" r:id="rId76"/>
    <p:sldId id="272" r:id="rId77"/>
    <p:sldId id="281" r:id="rId78"/>
    <p:sldId id="282" r:id="rId79"/>
    <p:sldId id="283" r:id="rId80"/>
    <p:sldId id="284" r:id="rId81"/>
    <p:sldId id="285" r:id="rId82"/>
    <p:sldId id="286" r:id="rId83"/>
    <p:sldId id="287" r:id="rId84"/>
    <p:sldId id="288" r:id="rId85"/>
    <p:sldId id="289" r:id="rId86"/>
    <p:sldId id="290" r:id="rId87"/>
    <p:sldId id="291" r:id="rId88"/>
    <p:sldId id="292" r:id="rId89"/>
    <p:sldId id="303" r:id="rId90"/>
    <p:sldId id="305" r:id="rId91"/>
    <p:sldId id="312" r:id="rId92"/>
    <p:sldId id="307" r:id="rId93"/>
    <p:sldId id="311" r:id="rId94"/>
  </p:sldIdLst>
  <p:sldSz cx="9144000" cy="6858000" type="screen4x3"/>
  <p:notesSz cx="6858000" cy="9144000"/>
  <p:embeddedFontLst>
    <p:embeddedFont>
      <p:font typeface="Segoe UI" panose="020B0502040204020203" pitchFamily="34" charset="0"/>
      <p:regular r:id="rId96"/>
      <p:bold r:id="rId97"/>
      <p:italic r:id="rId98"/>
      <p:boldItalic r:id="rId99"/>
    </p:embeddedFont>
    <p:embeddedFont>
      <p:font typeface="Verdana" panose="020B0604030504040204" pitchFamily="34" charset="0"/>
      <p:regular r:id="rId100"/>
      <p:bold r:id="rId101"/>
      <p:italic r:id="rId102"/>
      <p:boldItalic r:id="rId103"/>
    </p:embeddedFont>
    <p:embeddedFont>
      <p:font typeface="Calibri" panose="020F0502020204030204" pitchFamily="34" charset="0"/>
      <p:regular r:id="rId104"/>
      <p:bold r:id="rId105"/>
      <p:italic r:id="rId106"/>
      <p:boldItalic r:id="rId107"/>
    </p:embeddedFont>
  </p:embeddedFontLst>
  <p:custDataLst>
    <p:tags r:id="rId10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831" autoAdjust="0"/>
    <p:restoredTop sz="74311" autoAdjust="0"/>
  </p:normalViewPr>
  <p:slideViewPr>
    <p:cSldViewPr snapToGrid="0">
      <p:cViewPr varScale="1">
        <p:scale>
          <a:sx n="68" d="100"/>
          <a:sy n="68" d="100"/>
        </p:scale>
        <p:origin x="2550" y="72"/>
      </p:cViewPr>
      <p:guideLst/>
    </p:cSldViewPr>
  </p:slideViewPr>
  <p:notesTextViewPr>
    <p:cViewPr>
      <p:scale>
        <a:sx n="1" d="1"/>
        <a:sy n="1" d="1"/>
      </p:scale>
      <p:origin x="0" y="0"/>
    </p:cViewPr>
  </p:notesText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Master" Target="slideMasters/slideMaster63.xml"/><Relationship Id="rId68" Type="http://schemas.openxmlformats.org/officeDocument/2006/relationships/slide" Target="slides/slide5.xml"/><Relationship Id="rId84" Type="http://schemas.openxmlformats.org/officeDocument/2006/relationships/slide" Target="slides/slide21.xml"/><Relationship Id="rId89" Type="http://schemas.openxmlformats.org/officeDocument/2006/relationships/slide" Target="slides/slide26.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07" Type="http://schemas.openxmlformats.org/officeDocument/2006/relationships/font" Target="fonts/font12.fntdata"/><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Master" Target="slideMasters/slideMaster53.xml"/><Relationship Id="rId58" Type="http://schemas.openxmlformats.org/officeDocument/2006/relationships/slideMaster" Target="slideMasters/slideMaster58.xml"/><Relationship Id="rId66" Type="http://schemas.openxmlformats.org/officeDocument/2006/relationships/slide" Target="slides/slide3.xml"/><Relationship Id="rId74" Type="http://schemas.openxmlformats.org/officeDocument/2006/relationships/slide" Target="slides/slide11.xml"/><Relationship Id="rId79" Type="http://schemas.openxmlformats.org/officeDocument/2006/relationships/slide" Target="slides/slide16.xml"/><Relationship Id="rId87" Type="http://schemas.openxmlformats.org/officeDocument/2006/relationships/slide" Target="slides/slide24.xml"/><Relationship Id="rId102" Type="http://schemas.openxmlformats.org/officeDocument/2006/relationships/font" Target="fonts/font7.fntdata"/><Relationship Id="rId110"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Master" Target="slideMasters/slideMaster61.xml"/><Relationship Id="rId82" Type="http://schemas.openxmlformats.org/officeDocument/2006/relationships/slide" Target="slides/slide19.xml"/><Relationship Id="rId90" Type="http://schemas.openxmlformats.org/officeDocument/2006/relationships/slide" Target="slides/slide27.xml"/><Relationship Id="rId95" Type="http://schemas.openxmlformats.org/officeDocument/2006/relationships/notesMaster" Target="notesMasters/notesMaster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Master" Target="slideMasters/slideMaster56.xml"/><Relationship Id="rId64" Type="http://schemas.openxmlformats.org/officeDocument/2006/relationships/slide" Target="slides/slide1.xml"/><Relationship Id="rId69" Type="http://schemas.openxmlformats.org/officeDocument/2006/relationships/slide" Target="slides/slide6.xml"/><Relationship Id="rId77" Type="http://schemas.openxmlformats.org/officeDocument/2006/relationships/slide" Target="slides/slide14.xml"/><Relationship Id="rId100" Type="http://schemas.openxmlformats.org/officeDocument/2006/relationships/font" Target="fonts/font5.fntdata"/><Relationship Id="rId105" Type="http://schemas.openxmlformats.org/officeDocument/2006/relationships/font" Target="fonts/font10.fntdata"/><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9.xml"/><Relationship Id="rId80" Type="http://schemas.openxmlformats.org/officeDocument/2006/relationships/slide" Target="slides/slide17.xml"/><Relationship Id="rId85" Type="http://schemas.openxmlformats.org/officeDocument/2006/relationships/slide" Target="slides/slide22.xml"/><Relationship Id="rId93" Type="http://schemas.openxmlformats.org/officeDocument/2006/relationships/slide" Target="slides/slide30.xml"/><Relationship Id="rId98" Type="http://schemas.openxmlformats.org/officeDocument/2006/relationships/font" Target="fonts/font3.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Master" Target="slideMasters/slideMaster59.xml"/><Relationship Id="rId67" Type="http://schemas.openxmlformats.org/officeDocument/2006/relationships/slide" Target="slides/slide4.xml"/><Relationship Id="rId103" Type="http://schemas.openxmlformats.org/officeDocument/2006/relationships/font" Target="fonts/font8.fntdata"/><Relationship Id="rId108" Type="http://schemas.openxmlformats.org/officeDocument/2006/relationships/tags" Target="tags/tag1.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Master" Target="slideMasters/slideMaster54.xml"/><Relationship Id="rId62" Type="http://schemas.openxmlformats.org/officeDocument/2006/relationships/slideMaster" Target="slideMasters/slideMaster62.xml"/><Relationship Id="rId70" Type="http://schemas.openxmlformats.org/officeDocument/2006/relationships/slide" Target="slides/slide7.xml"/><Relationship Id="rId75" Type="http://schemas.openxmlformats.org/officeDocument/2006/relationships/slide" Target="slides/slide12.xml"/><Relationship Id="rId83" Type="http://schemas.openxmlformats.org/officeDocument/2006/relationships/slide" Target="slides/slide20.xml"/><Relationship Id="rId88" Type="http://schemas.openxmlformats.org/officeDocument/2006/relationships/slide" Target="slides/slide25.xml"/><Relationship Id="rId91" Type="http://schemas.openxmlformats.org/officeDocument/2006/relationships/slide" Target="slides/slide28.xml"/><Relationship Id="rId96" Type="http://schemas.openxmlformats.org/officeDocument/2006/relationships/font" Target="fonts/font1.fntdata"/><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Master" Target="slideMasters/slideMaster57.xml"/><Relationship Id="rId106" Type="http://schemas.openxmlformats.org/officeDocument/2006/relationships/font" Target="fonts/font11.fntdata"/><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Master" Target="slideMasters/slideMaster60.xml"/><Relationship Id="rId65" Type="http://schemas.openxmlformats.org/officeDocument/2006/relationships/slide" Target="slides/slide2.xml"/><Relationship Id="rId73" Type="http://schemas.openxmlformats.org/officeDocument/2006/relationships/slide" Target="slides/slide10.xml"/><Relationship Id="rId78" Type="http://schemas.openxmlformats.org/officeDocument/2006/relationships/slide" Target="slides/slide15.xml"/><Relationship Id="rId81" Type="http://schemas.openxmlformats.org/officeDocument/2006/relationships/slide" Target="slides/slide18.xml"/><Relationship Id="rId86" Type="http://schemas.openxmlformats.org/officeDocument/2006/relationships/slide" Target="slides/slide23.xml"/><Relationship Id="rId94" Type="http://schemas.openxmlformats.org/officeDocument/2006/relationships/slide" Target="slides/slide31.xml"/><Relationship Id="rId99" Type="http://schemas.openxmlformats.org/officeDocument/2006/relationships/font" Target="fonts/font4.fntdata"/><Relationship Id="rId101" Type="http://schemas.openxmlformats.org/officeDocument/2006/relationships/font" Target="fonts/font6.fntdata"/><Relationship Id="rId156"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presProps" Target="presProps.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13.xml"/><Relationship Id="rId97" Type="http://schemas.openxmlformats.org/officeDocument/2006/relationships/font" Target="fonts/font2.fntdata"/><Relationship Id="rId104" Type="http://schemas.openxmlformats.org/officeDocument/2006/relationships/font" Target="fonts/font9.fntdata"/><Relationship Id="rId7" Type="http://schemas.openxmlformats.org/officeDocument/2006/relationships/slideMaster" Target="slideMasters/slideMaster7.xml"/><Relationship Id="rId71" Type="http://schemas.openxmlformats.org/officeDocument/2006/relationships/slide" Target="slides/slide8.xml"/><Relationship Id="rId92"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BEEC0-627E-45E2-B680-D489027D927C}" type="datetimeFigureOut">
              <a:rPr lang="en-US" smtClean="0"/>
              <a:t>8/10/2020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3C0A2-BF88-43A5-AC0E-6792C4E3AE6B}" type="slidenum">
              <a:rPr lang="en-US" smtClean="0"/>
              <a:t>‹#›</a:t>
            </a:fld>
            <a:endParaRPr lang="en-US" dirty="0"/>
          </a:p>
        </p:txBody>
      </p:sp>
    </p:spTree>
    <p:extLst>
      <p:ext uri="{BB962C8B-B14F-4D97-AF65-F5344CB8AC3E}">
        <p14:creationId xmlns:p14="http://schemas.microsoft.com/office/powerpoint/2010/main" val="239246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ka.ms/Shljv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110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120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Describe the purpose of Windows Server Update Services (WSUS) and the requirements to implement WSUS.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Manage the update process with WSUS.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Describe the purpose and benefits of Windows PowerShell Desired State Configuration (DSC).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Describe the monitoring tools available in Windows Server 2016.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Use Performance Monitor.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Manage event logs.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20740C_12.pptx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8153C0A2-BF88-43A5-AC0E-6792C4E3AE6B}"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52800"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3245167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the different management tasks that you can perform in the WSUS administration console.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Open the WSUS administration console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LON-SVR1</a:t>
            </a:r>
            <a:r>
              <a:rPr lang="en-US" sz="1000" dirty="0">
                <a:effectLst/>
                <a:latin typeface="Arial" panose="020B0604020202020204" pitchFamily="34" charset="0"/>
                <a:ea typeface="Calibri" panose="020F0502020204030204" pitchFamily="34" charset="0"/>
                <a:cs typeface="Segoe UI" panose="020B0502040204020203" pitchFamily="34" charset="0"/>
              </a:rPr>
              <a:t>, and show students where you perform some of the key configuration tasks. Focus on where computer groups are located and created, and explain how to view and approve or decline updates.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41914"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97963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to the students that computers are always assigned 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All Computers</a:t>
            </a:r>
            <a:r>
              <a:rPr lang="en-US" sz="1000" dirty="0">
                <a:effectLst/>
                <a:latin typeface="Arial" panose="020B0604020202020204" pitchFamily="34" charset="0"/>
                <a:ea typeface="Calibri" panose="020F0502020204030204" pitchFamily="34" charset="0"/>
                <a:cs typeface="Segoe UI" panose="020B0502040204020203" pitchFamily="34" charset="0"/>
              </a:rPr>
              <a:t> group, and remain assigned 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Unassigned Computers</a:t>
            </a:r>
            <a:r>
              <a:rPr lang="en-US" sz="1000" dirty="0">
                <a:effectLst/>
                <a:latin typeface="Arial" panose="020B0604020202020204" pitchFamily="34" charset="0"/>
                <a:ea typeface="Calibri" panose="020F0502020204030204" pitchFamily="34" charset="0"/>
                <a:cs typeface="Segoe UI" panose="020B0502040204020203" pitchFamily="34" charset="0"/>
              </a:rPr>
              <a:t> group until you assign them to another group. Point out that computers can belong to more than one group.</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can set up computer groups in hierarchies. For example, the groups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Payroll</a:t>
            </a:r>
            <a:r>
              <a:rPr lang="en-US" sz="1000" dirty="0">
                <a:effectLst/>
                <a:latin typeface="Arial" panose="020B0604020202020204" pitchFamily="34" charset="0"/>
                <a:ea typeface="Calibri" panose="020F0502020204030204" pitchFamily="34" charset="0"/>
                <a:cs typeface="Segoe UI" panose="020B0502040204020203" pitchFamily="34"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Accounts Payable</a:t>
            </a:r>
            <a:r>
              <a:rPr lang="en-US" sz="1000" dirty="0">
                <a:effectLst/>
                <a:latin typeface="Arial" panose="020B0604020202020204" pitchFamily="34" charset="0"/>
                <a:ea typeface="Calibri" panose="020F0502020204030204" pitchFamily="34" charset="0"/>
                <a:cs typeface="Segoe UI" panose="020B0502040204020203" pitchFamily="34" charset="0"/>
              </a:rPr>
              <a:t> can be below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Accounting</a:t>
            </a:r>
            <a:r>
              <a:rPr lang="en-US" sz="1000" dirty="0">
                <a:effectLst/>
                <a:latin typeface="Arial" panose="020B0604020202020204" pitchFamily="34" charset="0"/>
                <a:ea typeface="Calibri" panose="020F0502020204030204" pitchFamily="34" charset="0"/>
                <a:cs typeface="Segoe UI" panose="020B0502040204020203" pitchFamily="34" charset="0"/>
              </a:rPr>
              <a:t> group. Updates that you approve for a higher group will be deployed automatically to lower groups, and to the higher group itself. Thus, if you approve Update1 for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Accounting</a:t>
            </a:r>
            <a:r>
              <a:rPr lang="en-US" sz="1000" dirty="0">
                <a:effectLst/>
                <a:latin typeface="Arial" panose="020B0604020202020204" pitchFamily="34" charset="0"/>
                <a:ea typeface="Calibri" panose="020F0502020204030204" pitchFamily="34" charset="0"/>
                <a:cs typeface="Segoe UI" panose="020B0502040204020203" pitchFamily="34" charset="0"/>
              </a:rPr>
              <a:t> group, the update will be deployed to all the computers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Accounting</a:t>
            </a:r>
            <a:r>
              <a:rPr lang="en-US" sz="1000" dirty="0">
                <a:effectLst/>
                <a:latin typeface="Arial" panose="020B0604020202020204" pitchFamily="34" charset="0"/>
                <a:ea typeface="Calibri" panose="020F0502020204030204" pitchFamily="34" charset="0"/>
                <a:cs typeface="Segoe UI" panose="020B0502040204020203" pitchFamily="34" charset="0"/>
              </a:rPr>
              <a:t> group, in addition to all the computers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Payroll</a:t>
            </a:r>
            <a:r>
              <a:rPr lang="en-US" sz="1000" dirty="0">
                <a:effectLst/>
                <a:latin typeface="Arial" panose="020B0604020202020204" pitchFamily="34" charset="0"/>
                <a:ea typeface="Calibri" panose="020F0502020204030204" pitchFamily="34" charset="0"/>
                <a:cs typeface="Segoe UI" panose="020B0502040204020203" pitchFamily="34" charset="0"/>
              </a:rPr>
              <a:t> and Accounts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Payable</a:t>
            </a:r>
            <a:r>
              <a:rPr lang="en-US" sz="1000" dirty="0">
                <a:effectLst/>
                <a:latin typeface="Arial" panose="020B0604020202020204" pitchFamily="34" charset="0"/>
                <a:ea typeface="Calibri" panose="020F0502020204030204" pitchFamily="34" charset="0"/>
                <a:cs typeface="Segoe UI" panose="020B0502040204020203" pitchFamily="34" charset="0"/>
              </a:rPr>
              <a:t> groups.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439886"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425298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Stress to students the importance of testing updates before they apply them in a production environment. Mention that students can use a custom computer group for a pilot group when testing.</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can also discuss with students what type of updates they should approve. For example, you might consider driver updates optional, but you should apply security updates in most cases.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Consider showing the students the approval process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Update Services</a:t>
            </a:r>
            <a:r>
              <a:rPr lang="en-US" sz="1000" dirty="0">
                <a:effectLst/>
                <a:latin typeface="Arial" panose="020B0604020202020204" pitchFamily="34" charset="0"/>
                <a:ea typeface="Calibri" panose="020F0502020204030204" pitchFamily="34" charset="0"/>
                <a:cs typeface="Segoe UI" panose="020B0502040204020203" pitchFamily="34" charset="0"/>
              </a:rPr>
              <a:t> console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LON-SVR1</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96343"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58974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to students that WSUS clients must be configured to use the WSUS server as a source for obtaining updates. After this configuration, the WSUS clients will no longer obtain updates directly from Microsoft Update.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As an informal demonstration, open </a:t>
            </a:r>
            <a:r>
              <a:rPr lang="en-US" sz="1000" b="1" dirty="0">
                <a:effectLst/>
                <a:latin typeface="Arial" panose="020B0604020202020204" pitchFamily="34" charset="0"/>
                <a:ea typeface="Calibri" panose="020F0502020204030204" pitchFamily="34" charset="0"/>
                <a:cs typeface="Times New Roman" panose="02020603050405020304" pitchFamily="18" charset="0"/>
              </a:rPr>
              <a:t>Group Policy Management</a:t>
            </a:r>
            <a:r>
              <a:rPr lang="en-US" sz="1000" dirty="0">
                <a:effectLst/>
                <a:latin typeface="Arial" panose="020B0604020202020204" pitchFamily="34" charset="0"/>
                <a:ea typeface="Calibri" panose="020F0502020204030204" pitchFamily="34" charset="0"/>
                <a:cs typeface="Segoe UI" panose="020B0502040204020203" pitchFamily="34" charset="0"/>
              </a:rPr>
              <a:t>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LON-DC1</a:t>
            </a:r>
            <a:r>
              <a:rPr lang="en-US" sz="1000" dirty="0">
                <a:effectLst/>
                <a:latin typeface="Arial" panose="020B0604020202020204" pitchFamily="34" charset="0"/>
                <a:ea typeface="Calibri" panose="020F0502020204030204" pitchFamily="34" charset="0"/>
                <a:cs typeface="Segoe UI" panose="020B0502040204020203" pitchFamily="34" charset="0"/>
              </a:rPr>
              <a:t>, edit a GPO, and show students the settings and where to find them.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418114"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1967859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851242"/>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Note</a:t>
            </a:r>
            <a:r>
              <a:rPr lang="en-US" sz="1000" dirty="0">
                <a:effectLst/>
                <a:latin typeface="Arial" panose="020B0604020202020204" pitchFamily="34" charset="0"/>
                <a:ea typeface="Calibri" panose="020F0502020204030204" pitchFamily="34" charset="0"/>
                <a:cs typeface="Segoe UI" panose="020B0502040204020203" pitchFamily="34" charset="0"/>
              </a:rPr>
              <a:t>: Installing the update in Exercise 3 can take several minutes. You may choose to continue with Lesson 3 and ask students to complete this lab before starting Lab B.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Use these questions and answers to discuss this lab with the students.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created a separate group for the Research department. Why would you configure a separate group for some of your organizations’ computers?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Research department might have special considerations or security practices that require a different process for testing and approving updates than the rest of the organization. In addition, other departments might have administrators with the responsibility of managing the update approval process.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What is the advantage of configuring a downstream WSUS server?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the main WSUS server and the downstream server are connected by a slow wide area network (WAN) connection, the downstream WSUS server only downloads the updates once for the client computers it services. Otherwise, each client computer would download the update individually over the WAN connection from the main WSUS server.</a:t>
            </a: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Implementing WSUS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Your organization has a WSUS server called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LON-SVR2</a:t>
            </a:r>
            <a:r>
              <a:rPr lang="en-US" sz="1000" dirty="0">
                <a:effectLst/>
                <a:latin typeface="Arial" panose="020B0604020202020204" pitchFamily="34" charset="0"/>
                <a:ea typeface="Calibri" panose="020F0502020204030204" pitchFamily="34" charset="0"/>
                <a:cs typeface="Segoe UI" panose="020B0502040204020203" pitchFamily="34" charset="0"/>
              </a:rPr>
              <a:t>, which is located in the head office. You need to install the WSUS server role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LON-SVR4</a:t>
            </a:r>
            <a:r>
              <a:rPr lang="en-US" sz="1000" dirty="0">
                <a:effectLst/>
                <a:latin typeface="Arial" panose="020B0604020202020204" pitchFamily="34" charset="0"/>
                <a:ea typeface="Calibri" panose="020F0502020204030204" pitchFamily="34" charset="0"/>
                <a:cs typeface="Segoe UI" panose="020B0502040204020203" pitchFamily="34" charset="0"/>
              </a:rPr>
              <a:t> at a branch location.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LON-SVR4</a:t>
            </a:r>
            <a:r>
              <a:rPr lang="en-US" sz="1000" dirty="0">
                <a:effectLst/>
                <a:latin typeface="Arial" panose="020B0604020202020204" pitchFamily="34" charset="0"/>
                <a:ea typeface="Calibri" panose="020F0502020204030204" pitchFamily="34" charset="0"/>
                <a:cs typeface="Segoe UI" panose="020B0502040204020203" pitchFamily="34" charset="0"/>
              </a:rPr>
              <a:t> will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LON-SVR2</a:t>
            </a:r>
            <a:r>
              <a:rPr lang="en-US" sz="1000" dirty="0">
                <a:effectLst/>
                <a:latin typeface="Arial" panose="020B0604020202020204" pitchFamily="34" charset="0"/>
                <a:ea typeface="Calibri" panose="020F0502020204030204" pitchFamily="34" charset="0"/>
                <a:cs typeface="Segoe UI" panose="020B0502040204020203" pitchFamily="34" charset="0"/>
              </a:rPr>
              <a:t> as the source for Windows Update downloads. The installation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LON-SRV4</a:t>
            </a:r>
            <a:r>
              <a:rPr lang="en-US" sz="1000" dirty="0">
                <a:effectLst/>
                <a:latin typeface="Arial" panose="020B0604020202020204" pitchFamily="34" charset="0"/>
                <a:ea typeface="Calibri" panose="020F0502020204030204" pitchFamily="34" charset="0"/>
                <a:cs typeface="Segoe UI" panose="020B0502040204020203" pitchFamily="34" charset="0"/>
              </a:rPr>
              <a:t> will use the Windows Internal Database for the deployment.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Configuring update settings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need to configure the Group Policy settings to deploy automatic WSUS settings to client computers. With the WSUS role configured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LON-SVR4</a:t>
            </a:r>
            <a:r>
              <a:rPr lang="en-US" sz="1000" dirty="0">
                <a:effectLst/>
                <a:latin typeface="Arial" panose="020B0604020202020204" pitchFamily="34" charset="0"/>
                <a:ea typeface="Calibri" panose="020F0502020204030204" pitchFamily="34" charset="0"/>
                <a:cs typeface="Segoe UI" panose="020B0502040204020203" pitchFamily="34" charset="0"/>
              </a:rPr>
              <a:t>, you must ensure that the Research Department has its own computer group in WSUS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LON-SVR4</a:t>
            </a:r>
            <a:r>
              <a:rPr lang="en-US" sz="1000" dirty="0">
                <a:effectLst/>
                <a:latin typeface="Arial" panose="020B0604020202020204" pitchFamily="34" charset="0"/>
                <a:ea typeface="Calibri" panose="020F0502020204030204" pitchFamily="34" charset="0"/>
                <a:cs typeface="Segoe UI" panose="020B0502040204020203" pitchFamily="34" charset="0"/>
              </a:rPr>
              <a:t>. You must also configure client computers in the Research organizational unit (OU) to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LON-SVR4</a:t>
            </a:r>
            <a:r>
              <a:rPr lang="en-US" sz="1000" dirty="0">
                <a:effectLst/>
                <a:latin typeface="Arial" panose="020B0604020202020204" pitchFamily="34" charset="0"/>
                <a:ea typeface="Calibri" panose="020F0502020204030204" pitchFamily="34" charset="0"/>
                <a:cs typeface="Segoe UI" panose="020B0502040204020203" pitchFamily="34" charset="0"/>
              </a:rPr>
              <a:t> as their source for updates.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Approving and deploying an update by using WSUS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you have configured the Windows Update settings, you can view, approve, and then deploy required updates. You want to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Segoe UI" panose="020B0502040204020203" pitchFamily="34" charset="0"/>
              </a:rPr>
              <a:t> as a test case for the Research Department. You will approve, deploy, and verify an update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Segoe UI" panose="020B0502040204020203" pitchFamily="34" charset="0"/>
              </a:rPr>
              <a:t> to confirm the proper configuration of the WSUS environment.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41914"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225808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topics that you will discuss with students in this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Which of the tools discussed in this lesson would you use to check which resources an application is using?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based on the students’ experience, but could include: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Manager, because it provides an overview of the resources that an application is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Performance Monitor, because it provides a view of the historical information.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Resource Monitor, because it provides a more detailed view of resource usage.</a:t>
            </a:r>
          </a:p>
        </p:txBody>
      </p:sp>
      <p:sp>
        <p:nvSpPr>
          <p:cNvPr id="4" name="Slide Number Placeholder 3"/>
          <p:cNvSpPr>
            <a:spLocks noGrp="1"/>
          </p:cNvSpPr>
          <p:nvPr>
            <p:ph type="sldNum" sz="quarter" idx="10"/>
          </p:nvPr>
        </p:nvSpPr>
        <p:spPr/>
        <p:txBody>
          <a:bodyPr/>
          <a:lstStyle/>
          <a:p>
            <a:fld id="{8153C0A2-BF88-43A5-AC0E-6792C4E3AE6B}"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63686"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266552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two additional slides.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Consider demonstrating Task Manager as you discuss the contents of each tab.</a:t>
            </a:r>
          </a:p>
        </p:txBody>
      </p:sp>
      <p:sp>
        <p:nvSpPr>
          <p:cNvPr id="4" name="Slide Number Placeholder 3"/>
          <p:cNvSpPr>
            <a:spLocks noGrp="1"/>
          </p:cNvSpPr>
          <p:nvPr>
            <p:ph type="sldNum" sz="quarter" idx="10"/>
          </p:nvPr>
        </p:nvSpPr>
        <p:spPr/>
        <p:txBody>
          <a:bodyPr/>
          <a:lstStyle/>
          <a:p>
            <a:fld id="{8153C0A2-BF88-43A5-AC0E-6792C4E3AE6B}"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20143"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424070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App history</a:t>
            </a:r>
            <a:r>
              <a:rPr lang="en-US" sz="1000" dirty="0">
                <a:effectLst/>
                <a:latin typeface="Arial" panose="020B0604020202020204" pitchFamily="34" charset="0"/>
                <a:ea typeface="Calibri" panose="020F0502020204030204" pitchFamily="34" charset="0"/>
                <a:cs typeface="Times New Roman" panose="02020603050405020304" pitchFamily="18" charset="0"/>
              </a:rPr>
              <a:t> tab is new, and it shows information about overall resource consumption.</a:t>
            </a:r>
          </a:p>
        </p:txBody>
      </p:sp>
      <p:sp>
        <p:nvSpPr>
          <p:cNvPr id="4" name="Slide Number Placeholder 3"/>
          <p:cNvSpPr>
            <a:spLocks noGrp="1"/>
          </p:cNvSpPr>
          <p:nvPr>
            <p:ph type="sldNum" sz="quarter" idx="10"/>
          </p:nvPr>
        </p:nvSpPr>
        <p:spPr/>
        <p:txBody>
          <a:bodyPr/>
          <a:lstStyle/>
          <a:p>
            <a:fld id="{8153C0A2-BF88-43A5-AC0E-6792C4E3AE6B}"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407229"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1705992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Startup</a:t>
            </a:r>
            <a:r>
              <a:rPr lang="en-US" sz="1000" dirty="0">
                <a:effectLst/>
                <a:latin typeface="Arial" panose="020B0604020202020204" pitchFamily="34" charset="0"/>
                <a:ea typeface="Calibri" panose="020F0502020204030204" pitchFamily="34" charset="0"/>
                <a:cs typeface="Times New Roman" panose="02020603050405020304" pitchFamily="18" charset="0"/>
              </a:rPr>
              <a:t> tab is new and allows some management of the apps that start automatically.</a:t>
            </a:r>
          </a:p>
        </p:txBody>
      </p:sp>
      <p:sp>
        <p:nvSpPr>
          <p:cNvPr id="4" name="Slide Number Placeholder 3"/>
          <p:cNvSpPr>
            <a:spLocks noGrp="1"/>
          </p:cNvSpPr>
          <p:nvPr>
            <p:ph type="sldNum" sz="quarter" idx="10"/>
          </p:nvPr>
        </p:nvSpPr>
        <p:spPr/>
        <p:txBody>
          <a:bodyPr/>
          <a:lstStyle/>
          <a:p>
            <a:fld id="{8153C0A2-BF88-43A5-AC0E-6792C4E3AE6B}"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63686"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3145989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use Performance Monitor to examine how the programs you run affect your server’s performance, both in real time and by collecting log data for later analysis.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access Performance Monitor,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Performance Information and Tools</a:t>
            </a:r>
            <a:r>
              <a:rPr lang="en-US" sz="1000" dirty="0">
                <a:effectLst/>
                <a:latin typeface="Arial" panose="020B0604020202020204" pitchFamily="34" charset="0"/>
                <a:ea typeface="Calibri" panose="020F0502020204030204" pitchFamily="34" charset="0"/>
                <a:cs typeface="Times New Roman" panose="02020603050405020304" pitchFamily="18" charset="0"/>
              </a:rPr>
              <a:t> page, select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Advanced Tools</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view data through Performance Monitor by using the following: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Monitoring tools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 collector sets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Reports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mention that you can access Resource Monitor from Performance Monitor.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Inform students that during the process of installing other applications, such as Microsoft Exchange Server or Microsoft SQL Server data management software, Windows Server adds application-specific Exchange Server and SQL Server performance counters to Performance Monitor.</a:t>
            </a:r>
          </a:p>
        </p:txBody>
      </p:sp>
      <p:sp>
        <p:nvSpPr>
          <p:cNvPr id="4" name="Slide Number Placeholder 3"/>
          <p:cNvSpPr>
            <a:spLocks noGrp="1"/>
          </p:cNvSpPr>
          <p:nvPr>
            <p:ph type="sldNum" sz="quarter" idx="10"/>
          </p:nvPr>
        </p:nvSpPr>
        <p:spPr/>
        <p:txBody>
          <a:bodyPr/>
          <a:lstStyle/>
          <a:p>
            <a:fld id="{8153C0A2-BF88-43A5-AC0E-6792C4E3AE6B}"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63686"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2625693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53C0A2-BF88-43A5-AC0E-6792C4E3AE6B}"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20143"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3280147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53C0A2-BF88-43A5-AC0E-6792C4E3AE6B}"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472543"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3997356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the Resource Monitor interface in Windows Server 2016 provides an in-depth look at a server’s real-time performance. Explain how students can use Resource Monitor to monitor the use and performance of central processing unit (CPU), disk, network, and memory resources in real time. This enables you to identify and resolve resource conflicts and bottlenecks.</a:t>
            </a:r>
          </a:p>
        </p:txBody>
      </p:sp>
      <p:sp>
        <p:nvSpPr>
          <p:cNvPr id="4" name="Slide Number Placeholder 3"/>
          <p:cNvSpPr>
            <a:spLocks noGrp="1"/>
          </p:cNvSpPr>
          <p:nvPr>
            <p:ph type="sldNum" sz="quarter" idx="10"/>
          </p:nvPr>
        </p:nvSpPr>
        <p:spPr/>
        <p:txBody>
          <a:bodyPr/>
          <a:lstStyle/>
          <a:p>
            <a:fld id="{8153C0A2-BF88-43A5-AC0E-6792C4E3AE6B}"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429000"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3647254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Reliability Monitor works, and use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Reliability Monitor</a:t>
            </a:r>
            <a:r>
              <a:rPr lang="en-US" sz="1000" dirty="0">
                <a:effectLst/>
                <a:latin typeface="Arial" panose="020B0604020202020204" pitchFamily="34" charset="0"/>
                <a:ea typeface="Calibri" panose="020F0502020204030204" pitchFamily="34" charset="0"/>
                <a:cs typeface="Times New Roman" panose="02020603050405020304" pitchFamily="18" charset="0"/>
              </a:rPr>
              <a:t> console to explain the information that it makes available.</a:t>
            </a:r>
          </a:p>
        </p:txBody>
      </p:sp>
      <p:sp>
        <p:nvSpPr>
          <p:cNvPr id="4" name="Slide Number Placeholder 3"/>
          <p:cNvSpPr>
            <a:spLocks noGrp="1"/>
          </p:cNvSpPr>
          <p:nvPr>
            <p:ph type="sldNum" sz="quarter" idx="10"/>
          </p:nvPr>
        </p:nvSpPr>
        <p:spPr/>
        <p:txBody>
          <a:bodyPr/>
          <a:lstStyle/>
          <a:p>
            <a:fld id="{8153C0A2-BF88-43A5-AC0E-6792C4E3AE6B}"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52800"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1131499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53C0A2-BF88-43A5-AC0E-6792C4E3AE6B}"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74571"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2779127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Most students should be somewhat familiar with Event Viewer. Consider demonstrating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Applications and Services Logs</a:t>
            </a:r>
            <a:r>
              <a:rPr lang="en-US" sz="1000" dirty="0">
                <a:effectLst/>
                <a:latin typeface="Arial" panose="020B0604020202020204" pitchFamily="34" charset="0"/>
                <a:ea typeface="Calibri" panose="020F0502020204030204" pitchFamily="34" charset="0"/>
                <a:cs typeface="Times New Roman" panose="02020603050405020304" pitchFamily="18" charset="0"/>
              </a:rPr>
              <a:t> node.</a:t>
            </a:r>
          </a:p>
        </p:txBody>
      </p:sp>
      <p:sp>
        <p:nvSpPr>
          <p:cNvPr id="4" name="Slide Number Placeholder 3"/>
          <p:cNvSpPr>
            <a:spLocks noGrp="1"/>
          </p:cNvSpPr>
          <p:nvPr>
            <p:ph type="sldNum" sz="quarter" idx="10"/>
          </p:nvPr>
        </p:nvSpPr>
        <p:spPr/>
        <p:txBody>
          <a:bodyPr/>
          <a:lstStyle/>
          <a:p>
            <a:fld id="{8153C0A2-BF88-43A5-AC0E-6792C4E3AE6B}"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74571"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1576895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53C0A2-BF88-43A5-AC0E-6792C4E3AE6B}"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407229"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527522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scenarios to students where they can use Server Manager to monitor servers that are running the Windows operating system. Also, show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dirty="0">
                <a:effectLst/>
                <a:latin typeface="Arial" panose="020B0604020202020204" pitchFamily="34" charset="0"/>
                <a:ea typeface="Calibri" panose="020F0502020204030204" pitchFamily="34" charset="0"/>
                <a:cs typeface="Times New Roman" panose="02020603050405020304" pitchFamily="18" charset="0"/>
              </a:rPr>
              <a:t> console to students, and demonstrate several ways to monitor information from the console.</a:t>
            </a:r>
          </a:p>
        </p:txBody>
      </p:sp>
      <p:sp>
        <p:nvSpPr>
          <p:cNvPr id="4" name="Slide Number Placeholder 3"/>
          <p:cNvSpPr>
            <a:spLocks noGrp="1"/>
          </p:cNvSpPr>
          <p:nvPr>
            <p:ph type="sldNum" sz="quarter" idx="10"/>
          </p:nvPr>
        </p:nvSpPr>
        <p:spPr/>
        <p:txBody>
          <a:bodyPr/>
          <a:lstStyle/>
          <a:p>
            <a:fld id="{8153C0A2-BF88-43A5-AC0E-6792C4E3AE6B}"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63686"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4238154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Remind students that event logs contain vast amounts of data, and it could be challenging to narrow the set of events to just those that are of interest.</a:t>
            </a:r>
          </a:p>
        </p:txBody>
      </p:sp>
      <p:sp>
        <p:nvSpPr>
          <p:cNvPr id="4" name="Slide Number Placeholder 3"/>
          <p:cNvSpPr>
            <a:spLocks noGrp="1"/>
          </p:cNvSpPr>
          <p:nvPr>
            <p:ph type="sldNum" sz="quarter" idx="10"/>
          </p:nvPr>
        </p:nvSpPr>
        <p:spPr/>
        <p:txBody>
          <a:bodyPr/>
          <a:lstStyle/>
          <a:p>
            <a:fld id="{8153C0A2-BF88-43A5-AC0E-6792C4E3AE6B}"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418114"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860557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Event Viewer includes the ability to collect copies of events from multiple remote computers, and then store them locally. You can create an event subscription to specify which events to collect and in which log to store them. After a subscription is active and events collection begins, you can view and manipulate these forwarded events as you would any other locally stored events.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before you can create a subscription to collect events on a computer, you must configure the collecting computer (the collector) and each computer from which events will be collected (the source).</a:t>
            </a:r>
          </a:p>
        </p:txBody>
      </p:sp>
      <p:sp>
        <p:nvSpPr>
          <p:cNvPr id="4" name="Slide Number Placeholder 3"/>
          <p:cNvSpPr>
            <a:spLocks noGrp="1"/>
          </p:cNvSpPr>
          <p:nvPr>
            <p:ph type="sldNum" sz="quarter" idx="10"/>
          </p:nvPr>
        </p:nvSpPr>
        <p:spPr/>
        <p:txBody>
          <a:bodyPr/>
          <a:lstStyle/>
          <a:p>
            <a:fld id="{8153C0A2-BF88-43A5-AC0E-6792C4E3AE6B}"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505200"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1599313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scenarios in which you would use Server Manager for viewing event logs from different remote Windows servers. Also, display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dirty="0">
                <a:effectLst/>
                <a:latin typeface="Arial" panose="020B0604020202020204" pitchFamily="34" charset="0"/>
                <a:ea typeface="Calibri" panose="020F0502020204030204" pitchFamily="34" charset="0"/>
                <a:cs typeface="Times New Roman" panose="02020603050405020304" pitchFamily="18" charset="0"/>
              </a:rPr>
              <a:t> console to students, and demonstrate how you can monitor event log information from the console.</a:t>
            </a:r>
          </a:p>
        </p:txBody>
      </p:sp>
      <p:sp>
        <p:nvSpPr>
          <p:cNvPr id="4" name="Slide Number Placeholder 3"/>
          <p:cNvSpPr>
            <a:spLocks noGrp="1"/>
          </p:cNvSpPr>
          <p:nvPr>
            <p:ph type="sldNum" sz="quarter" idx="10"/>
          </p:nvPr>
        </p:nvSpPr>
        <p:spPr/>
        <p:txBody>
          <a:bodyPr/>
          <a:lstStyle/>
          <a:p>
            <a:fld id="{8153C0A2-BF88-43A5-AC0E-6792C4E3AE6B}" type="slidenum">
              <a:rPr lang="en-US" smtClean="0">
                <a:solidFill>
                  <a:prstClr val="black"/>
                </a:solidFill>
              </a:rPr>
              <a:pPr/>
              <a:t>29</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74571"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49213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Briefly describe the lesson content.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some benefits of using WSUS to manage Windows updates?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depending on the students’ experiences. Some benefits are: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Ability to deploy updates to non-production environments for testing.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Ability to deploy updates on a staggered schedule.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Better control of the Internet bandwidth while downloading updates.</a:t>
            </a:r>
          </a:p>
        </p:txBody>
      </p:sp>
      <p:sp>
        <p:nvSpPr>
          <p:cNvPr id="4" name="Slide Number Placeholder 3"/>
          <p:cNvSpPr>
            <a:spLocks noGrp="1"/>
          </p:cNvSpPr>
          <p:nvPr>
            <p:ph type="sldNum" sz="quarter" idx="10"/>
          </p:nvPr>
        </p:nvSpPr>
        <p:spPr/>
        <p:txBody>
          <a:bodyPr/>
          <a:lstStyle/>
          <a:p>
            <a:fld id="{8153C0A2-BF88-43A5-AC0E-6792C4E3AE6B}"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407229"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3652786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Establishing a performance baseline</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you will use Performance Monitor on the server, and create a baseline by using typical performance counters.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Identifying the source of a performance problem</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you will simulate a load to represent the system in live usage, gather performance data by using your data collector set, and then determine the potential cause of the performance problem.</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3: Viewing and configuring centralized event logs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you will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to collect event logs from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Specifically, you will use this process to gather performance-related alerts from your network servers.</a:t>
            </a:r>
          </a:p>
        </p:txBody>
      </p:sp>
      <p:sp>
        <p:nvSpPr>
          <p:cNvPr id="4" name="Slide Number Placeholder 3"/>
          <p:cNvSpPr>
            <a:spLocks noGrp="1"/>
          </p:cNvSpPr>
          <p:nvPr>
            <p:ph type="sldNum" sz="quarter" idx="10"/>
          </p:nvPr>
        </p:nvSpPr>
        <p:spPr/>
        <p:txBody>
          <a:bodyPr/>
          <a:lstStyle/>
          <a:p>
            <a:fld id="{8153C0A2-BF88-43A5-AC0E-6792C4E3AE6B}"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09257"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4034131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Your manager has asked if all updates to the Windows operating system should be applied automatically upon release. Do you recommend an alternative process?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should test all updates before applying them in a production environment. That is, you should first deploy updates to a set of test computers by using WSUS.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Your organization implements several applications that are not Microsoft applications. A colleague has proposed using WSUS to deploy application and operating system updates. Are there any potential issues with using WSUS?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Yes. WSUS is an excellent tool for deploying updates for Microsoft applications such as the Microsoft Office system and Windows operating system updates. However, WSUS does not deploy updates for all Microsoft applications, and it does not deploy updates for non-Microsoft applications. System Center 2012 Configuration Manager is a better choice when you need to deploy updates for non-Microsoft applications.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Why is WSUS easier to manage in an Active Directory Domain Services (AD DS) domain?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WSUS takes advantage of the AD DS organizational unit (OU) structure for deploying client settings through Group Policy. You can also use Group Policy settings to configure client-side targeting to determine the WSUS group membership of a client computer.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31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41914"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349329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This topic introduces students to WSUS. Make sure that students understand the capabilities and limitations of WSUS. WSUS obtains updates for Windows operating systems and for other Microsoft app products such as Microsoft SQL Server. However, WSUS does not provide updates for non-Microsoft software.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668486"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117731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you only require SQL Server databases when your technical requirements include Network Load Balancing (NLB). Make sure that students understand that Microsoft supports a single WSUS server for every 100,000 clients. However, they need to consider the bandwidth, connectivity, and availability requirements of their individual environment to determine the number of servers to use.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Times New Roman" panose="02020603050405020304" pitchFamily="18" charset="0"/>
              </a:rPr>
              <a:t>For more information on determining capacity for WSUS servers, refer to “Determine Capacity Requirements” at: </a:t>
            </a:r>
            <a:r>
              <a:rPr lang="en-US" sz="1000" u="sng" dirty="0">
                <a:effectLst/>
                <a:latin typeface="Arial" panose="020B0604020202020204" pitchFamily="34" charset="0"/>
                <a:ea typeface="Calibri" panose="020F0502020204030204" pitchFamily="34" charset="0"/>
                <a:cs typeface="Segoe UI" panose="020B0502040204020203" pitchFamily="34" charset="0"/>
                <a:hlinkClick r:id="rId3"/>
              </a:rPr>
              <a:t>http://aka.ms/Shljv4</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52800"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141770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the four phases that we recommend for the update management process: assess, identify, evaluate and plan, and deploy. Emphasize that it is essential to repeat the update management process </a:t>
            </a:r>
            <a:br>
              <a:rPr lang="en-US" sz="1000" dirty="0">
                <a:effectLst/>
                <a:latin typeface="Arial" panose="020B0604020202020204" pitchFamily="34" charset="0"/>
                <a:ea typeface="Calibri" panose="020F0502020204030204" pitchFamily="34" charset="0"/>
                <a:cs typeface="Segoe UI" panose="020B0502040204020203" pitchFamily="34" charset="0"/>
              </a:rPr>
            </a:br>
            <a:r>
              <a:rPr lang="en-US" sz="1000" dirty="0">
                <a:effectLst/>
                <a:latin typeface="Arial" panose="020B0604020202020204" pitchFamily="34" charset="0"/>
                <a:ea typeface="Calibri" panose="020F0502020204030204" pitchFamily="34" charset="0"/>
                <a:cs typeface="Segoe UI" panose="020B0502040204020203" pitchFamily="34" charset="0"/>
              </a:rPr>
              <a:t>on an ongoing basis as new updates become available that can enhance and protect the production environment.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that each phase has different goals and methods for using WSUS features to ensure success during the update management process. It is important to note that you can employ many of the features in more than one phase.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63686"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337206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Windows Server 2016 includes WSUS as a server role. If you install the WSUS server role, then all software prerequisites install automatically, including the Windows Internal Database (WID), if required.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53C0A2-BF88-43A5-AC0E-6792C4E3AE6B}"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31029"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266329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Show students how to set up a Group Policy Object (GPO) for WSUS. Make sure you explain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Automatic Maintenance</a:t>
            </a:r>
            <a:r>
              <a:rPr lang="en-US" sz="1000" dirty="0">
                <a:effectLst/>
                <a:latin typeface="Arial" panose="020B0604020202020204" pitchFamily="34" charset="0"/>
                <a:ea typeface="Calibri" panose="020F0502020204030204" pitchFamily="34" charset="0"/>
                <a:cs typeface="Times New Roman" panose="02020603050405020304" pitchFamily="18" charset="0"/>
              </a:rPr>
              <a:t> feature in Windows 8 and Windows Server 2012 and newer. Describe how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it reduces resource consumption and saves power. In addition, discuss the deferment feature for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Windows 10 and newer.</a:t>
            </a:r>
          </a:p>
        </p:txBody>
      </p:sp>
      <p:sp>
        <p:nvSpPr>
          <p:cNvPr id="4" name="Slide Number Placeholder 3"/>
          <p:cNvSpPr>
            <a:spLocks noGrp="1"/>
          </p:cNvSpPr>
          <p:nvPr>
            <p:ph type="sldNum" sz="quarter" idx="10"/>
          </p:nvPr>
        </p:nvSpPr>
        <p:spPr/>
        <p:txBody>
          <a:bodyPr/>
          <a:lstStyle/>
          <a:p>
            <a:fld id="{8153C0A2-BF88-43A5-AC0E-6792C4E3AE6B}"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09257"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13002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Why would you use Group Policy to configure Windows systems to use WSUS?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depending on the students’ experience. Answers could include that using Group Policy to configure Windows Updates helps to prevent configuration errors.</a:t>
            </a:r>
          </a:p>
        </p:txBody>
      </p:sp>
      <p:sp>
        <p:nvSpPr>
          <p:cNvPr id="4" name="Slide Number Placeholder 3"/>
          <p:cNvSpPr>
            <a:spLocks noGrp="1"/>
          </p:cNvSpPr>
          <p:nvPr>
            <p:ph type="sldNum" sz="quarter" idx="10"/>
          </p:nvPr>
        </p:nvSpPr>
        <p:spPr/>
        <p:txBody>
          <a:bodyPr/>
          <a:lstStyle/>
          <a:p>
            <a:fld id="{8153C0A2-BF88-43A5-AC0E-6792C4E3AE6B}"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309257"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Managing, monitoring, and maintaining virtual machine installations</a:t>
            </a:r>
          </a:p>
        </p:txBody>
      </p:sp>
    </p:spTree>
    <p:extLst>
      <p:ext uri="{BB962C8B-B14F-4D97-AF65-F5344CB8AC3E}">
        <p14:creationId xmlns:p14="http://schemas.microsoft.com/office/powerpoint/2010/main" val="284378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7372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9801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96160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089308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58932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5114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034420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76671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03020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9703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46485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581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42747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873970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980395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757367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057742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410113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90980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740682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5248424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455854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296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195933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841023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6083283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340802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9175788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9539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998089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801482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3674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467129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497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5386595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888541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830006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411927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1870461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33164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7914453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224219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406827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68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58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911271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32322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890476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00249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72968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148349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604091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31683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55391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242115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7929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9998281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85466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58016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35209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395037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110021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115372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56524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4461728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079435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01405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462948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32992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32747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861695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25354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560061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819962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846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869589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51567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13348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437318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01077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9218993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172228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786310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003340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808876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73314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14928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747996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11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302147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566735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526715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495328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9724715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731601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841307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322041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7716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4916366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8540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35151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498648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217149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798291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274723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51905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6047278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216000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892604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040242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60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717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06167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245574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245301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634777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88945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918586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1702801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24945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3468590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275191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5655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397331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748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05288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195206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288833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239790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580965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7180629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112674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429729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8669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34375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885714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291468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71988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524378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213047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592084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413908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9669511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631566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2732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72296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780713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360245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918216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72500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142647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696595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267278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28853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1326836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22508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560852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9243769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33233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462997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919800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314178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991989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197961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50227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614819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16948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2514749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7856092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427721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047363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708906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51751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391866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10682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64071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766172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0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640592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0288718"/>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585649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2042560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806793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5504034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69628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45630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6836237"/>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685426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01495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7513693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256577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637188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212458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97522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641780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962240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9620067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845434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210671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271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254188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61306"/>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1220375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43974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081459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731426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927929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3106348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867428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855933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27381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919465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668559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869772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83592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055608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5537725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492439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611026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190957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4951941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330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844885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125929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480483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0255474"/>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553989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702856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66545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293522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06990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03685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902777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9345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207137"/>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5056137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4767212"/>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56239583"/>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880986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5320497"/>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3991300"/>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51879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736702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25605479"/>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5786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450577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582234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107673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6043890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28623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18258746"/>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392111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4102627"/>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61722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23072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9918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116105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589755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12535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8469688"/>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2060804"/>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6107502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7679468"/>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1065638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534168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2848273"/>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08530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923415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3192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8250075"/>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6384884"/>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682725"/>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281955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884075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768708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84767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5447988"/>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0467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4084257"/>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456409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48826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65111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934478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054831"/>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62556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733033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324703"/>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9818444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3632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323868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0183482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835654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9700936"/>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290850"/>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26150"/>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616523"/>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8078111"/>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338569"/>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599489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41047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39856539"/>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90749173"/>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857447"/>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76883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750720"/>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956006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7509112"/>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299598"/>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425236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7342172"/>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3828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4799819"/>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557654"/>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864838"/>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9050557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599312"/>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58991352"/>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6262365"/>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6949972"/>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6128136"/>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43679"/>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39759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7452434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693385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15190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468274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2622665"/>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40020459"/>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2023422"/>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5403005"/>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6079695"/>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3249613"/>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699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368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349599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95781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4113047"/>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7475601"/>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630792"/>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017208"/>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1018135"/>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70516184"/>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7612140"/>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7305498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39162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0818159"/>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3496648"/>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592032"/>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009520"/>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271019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78109057"/>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5312343"/>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765655"/>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2935701"/>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63786461"/>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5946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01141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17762398"/>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0436230"/>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588776"/>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179605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89088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699518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7669100"/>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0214243"/>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24681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85065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614582"/>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50891771"/>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491108"/>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7398525"/>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170059"/>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7486106"/>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2894859"/>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312370"/>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6416633"/>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3194385"/>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93761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7663255"/>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3512047"/>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089771"/>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5620526"/>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9860184"/>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67845542"/>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0214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346306"/>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933265"/>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276933"/>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550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31365826"/>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8569972"/>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1256203"/>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4803243"/>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29636047"/>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6983736"/>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29533496"/>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4356573"/>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357237"/>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7429836"/>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9816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8994522"/>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1343506"/>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9896234"/>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3661326"/>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1705401"/>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7885759"/>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81676154"/>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681993"/>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1486914"/>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9073216"/>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7245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9020904"/>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3305840"/>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42904"/>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1639363"/>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76997798"/>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0069447"/>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0619048"/>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389926"/>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71690120"/>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638729"/>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60584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4616154"/>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4708661"/>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8929447"/>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293479"/>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398976"/>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035829"/>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437111"/>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7015751"/>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5305874"/>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515991"/>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241568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72451536"/>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478113"/>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83748779"/>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1952928"/>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475361"/>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8739849"/>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838156"/>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6964809"/>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2547905"/>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743699"/>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785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42596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0904650"/>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223521"/>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9856728"/>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4138159"/>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3238832"/>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4207624"/>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8465209"/>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4847239"/>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312975"/>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4543488"/>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8196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04289124"/>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8745256"/>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1155479"/>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087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05445595"/>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8636273"/>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2585417"/>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5409065"/>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014826"/>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3841927"/>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9396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0197206"/>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1369965"/>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4356089"/>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3092639"/>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553399"/>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429256"/>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04997953"/>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5871506"/>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3655883"/>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2704499"/>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93175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011171"/>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1379022"/>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47688"/>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6422867"/>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6251342"/>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3334122"/>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886201"/>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649487"/>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2375206"/>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7924358"/>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52558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0195257"/>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853479"/>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882749"/>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5361594"/>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528800"/>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655560"/>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9168766"/>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8402707"/>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944558"/>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57561899"/>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5707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58383"/>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01865"/>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7423253"/>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9066852"/>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8638246"/>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962746"/>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7845374"/>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1804725"/>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9591841"/>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5062611"/>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24070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7250333"/>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79389332"/>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1186216"/>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640725"/>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907477"/>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77902"/>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2460609"/>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31434"/>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41516337"/>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9700518"/>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13010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3603103"/>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833216"/>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7907842"/>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64774807"/>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099865"/>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05459442"/>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9113709"/>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461301"/>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3037027"/>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1039200"/>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91165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566763"/>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5723452"/>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290039"/>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5257910"/>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430101"/>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34972641"/>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9057692"/>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59066615"/>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422628"/>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8993969"/>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1582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8878335"/>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403581"/>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9212370"/>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666955"/>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408209"/>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7516387"/>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7219739"/>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36871533"/>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2999665"/>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65396795"/>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060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1833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0541485"/>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6259782"/>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2983643"/>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279806"/>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9360570"/>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2582662"/>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7616278"/>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5254755"/>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7537225"/>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56633605"/>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4257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35302471"/>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44527857"/>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2239231"/>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2442237"/>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1756994"/>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23824"/>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34888294"/>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7507769"/>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7114760"/>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8192436"/>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48562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419887"/>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84048084"/>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4316098"/>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66887305"/>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3355364"/>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247570"/>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3950945"/>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871768"/>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1748370"/>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3308188"/>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4085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14290583"/>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331087"/>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37034127"/>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523599"/>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0930422"/>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9849321"/>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607339"/>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3288923"/>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329389"/>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5001329"/>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51113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150885"/>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74633"/>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6685918"/>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91146221"/>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7964097"/>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05086106"/>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1263773"/>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2197242"/>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5476049"/>
      </p:ext>
    </p:extLst>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909305"/>
      </p:ext>
    </p:extLst>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96762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3084892"/>
      </p:ext>
    </p:extLst>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95972952"/>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2419776"/>
      </p:ext>
    </p:extLst>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59108"/>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0857158"/>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37843548"/>
      </p:ext>
    </p:extLst>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7149407"/>
      </p:ext>
    </p:extLst>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22446543"/>
      </p:ext>
    </p:extLst>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4829072"/>
      </p:ext>
    </p:extLst>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4162616"/>
      </p:ext>
    </p:extLst>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76373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9126713"/>
      </p:ext>
    </p:extLst>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0765"/>
      </p:ext>
    </p:extLst>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7315267"/>
      </p:ext>
    </p:extLst>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7500375"/>
      </p:ext>
    </p:extLst>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7809485"/>
      </p:ext>
    </p:extLst>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0982249"/>
      </p:ext>
    </p:extLst>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01175335"/>
      </p:ext>
    </p:extLst>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319118"/>
      </p:ext>
    </p:extLst>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7138215"/>
      </p:ext>
    </p:extLst>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1799284"/>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22448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47243"/>
      </p:ext>
    </p:extLst>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5808817"/>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118592"/>
      </p:ext>
    </p:extLst>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48705541"/>
      </p:ext>
    </p:extLst>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2722"/>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447119"/>
      </p:ext>
    </p:extLst>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674337"/>
      </p:ext>
    </p:extLst>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14957329"/>
      </p:ext>
    </p:extLst>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0214928"/>
      </p:ext>
    </p:extLst>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71567424"/>
      </p:ext>
    </p:extLst>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69133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4443986"/>
      </p:ext>
    </p:extLst>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3292412"/>
      </p:ext>
    </p:extLst>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6056898"/>
      </p:ext>
    </p:extLst>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528901"/>
      </p:ext>
    </p:extLst>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430670"/>
      </p:ext>
    </p:extLst>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0918530"/>
      </p:ext>
    </p:extLst>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8189278"/>
      </p:ext>
    </p:extLst>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4794550"/>
      </p:ext>
    </p:extLst>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08375350"/>
      </p:ext>
    </p:extLst>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828844"/>
      </p:ext>
    </p:extLst>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490920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0988132"/>
      </p:ext>
    </p:extLst>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0202342"/>
      </p:ext>
    </p:extLst>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8024077"/>
      </p:ext>
    </p:extLst>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8745088"/>
      </p:ext>
    </p:extLst>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599515"/>
      </p:ext>
    </p:extLst>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8292677"/>
      </p:ext>
    </p:extLst>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74424"/>
      </p:ext>
    </p:extLst>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0230005"/>
      </p:ext>
    </p:extLst>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0183747"/>
      </p:ext>
    </p:extLst>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29624547"/>
      </p:ext>
    </p:extLst>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413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7046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5724614"/>
      </p:ext>
    </p:extLst>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65630349"/>
      </p:ext>
    </p:extLst>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3729732"/>
      </p:ext>
    </p:extLst>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4544963"/>
      </p:ext>
    </p:extLst>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5184475"/>
      </p:ext>
    </p:extLst>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649082"/>
      </p:ext>
    </p:extLst>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4301957"/>
      </p:ext>
    </p:extLst>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8060785"/>
      </p:ext>
    </p:extLst>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8413107"/>
      </p:ext>
    </p:extLst>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0392637"/>
      </p:ext>
    </p:extLst>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072453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479619"/>
      </p:ext>
    </p:extLst>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4884291"/>
      </p:ext>
    </p:extLst>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73543299"/>
      </p:ext>
    </p:extLst>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8325640"/>
      </p:ext>
    </p:extLst>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7492788"/>
      </p:ext>
    </p:extLst>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0447453"/>
      </p:ext>
    </p:extLst>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294433"/>
      </p:ext>
    </p:extLst>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0788520"/>
      </p:ext>
    </p:extLst>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8368352"/>
      </p:ext>
    </p:extLst>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9578931"/>
      </p:ext>
    </p:extLst>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15984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8371622"/>
      </p:ext>
    </p:extLst>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94255134"/>
      </p:ext>
    </p:extLst>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9575420"/>
      </p:ext>
    </p:extLst>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9261588"/>
      </p:ext>
    </p:extLst>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299586"/>
      </p:ext>
    </p:extLst>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47892"/>
      </p:ext>
    </p:extLst>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7680646"/>
      </p:ext>
    </p:extLst>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838820"/>
      </p:ext>
    </p:extLst>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735805"/>
      </p:ext>
    </p:extLst>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321348"/>
      </p:ext>
    </p:extLst>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78165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4282754"/>
      </p:ext>
    </p:extLst>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9604258"/>
      </p:ext>
    </p:extLst>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04892535"/>
      </p:ext>
    </p:extLst>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3493290"/>
      </p:ext>
    </p:extLst>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64689446"/>
      </p:ext>
    </p:extLst>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6039771"/>
      </p:ext>
    </p:extLst>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1652387"/>
      </p:ext>
    </p:extLst>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065009"/>
      </p:ext>
    </p:extLst>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593146"/>
      </p:ext>
    </p:extLst>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3318714"/>
      </p:ext>
    </p:extLst>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660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7509675"/>
      </p:ext>
    </p:extLst>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6269472"/>
      </p:ext>
    </p:extLst>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64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914589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26433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157316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77214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31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490077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07097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758249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8445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55458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81127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14049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29152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714425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147363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71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11933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209946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9821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91646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833244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633315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17677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27786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8666268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13824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2458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theme" Target="../theme/theme18.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3.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theme" Target="../theme/theme19.xml"/><Relationship Id="rId2" Type="http://schemas.openxmlformats.org/officeDocument/2006/relationships/slideLayout" Target="../slideLayouts/slideLayout217.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0" Type="http://schemas.openxmlformats.org/officeDocument/2006/relationships/slideLayout" Target="../slideLayouts/slideLayout225.xml"/><Relationship Id="rId4" Type="http://schemas.openxmlformats.org/officeDocument/2006/relationships/slideLayout" Target="../slideLayouts/slideLayout219.xml"/><Relationship Id="rId9" Type="http://schemas.openxmlformats.org/officeDocument/2006/relationships/slideLayout" Target="../slideLayouts/slideLayout2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4.xml"/><Relationship Id="rId3" Type="http://schemas.openxmlformats.org/officeDocument/2006/relationships/slideLayout" Target="../slideLayouts/slideLayout229.xml"/><Relationship Id="rId7" Type="http://schemas.openxmlformats.org/officeDocument/2006/relationships/slideLayout" Target="../slideLayouts/slideLayout233.xml"/><Relationship Id="rId12" Type="http://schemas.openxmlformats.org/officeDocument/2006/relationships/theme" Target="../theme/theme20.xml"/><Relationship Id="rId2" Type="http://schemas.openxmlformats.org/officeDocument/2006/relationships/slideLayout" Target="../slideLayouts/slideLayout228.xml"/><Relationship Id="rId1" Type="http://schemas.openxmlformats.org/officeDocument/2006/relationships/slideLayout" Target="../slideLayouts/slideLayout227.xml"/><Relationship Id="rId6" Type="http://schemas.openxmlformats.org/officeDocument/2006/relationships/slideLayout" Target="../slideLayouts/slideLayout232.xml"/><Relationship Id="rId11" Type="http://schemas.openxmlformats.org/officeDocument/2006/relationships/slideLayout" Target="../slideLayouts/slideLayout237.xml"/><Relationship Id="rId5" Type="http://schemas.openxmlformats.org/officeDocument/2006/relationships/slideLayout" Target="../slideLayouts/slideLayout231.xml"/><Relationship Id="rId10" Type="http://schemas.openxmlformats.org/officeDocument/2006/relationships/slideLayout" Target="../slideLayouts/slideLayout236.xml"/><Relationship Id="rId4" Type="http://schemas.openxmlformats.org/officeDocument/2006/relationships/slideLayout" Target="../slideLayouts/slideLayout230.xml"/><Relationship Id="rId9" Type="http://schemas.openxmlformats.org/officeDocument/2006/relationships/slideLayout" Target="../slideLayouts/slideLayout235.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5.xml"/><Relationship Id="rId13" Type="http://schemas.openxmlformats.org/officeDocument/2006/relationships/theme" Target="../theme/theme21.xml"/><Relationship Id="rId3" Type="http://schemas.openxmlformats.org/officeDocument/2006/relationships/slideLayout" Target="../slideLayouts/slideLayout240.xml"/><Relationship Id="rId7" Type="http://schemas.openxmlformats.org/officeDocument/2006/relationships/slideLayout" Target="../slideLayouts/slideLayout244.xml"/><Relationship Id="rId12" Type="http://schemas.openxmlformats.org/officeDocument/2006/relationships/slideLayout" Target="../slideLayouts/slideLayout249.xml"/><Relationship Id="rId2" Type="http://schemas.openxmlformats.org/officeDocument/2006/relationships/slideLayout" Target="../slideLayouts/slideLayout239.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slideLayout" Target="../slideLayouts/slideLayout248.xml"/><Relationship Id="rId5" Type="http://schemas.openxmlformats.org/officeDocument/2006/relationships/slideLayout" Target="../slideLayouts/slideLayout242.xml"/><Relationship Id="rId10" Type="http://schemas.openxmlformats.org/officeDocument/2006/relationships/slideLayout" Target="../slideLayouts/slideLayout247.xml"/><Relationship Id="rId4" Type="http://schemas.openxmlformats.org/officeDocument/2006/relationships/slideLayout" Target="../slideLayouts/slideLayout241.xml"/><Relationship Id="rId9" Type="http://schemas.openxmlformats.org/officeDocument/2006/relationships/slideLayout" Target="../slideLayouts/slideLayout246.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57.xml"/><Relationship Id="rId13" Type="http://schemas.openxmlformats.org/officeDocument/2006/relationships/theme" Target="../theme/theme22.xml"/><Relationship Id="rId3" Type="http://schemas.openxmlformats.org/officeDocument/2006/relationships/slideLayout" Target="../slideLayouts/slideLayout252.xml"/><Relationship Id="rId7" Type="http://schemas.openxmlformats.org/officeDocument/2006/relationships/slideLayout" Target="../slideLayouts/slideLayout256.xml"/><Relationship Id="rId12" Type="http://schemas.openxmlformats.org/officeDocument/2006/relationships/slideLayout" Target="../slideLayouts/slideLayout261.xml"/><Relationship Id="rId2" Type="http://schemas.openxmlformats.org/officeDocument/2006/relationships/slideLayout" Target="../slideLayouts/slideLayout251.xml"/><Relationship Id="rId1" Type="http://schemas.openxmlformats.org/officeDocument/2006/relationships/slideLayout" Target="../slideLayouts/slideLayout250.xml"/><Relationship Id="rId6" Type="http://schemas.openxmlformats.org/officeDocument/2006/relationships/slideLayout" Target="../slideLayouts/slideLayout255.xml"/><Relationship Id="rId11" Type="http://schemas.openxmlformats.org/officeDocument/2006/relationships/slideLayout" Target="../slideLayouts/slideLayout260.xml"/><Relationship Id="rId5" Type="http://schemas.openxmlformats.org/officeDocument/2006/relationships/slideLayout" Target="../slideLayouts/slideLayout254.xml"/><Relationship Id="rId10" Type="http://schemas.openxmlformats.org/officeDocument/2006/relationships/slideLayout" Target="../slideLayouts/slideLayout259.xml"/><Relationship Id="rId4" Type="http://schemas.openxmlformats.org/officeDocument/2006/relationships/slideLayout" Target="../slideLayouts/slideLayout253.xml"/><Relationship Id="rId9" Type="http://schemas.openxmlformats.org/officeDocument/2006/relationships/slideLayout" Target="../slideLayouts/slideLayout258.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69.xml"/><Relationship Id="rId13" Type="http://schemas.openxmlformats.org/officeDocument/2006/relationships/theme" Target="../theme/theme23.xml"/><Relationship Id="rId3" Type="http://schemas.openxmlformats.org/officeDocument/2006/relationships/slideLayout" Target="../slideLayouts/slideLayout264.xml"/><Relationship Id="rId7" Type="http://schemas.openxmlformats.org/officeDocument/2006/relationships/slideLayout" Target="../slideLayouts/slideLayout268.xml"/><Relationship Id="rId12" Type="http://schemas.openxmlformats.org/officeDocument/2006/relationships/slideLayout" Target="../slideLayouts/slideLayout273.xml"/><Relationship Id="rId2" Type="http://schemas.openxmlformats.org/officeDocument/2006/relationships/slideLayout" Target="../slideLayouts/slideLayout263.xml"/><Relationship Id="rId1" Type="http://schemas.openxmlformats.org/officeDocument/2006/relationships/slideLayout" Target="../slideLayouts/slideLayout262.xml"/><Relationship Id="rId6" Type="http://schemas.openxmlformats.org/officeDocument/2006/relationships/slideLayout" Target="../slideLayouts/slideLayout267.xml"/><Relationship Id="rId11" Type="http://schemas.openxmlformats.org/officeDocument/2006/relationships/slideLayout" Target="../slideLayouts/slideLayout272.xml"/><Relationship Id="rId5" Type="http://schemas.openxmlformats.org/officeDocument/2006/relationships/slideLayout" Target="../slideLayouts/slideLayout266.xml"/><Relationship Id="rId10" Type="http://schemas.openxmlformats.org/officeDocument/2006/relationships/slideLayout" Target="../slideLayouts/slideLayout271.xml"/><Relationship Id="rId4" Type="http://schemas.openxmlformats.org/officeDocument/2006/relationships/slideLayout" Target="../slideLayouts/slideLayout265.xml"/><Relationship Id="rId9" Type="http://schemas.openxmlformats.org/officeDocument/2006/relationships/slideLayout" Target="../slideLayouts/slideLayout270.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1.xml"/><Relationship Id="rId13" Type="http://schemas.openxmlformats.org/officeDocument/2006/relationships/theme" Target="../theme/theme24.xml"/><Relationship Id="rId3" Type="http://schemas.openxmlformats.org/officeDocument/2006/relationships/slideLayout" Target="../slideLayouts/slideLayout276.xml"/><Relationship Id="rId7" Type="http://schemas.openxmlformats.org/officeDocument/2006/relationships/slideLayout" Target="../slideLayouts/slideLayout280.xml"/><Relationship Id="rId12" Type="http://schemas.openxmlformats.org/officeDocument/2006/relationships/slideLayout" Target="../slideLayouts/slideLayout285.xml"/><Relationship Id="rId2" Type="http://schemas.openxmlformats.org/officeDocument/2006/relationships/slideLayout" Target="../slideLayouts/slideLayout275.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slideLayout" Target="../slideLayouts/slideLayout284.xml"/><Relationship Id="rId5" Type="http://schemas.openxmlformats.org/officeDocument/2006/relationships/slideLayout" Target="../slideLayouts/slideLayout278.xml"/><Relationship Id="rId10" Type="http://schemas.openxmlformats.org/officeDocument/2006/relationships/slideLayout" Target="../slideLayouts/slideLayout283.xml"/><Relationship Id="rId4" Type="http://schemas.openxmlformats.org/officeDocument/2006/relationships/slideLayout" Target="../slideLayouts/slideLayout277.xml"/><Relationship Id="rId9" Type="http://schemas.openxmlformats.org/officeDocument/2006/relationships/slideLayout" Target="../slideLayouts/slideLayout282.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theme" Target="../theme/theme25.xml"/><Relationship Id="rId3" Type="http://schemas.openxmlformats.org/officeDocument/2006/relationships/slideLayout" Target="../slideLayouts/slideLayout288.xml"/><Relationship Id="rId7" Type="http://schemas.openxmlformats.org/officeDocument/2006/relationships/slideLayout" Target="../slideLayouts/slideLayout292.xml"/><Relationship Id="rId12" Type="http://schemas.openxmlformats.org/officeDocument/2006/relationships/slideLayout" Target="../slideLayouts/slideLayout297.xml"/><Relationship Id="rId2" Type="http://schemas.openxmlformats.org/officeDocument/2006/relationships/slideLayout" Target="../slideLayouts/slideLayout287.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0" Type="http://schemas.openxmlformats.org/officeDocument/2006/relationships/slideLayout" Target="../slideLayouts/slideLayout295.xml"/><Relationship Id="rId4" Type="http://schemas.openxmlformats.org/officeDocument/2006/relationships/slideLayout" Target="../slideLayouts/slideLayout289.xml"/><Relationship Id="rId9" Type="http://schemas.openxmlformats.org/officeDocument/2006/relationships/slideLayout" Target="../slideLayouts/slideLayout294.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theme" Target="../theme/theme26.xml"/><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slideLayout" Target="../slideLayouts/slideLayout309.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7.xml"/><Relationship Id="rId13" Type="http://schemas.openxmlformats.org/officeDocument/2006/relationships/theme" Target="../theme/theme27.xml"/><Relationship Id="rId3" Type="http://schemas.openxmlformats.org/officeDocument/2006/relationships/slideLayout" Target="../slideLayouts/slideLayout312.xml"/><Relationship Id="rId7" Type="http://schemas.openxmlformats.org/officeDocument/2006/relationships/slideLayout" Target="../slideLayouts/slideLayout316.xml"/><Relationship Id="rId12" Type="http://schemas.openxmlformats.org/officeDocument/2006/relationships/slideLayout" Target="../slideLayouts/slideLayout321.xml"/><Relationship Id="rId2" Type="http://schemas.openxmlformats.org/officeDocument/2006/relationships/slideLayout" Target="../slideLayouts/slideLayout311.xml"/><Relationship Id="rId1" Type="http://schemas.openxmlformats.org/officeDocument/2006/relationships/slideLayout" Target="../slideLayouts/slideLayout310.xml"/><Relationship Id="rId6" Type="http://schemas.openxmlformats.org/officeDocument/2006/relationships/slideLayout" Target="../slideLayouts/slideLayout315.xml"/><Relationship Id="rId11" Type="http://schemas.openxmlformats.org/officeDocument/2006/relationships/slideLayout" Target="../slideLayouts/slideLayout320.xml"/><Relationship Id="rId5" Type="http://schemas.openxmlformats.org/officeDocument/2006/relationships/slideLayout" Target="../slideLayouts/slideLayout314.xml"/><Relationship Id="rId10" Type="http://schemas.openxmlformats.org/officeDocument/2006/relationships/slideLayout" Target="../slideLayouts/slideLayout319.xml"/><Relationship Id="rId4" Type="http://schemas.openxmlformats.org/officeDocument/2006/relationships/slideLayout" Target="../slideLayouts/slideLayout313.xml"/><Relationship Id="rId9" Type="http://schemas.openxmlformats.org/officeDocument/2006/relationships/slideLayout" Target="../slideLayouts/slideLayout318.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29.xml"/><Relationship Id="rId13" Type="http://schemas.openxmlformats.org/officeDocument/2006/relationships/theme" Target="../theme/theme28.xml"/><Relationship Id="rId3" Type="http://schemas.openxmlformats.org/officeDocument/2006/relationships/slideLayout" Target="../slideLayouts/slideLayout324.xml"/><Relationship Id="rId7" Type="http://schemas.openxmlformats.org/officeDocument/2006/relationships/slideLayout" Target="../slideLayouts/slideLayout328.xml"/><Relationship Id="rId12" Type="http://schemas.openxmlformats.org/officeDocument/2006/relationships/slideLayout" Target="../slideLayouts/slideLayout333.xml"/><Relationship Id="rId2" Type="http://schemas.openxmlformats.org/officeDocument/2006/relationships/slideLayout" Target="../slideLayouts/slideLayout323.xml"/><Relationship Id="rId1" Type="http://schemas.openxmlformats.org/officeDocument/2006/relationships/slideLayout" Target="../slideLayouts/slideLayout322.xml"/><Relationship Id="rId6" Type="http://schemas.openxmlformats.org/officeDocument/2006/relationships/slideLayout" Target="../slideLayouts/slideLayout327.xml"/><Relationship Id="rId11" Type="http://schemas.openxmlformats.org/officeDocument/2006/relationships/slideLayout" Target="../slideLayouts/slideLayout332.xml"/><Relationship Id="rId5" Type="http://schemas.openxmlformats.org/officeDocument/2006/relationships/slideLayout" Target="../slideLayouts/slideLayout326.xml"/><Relationship Id="rId10" Type="http://schemas.openxmlformats.org/officeDocument/2006/relationships/slideLayout" Target="../slideLayouts/slideLayout331.xml"/><Relationship Id="rId4" Type="http://schemas.openxmlformats.org/officeDocument/2006/relationships/slideLayout" Target="../slideLayouts/slideLayout325.xml"/><Relationship Id="rId9" Type="http://schemas.openxmlformats.org/officeDocument/2006/relationships/slideLayout" Target="../slideLayouts/slideLayout330.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1.xml"/><Relationship Id="rId13" Type="http://schemas.openxmlformats.org/officeDocument/2006/relationships/theme" Target="../theme/theme29.xml"/><Relationship Id="rId3" Type="http://schemas.openxmlformats.org/officeDocument/2006/relationships/slideLayout" Target="../slideLayouts/slideLayout336.xml"/><Relationship Id="rId7" Type="http://schemas.openxmlformats.org/officeDocument/2006/relationships/slideLayout" Target="../slideLayouts/slideLayout340.xml"/><Relationship Id="rId12" Type="http://schemas.openxmlformats.org/officeDocument/2006/relationships/slideLayout" Target="../slideLayouts/slideLayout345.xml"/><Relationship Id="rId2" Type="http://schemas.openxmlformats.org/officeDocument/2006/relationships/slideLayout" Target="../slideLayouts/slideLayout335.xml"/><Relationship Id="rId1" Type="http://schemas.openxmlformats.org/officeDocument/2006/relationships/slideLayout" Target="../slideLayouts/slideLayout334.xml"/><Relationship Id="rId6" Type="http://schemas.openxmlformats.org/officeDocument/2006/relationships/slideLayout" Target="../slideLayouts/slideLayout339.xml"/><Relationship Id="rId11" Type="http://schemas.openxmlformats.org/officeDocument/2006/relationships/slideLayout" Target="../slideLayouts/slideLayout344.xml"/><Relationship Id="rId5" Type="http://schemas.openxmlformats.org/officeDocument/2006/relationships/slideLayout" Target="../slideLayouts/slideLayout338.xml"/><Relationship Id="rId10" Type="http://schemas.openxmlformats.org/officeDocument/2006/relationships/slideLayout" Target="../slideLayouts/slideLayout343.xml"/><Relationship Id="rId4" Type="http://schemas.openxmlformats.org/officeDocument/2006/relationships/slideLayout" Target="../slideLayouts/slideLayout337.xml"/><Relationship Id="rId9" Type="http://schemas.openxmlformats.org/officeDocument/2006/relationships/slideLayout" Target="../slideLayouts/slideLayout3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3.xml"/><Relationship Id="rId13" Type="http://schemas.openxmlformats.org/officeDocument/2006/relationships/theme" Target="../theme/theme30.xml"/><Relationship Id="rId3" Type="http://schemas.openxmlformats.org/officeDocument/2006/relationships/slideLayout" Target="../slideLayouts/slideLayout348.xml"/><Relationship Id="rId7" Type="http://schemas.openxmlformats.org/officeDocument/2006/relationships/slideLayout" Target="../slideLayouts/slideLayout352.xml"/><Relationship Id="rId12" Type="http://schemas.openxmlformats.org/officeDocument/2006/relationships/slideLayout" Target="../slideLayouts/slideLayout357.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slideLayout" Target="../slideLayouts/slideLayout351.xml"/><Relationship Id="rId11" Type="http://schemas.openxmlformats.org/officeDocument/2006/relationships/slideLayout" Target="../slideLayouts/slideLayout356.xml"/><Relationship Id="rId5" Type="http://schemas.openxmlformats.org/officeDocument/2006/relationships/slideLayout" Target="../slideLayouts/slideLayout350.xml"/><Relationship Id="rId10" Type="http://schemas.openxmlformats.org/officeDocument/2006/relationships/slideLayout" Target="../slideLayouts/slideLayout355.xml"/><Relationship Id="rId4" Type="http://schemas.openxmlformats.org/officeDocument/2006/relationships/slideLayout" Target="../slideLayouts/slideLayout349.xml"/><Relationship Id="rId9" Type="http://schemas.openxmlformats.org/officeDocument/2006/relationships/slideLayout" Target="../slideLayouts/slideLayout354.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5.xml"/><Relationship Id="rId13" Type="http://schemas.openxmlformats.org/officeDocument/2006/relationships/theme" Target="../theme/theme31.xml"/><Relationship Id="rId3" Type="http://schemas.openxmlformats.org/officeDocument/2006/relationships/slideLayout" Target="../slideLayouts/slideLayout360.xml"/><Relationship Id="rId7" Type="http://schemas.openxmlformats.org/officeDocument/2006/relationships/slideLayout" Target="../slideLayouts/slideLayout364.xml"/><Relationship Id="rId12" Type="http://schemas.openxmlformats.org/officeDocument/2006/relationships/slideLayout" Target="../slideLayouts/slideLayout369.xml"/><Relationship Id="rId2" Type="http://schemas.openxmlformats.org/officeDocument/2006/relationships/slideLayout" Target="../slideLayouts/slideLayout359.xml"/><Relationship Id="rId1" Type="http://schemas.openxmlformats.org/officeDocument/2006/relationships/slideLayout" Target="../slideLayouts/slideLayout358.xml"/><Relationship Id="rId6" Type="http://schemas.openxmlformats.org/officeDocument/2006/relationships/slideLayout" Target="../slideLayouts/slideLayout363.xml"/><Relationship Id="rId11" Type="http://schemas.openxmlformats.org/officeDocument/2006/relationships/slideLayout" Target="../slideLayouts/slideLayout368.xml"/><Relationship Id="rId5" Type="http://schemas.openxmlformats.org/officeDocument/2006/relationships/slideLayout" Target="../slideLayouts/slideLayout362.xml"/><Relationship Id="rId10" Type="http://schemas.openxmlformats.org/officeDocument/2006/relationships/slideLayout" Target="../slideLayouts/slideLayout367.xml"/><Relationship Id="rId4" Type="http://schemas.openxmlformats.org/officeDocument/2006/relationships/slideLayout" Target="../slideLayouts/slideLayout361.xml"/><Relationship Id="rId9" Type="http://schemas.openxmlformats.org/officeDocument/2006/relationships/slideLayout" Target="../slideLayouts/slideLayout366.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7.xml"/><Relationship Id="rId13" Type="http://schemas.openxmlformats.org/officeDocument/2006/relationships/theme" Target="../theme/theme32.xml"/><Relationship Id="rId3" Type="http://schemas.openxmlformats.org/officeDocument/2006/relationships/slideLayout" Target="../slideLayouts/slideLayout372.xml"/><Relationship Id="rId7" Type="http://schemas.openxmlformats.org/officeDocument/2006/relationships/slideLayout" Target="../slideLayouts/slideLayout376.xml"/><Relationship Id="rId12" Type="http://schemas.openxmlformats.org/officeDocument/2006/relationships/slideLayout" Target="../slideLayouts/slideLayout381.xml"/><Relationship Id="rId2" Type="http://schemas.openxmlformats.org/officeDocument/2006/relationships/slideLayout" Target="../slideLayouts/slideLayout371.xml"/><Relationship Id="rId1" Type="http://schemas.openxmlformats.org/officeDocument/2006/relationships/slideLayout" Target="../slideLayouts/slideLayout370.xml"/><Relationship Id="rId6" Type="http://schemas.openxmlformats.org/officeDocument/2006/relationships/slideLayout" Target="../slideLayouts/slideLayout375.xml"/><Relationship Id="rId11" Type="http://schemas.openxmlformats.org/officeDocument/2006/relationships/slideLayout" Target="../slideLayouts/slideLayout380.xml"/><Relationship Id="rId5" Type="http://schemas.openxmlformats.org/officeDocument/2006/relationships/slideLayout" Target="../slideLayouts/slideLayout374.xml"/><Relationship Id="rId10" Type="http://schemas.openxmlformats.org/officeDocument/2006/relationships/slideLayout" Target="../slideLayouts/slideLayout379.xml"/><Relationship Id="rId4" Type="http://schemas.openxmlformats.org/officeDocument/2006/relationships/slideLayout" Target="../slideLayouts/slideLayout373.xml"/><Relationship Id="rId9" Type="http://schemas.openxmlformats.org/officeDocument/2006/relationships/slideLayout" Target="../slideLayouts/slideLayout378.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89.xml"/><Relationship Id="rId13" Type="http://schemas.openxmlformats.org/officeDocument/2006/relationships/theme" Target="../theme/theme33.xml"/><Relationship Id="rId3" Type="http://schemas.openxmlformats.org/officeDocument/2006/relationships/slideLayout" Target="../slideLayouts/slideLayout384.xml"/><Relationship Id="rId7" Type="http://schemas.openxmlformats.org/officeDocument/2006/relationships/slideLayout" Target="../slideLayouts/slideLayout388.xml"/><Relationship Id="rId12" Type="http://schemas.openxmlformats.org/officeDocument/2006/relationships/slideLayout" Target="../slideLayouts/slideLayout393.xml"/><Relationship Id="rId2" Type="http://schemas.openxmlformats.org/officeDocument/2006/relationships/slideLayout" Target="../slideLayouts/slideLayout383.xml"/><Relationship Id="rId1" Type="http://schemas.openxmlformats.org/officeDocument/2006/relationships/slideLayout" Target="../slideLayouts/slideLayout382.xml"/><Relationship Id="rId6" Type="http://schemas.openxmlformats.org/officeDocument/2006/relationships/slideLayout" Target="../slideLayouts/slideLayout387.xml"/><Relationship Id="rId11" Type="http://schemas.openxmlformats.org/officeDocument/2006/relationships/slideLayout" Target="../slideLayouts/slideLayout392.xml"/><Relationship Id="rId5" Type="http://schemas.openxmlformats.org/officeDocument/2006/relationships/slideLayout" Target="../slideLayouts/slideLayout386.xml"/><Relationship Id="rId10" Type="http://schemas.openxmlformats.org/officeDocument/2006/relationships/slideLayout" Target="../slideLayouts/slideLayout391.xml"/><Relationship Id="rId4" Type="http://schemas.openxmlformats.org/officeDocument/2006/relationships/slideLayout" Target="../slideLayouts/slideLayout385.xml"/><Relationship Id="rId9" Type="http://schemas.openxmlformats.org/officeDocument/2006/relationships/slideLayout" Target="../slideLayouts/slideLayout390.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1.xml"/><Relationship Id="rId13" Type="http://schemas.openxmlformats.org/officeDocument/2006/relationships/theme" Target="../theme/theme34.xml"/><Relationship Id="rId3" Type="http://schemas.openxmlformats.org/officeDocument/2006/relationships/slideLayout" Target="../slideLayouts/slideLayout396.xml"/><Relationship Id="rId7" Type="http://schemas.openxmlformats.org/officeDocument/2006/relationships/slideLayout" Target="../slideLayouts/slideLayout400.xml"/><Relationship Id="rId12" Type="http://schemas.openxmlformats.org/officeDocument/2006/relationships/slideLayout" Target="../slideLayouts/slideLayout405.xml"/><Relationship Id="rId2" Type="http://schemas.openxmlformats.org/officeDocument/2006/relationships/slideLayout" Target="../slideLayouts/slideLayout395.xml"/><Relationship Id="rId1" Type="http://schemas.openxmlformats.org/officeDocument/2006/relationships/slideLayout" Target="../slideLayouts/slideLayout394.xml"/><Relationship Id="rId6" Type="http://schemas.openxmlformats.org/officeDocument/2006/relationships/slideLayout" Target="../slideLayouts/slideLayout399.xml"/><Relationship Id="rId11" Type="http://schemas.openxmlformats.org/officeDocument/2006/relationships/slideLayout" Target="../slideLayouts/slideLayout404.xml"/><Relationship Id="rId5" Type="http://schemas.openxmlformats.org/officeDocument/2006/relationships/slideLayout" Target="../slideLayouts/slideLayout398.xml"/><Relationship Id="rId10" Type="http://schemas.openxmlformats.org/officeDocument/2006/relationships/slideLayout" Target="../slideLayouts/slideLayout403.xml"/><Relationship Id="rId4" Type="http://schemas.openxmlformats.org/officeDocument/2006/relationships/slideLayout" Target="../slideLayouts/slideLayout397.xml"/><Relationship Id="rId9" Type="http://schemas.openxmlformats.org/officeDocument/2006/relationships/slideLayout" Target="../slideLayouts/slideLayout402.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3.xml"/><Relationship Id="rId13" Type="http://schemas.openxmlformats.org/officeDocument/2006/relationships/theme" Target="../theme/theme35.xml"/><Relationship Id="rId3" Type="http://schemas.openxmlformats.org/officeDocument/2006/relationships/slideLayout" Target="../slideLayouts/slideLayout408.xml"/><Relationship Id="rId7" Type="http://schemas.openxmlformats.org/officeDocument/2006/relationships/slideLayout" Target="../slideLayouts/slideLayout412.xml"/><Relationship Id="rId12" Type="http://schemas.openxmlformats.org/officeDocument/2006/relationships/slideLayout" Target="../slideLayouts/slideLayout417.xml"/><Relationship Id="rId2" Type="http://schemas.openxmlformats.org/officeDocument/2006/relationships/slideLayout" Target="../slideLayouts/slideLayout407.xml"/><Relationship Id="rId1" Type="http://schemas.openxmlformats.org/officeDocument/2006/relationships/slideLayout" Target="../slideLayouts/slideLayout406.xml"/><Relationship Id="rId6" Type="http://schemas.openxmlformats.org/officeDocument/2006/relationships/slideLayout" Target="../slideLayouts/slideLayout411.xml"/><Relationship Id="rId11" Type="http://schemas.openxmlformats.org/officeDocument/2006/relationships/slideLayout" Target="../slideLayouts/slideLayout416.xml"/><Relationship Id="rId5" Type="http://schemas.openxmlformats.org/officeDocument/2006/relationships/slideLayout" Target="../slideLayouts/slideLayout410.xml"/><Relationship Id="rId10" Type="http://schemas.openxmlformats.org/officeDocument/2006/relationships/slideLayout" Target="../slideLayouts/slideLayout415.xml"/><Relationship Id="rId4" Type="http://schemas.openxmlformats.org/officeDocument/2006/relationships/slideLayout" Target="../slideLayouts/slideLayout409.xml"/><Relationship Id="rId9" Type="http://schemas.openxmlformats.org/officeDocument/2006/relationships/slideLayout" Target="../slideLayouts/slideLayout414.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5.xml"/><Relationship Id="rId13" Type="http://schemas.openxmlformats.org/officeDocument/2006/relationships/theme" Target="../theme/theme36.xml"/><Relationship Id="rId3" Type="http://schemas.openxmlformats.org/officeDocument/2006/relationships/slideLayout" Target="../slideLayouts/slideLayout420.xml"/><Relationship Id="rId7" Type="http://schemas.openxmlformats.org/officeDocument/2006/relationships/slideLayout" Target="../slideLayouts/slideLayout424.xml"/><Relationship Id="rId12" Type="http://schemas.openxmlformats.org/officeDocument/2006/relationships/slideLayout" Target="../slideLayouts/slideLayout429.xml"/><Relationship Id="rId2" Type="http://schemas.openxmlformats.org/officeDocument/2006/relationships/slideLayout" Target="../slideLayouts/slideLayout419.xml"/><Relationship Id="rId1" Type="http://schemas.openxmlformats.org/officeDocument/2006/relationships/slideLayout" Target="../slideLayouts/slideLayout418.xml"/><Relationship Id="rId6" Type="http://schemas.openxmlformats.org/officeDocument/2006/relationships/slideLayout" Target="../slideLayouts/slideLayout423.xml"/><Relationship Id="rId11" Type="http://schemas.openxmlformats.org/officeDocument/2006/relationships/slideLayout" Target="../slideLayouts/slideLayout428.xml"/><Relationship Id="rId5" Type="http://schemas.openxmlformats.org/officeDocument/2006/relationships/slideLayout" Target="../slideLayouts/slideLayout422.xml"/><Relationship Id="rId10" Type="http://schemas.openxmlformats.org/officeDocument/2006/relationships/slideLayout" Target="../slideLayouts/slideLayout427.xml"/><Relationship Id="rId4" Type="http://schemas.openxmlformats.org/officeDocument/2006/relationships/slideLayout" Target="../slideLayouts/slideLayout421.xml"/><Relationship Id="rId9" Type="http://schemas.openxmlformats.org/officeDocument/2006/relationships/slideLayout" Target="../slideLayouts/slideLayout426.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theme" Target="../theme/theme37.xml"/><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slideLayout" Target="../slideLayouts/slideLayout441.xml"/><Relationship Id="rId2" Type="http://schemas.openxmlformats.org/officeDocument/2006/relationships/slideLayout" Target="../slideLayouts/slideLayout431.xml"/><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49.xml"/><Relationship Id="rId3" Type="http://schemas.openxmlformats.org/officeDocument/2006/relationships/slideLayout" Target="../slideLayouts/slideLayout444.xml"/><Relationship Id="rId7" Type="http://schemas.openxmlformats.org/officeDocument/2006/relationships/slideLayout" Target="../slideLayouts/slideLayout448.xml"/><Relationship Id="rId12" Type="http://schemas.openxmlformats.org/officeDocument/2006/relationships/theme" Target="../theme/theme38.xml"/><Relationship Id="rId2" Type="http://schemas.openxmlformats.org/officeDocument/2006/relationships/slideLayout" Target="../slideLayouts/slideLayout443.xml"/><Relationship Id="rId1" Type="http://schemas.openxmlformats.org/officeDocument/2006/relationships/slideLayout" Target="../slideLayouts/slideLayout442.xml"/><Relationship Id="rId6" Type="http://schemas.openxmlformats.org/officeDocument/2006/relationships/slideLayout" Target="../slideLayouts/slideLayout447.xml"/><Relationship Id="rId11" Type="http://schemas.openxmlformats.org/officeDocument/2006/relationships/slideLayout" Target="../slideLayouts/slideLayout452.xml"/><Relationship Id="rId5" Type="http://schemas.openxmlformats.org/officeDocument/2006/relationships/slideLayout" Target="../slideLayouts/slideLayout446.xml"/><Relationship Id="rId10" Type="http://schemas.openxmlformats.org/officeDocument/2006/relationships/slideLayout" Target="../slideLayouts/slideLayout451.xml"/><Relationship Id="rId4" Type="http://schemas.openxmlformats.org/officeDocument/2006/relationships/slideLayout" Target="../slideLayouts/slideLayout445.xml"/><Relationship Id="rId9" Type="http://schemas.openxmlformats.org/officeDocument/2006/relationships/slideLayout" Target="../slideLayouts/slideLayout450.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0.xml"/><Relationship Id="rId13" Type="http://schemas.openxmlformats.org/officeDocument/2006/relationships/theme" Target="../theme/theme39.xml"/><Relationship Id="rId3" Type="http://schemas.openxmlformats.org/officeDocument/2006/relationships/slideLayout" Target="../slideLayouts/slideLayout455.xml"/><Relationship Id="rId7" Type="http://schemas.openxmlformats.org/officeDocument/2006/relationships/slideLayout" Target="../slideLayouts/slideLayout459.xml"/><Relationship Id="rId12" Type="http://schemas.openxmlformats.org/officeDocument/2006/relationships/slideLayout" Target="../slideLayouts/slideLayout464.xml"/><Relationship Id="rId2" Type="http://schemas.openxmlformats.org/officeDocument/2006/relationships/slideLayout" Target="../slideLayouts/slideLayout454.xml"/><Relationship Id="rId1" Type="http://schemas.openxmlformats.org/officeDocument/2006/relationships/slideLayout" Target="../slideLayouts/slideLayout453.xml"/><Relationship Id="rId6" Type="http://schemas.openxmlformats.org/officeDocument/2006/relationships/slideLayout" Target="../slideLayouts/slideLayout458.xml"/><Relationship Id="rId11" Type="http://schemas.openxmlformats.org/officeDocument/2006/relationships/slideLayout" Target="../slideLayouts/slideLayout463.xml"/><Relationship Id="rId5" Type="http://schemas.openxmlformats.org/officeDocument/2006/relationships/slideLayout" Target="../slideLayouts/slideLayout457.xml"/><Relationship Id="rId10" Type="http://schemas.openxmlformats.org/officeDocument/2006/relationships/slideLayout" Target="../slideLayouts/slideLayout462.xml"/><Relationship Id="rId4" Type="http://schemas.openxmlformats.org/officeDocument/2006/relationships/slideLayout" Target="../slideLayouts/slideLayout456.xml"/><Relationship Id="rId9" Type="http://schemas.openxmlformats.org/officeDocument/2006/relationships/slideLayout" Target="../slideLayouts/slideLayout46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2.xml"/><Relationship Id="rId13" Type="http://schemas.openxmlformats.org/officeDocument/2006/relationships/theme" Target="../theme/theme40.xml"/><Relationship Id="rId3" Type="http://schemas.openxmlformats.org/officeDocument/2006/relationships/slideLayout" Target="../slideLayouts/slideLayout467.xml"/><Relationship Id="rId7" Type="http://schemas.openxmlformats.org/officeDocument/2006/relationships/slideLayout" Target="../slideLayouts/slideLayout471.xml"/><Relationship Id="rId12" Type="http://schemas.openxmlformats.org/officeDocument/2006/relationships/slideLayout" Target="../slideLayouts/slideLayout476.xml"/><Relationship Id="rId2" Type="http://schemas.openxmlformats.org/officeDocument/2006/relationships/slideLayout" Target="../slideLayouts/slideLayout466.xml"/><Relationship Id="rId1" Type="http://schemas.openxmlformats.org/officeDocument/2006/relationships/slideLayout" Target="../slideLayouts/slideLayout465.xml"/><Relationship Id="rId6" Type="http://schemas.openxmlformats.org/officeDocument/2006/relationships/slideLayout" Target="../slideLayouts/slideLayout470.xml"/><Relationship Id="rId11" Type="http://schemas.openxmlformats.org/officeDocument/2006/relationships/slideLayout" Target="../slideLayouts/slideLayout475.xml"/><Relationship Id="rId5" Type="http://schemas.openxmlformats.org/officeDocument/2006/relationships/slideLayout" Target="../slideLayouts/slideLayout469.xml"/><Relationship Id="rId10" Type="http://schemas.openxmlformats.org/officeDocument/2006/relationships/slideLayout" Target="../slideLayouts/slideLayout474.xml"/><Relationship Id="rId4" Type="http://schemas.openxmlformats.org/officeDocument/2006/relationships/slideLayout" Target="../slideLayouts/slideLayout468.xml"/><Relationship Id="rId9" Type="http://schemas.openxmlformats.org/officeDocument/2006/relationships/slideLayout" Target="../slideLayouts/slideLayout473.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4.xml"/><Relationship Id="rId13" Type="http://schemas.openxmlformats.org/officeDocument/2006/relationships/theme" Target="../theme/theme41.xml"/><Relationship Id="rId3" Type="http://schemas.openxmlformats.org/officeDocument/2006/relationships/slideLayout" Target="../slideLayouts/slideLayout479.xml"/><Relationship Id="rId7" Type="http://schemas.openxmlformats.org/officeDocument/2006/relationships/slideLayout" Target="../slideLayouts/slideLayout483.xml"/><Relationship Id="rId12" Type="http://schemas.openxmlformats.org/officeDocument/2006/relationships/slideLayout" Target="../slideLayouts/slideLayout488.xml"/><Relationship Id="rId2" Type="http://schemas.openxmlformats.org/officeDocument/2006/relationships/slideLayout" Target="../slideLayouts/slideLayout478.xml"/><Relationship Id="rId1" Type="http://schemas.openxmlformats.org/officeDocument/2006/relationships/slideLayout" Target="../slideLayouts/slideLayout477.xml"/><Relationship Id="rId6" Type="http://schemas.openxmlformats.org/officeDocument/2006/relationships/slideLayout" Target="../slideLayouts/slideLayout482.xml"/><Relationship Id="rId11" Type="http://schemas.openxmlformats.org/officeDocument/2006/relationships/slideLayout" Target="../slideLayouts/slideLayout487.xml"/><Relationship Id="rId5" Type="http://schemas.openxmlformats.org/officeDocument/2006/relationships/slideLayout" Target="../slideLayouts/slideLayout481.xml"/><Relationship Id="rId10" Type="http://schemas.openxmlformats.org/officeDocument/2006/relationships/slideLayout" Target="../slideLayouts/slideLayout486.xml"/><Relationship Id="rId4" Type="http://schemas.openxmlformats.org/officeDocument/2006/relationships/slideLayout" Target="../slideLayouts/slideLayout480.xml"/><Relationship Id="rId9" Type="http://schemas.openxmlformats.org/officeDocument/2006/relationships/slideLayout" Target="../slideLayouts/slideLayout485.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6.xml"/><Relationship Id="rId13" Type="http://schemas.openxmlformats.org/officeDocument/2006/relationships/theme" Target="../theme/theme42.xml"/><Relationship Id="rId3" Type="http://schemas.openxmlformats.org/officeDocument/2006/relationships/slideLayout" Target="../slideLayouts/slideLayout491.xml"/><Relationship Id="rId7" Type="http://schemas.openxmlformats.org/officeDocument/2006/relationships/slideLayout" Target="../slideLayouts/slideLayout495.xml"/><Relationship Id="rId12" Type="http://schemas.openxmlformats.org/officeDocument/2006/relationships/slideLayout" Target="../slideLayouts/slideLayout500.xml"/><Relationship Id="rId2" Type="http://schemas.openxmlformats.org/officeDocument/2006/relationships/slideLayout" Target="../slideLayouts/slideLayout490.xml"/><Relationship Id="rId1" Type="http://schemas.openxmlformats.org/officeDocument/2006/relationships/slideLayout" Target="../slideLayouts/slideLayout489.xml"/><Relationship Id="rId6" Type="http://schemas.openxmlformats.org/officeDocument/2006/relationships/slideLayout" Target="../slideLayouts/slideLayout494.xml"/><Relationship Id="rId11" Type="http://schemas.openxmlformats.org/officeDocument/2006/relationships/slideLayout" Target="../slideLayouts/slideLayout499.xml"/><Relationship Id="rId5" Type="http://schemas.openxmlformats.org/officeDocument/2006/relationships/slideLayout" Target="../slideLayouts/slideLayout493.xml"/><Relationship Id="rId10" Type="http://schemas.openxmlformats.org/officeDocument/2006/relationships/slideLayout" Target="../slideLayouts/slideLayout498.xml"/><Relationship Id="rId4" Type="http://schemas.openxmlformats.org/officeDocument/2006/relationships/slideLayout" Target="../slideLayouts/slideLayout492.xml"/><Relationship Id="rId9" Type="http://schemas.openxmlformats.org/officeDocument/2006/relationships/slideLayout" Target="../slideLayouts/slideLayout497.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08.xml"/><Relationship Id="rId13" Type="http://schemas.openxmlformats.org/officeDocument/2006/relationships/theme" Target="../theme/theme43.xml"/><Relationship Id="rId3" Type="http://schemas.openxmlformats.org/officeDocument/2006/relationships/slideLayout" Target="../slideLayouts/slideLayout503.xml"/><Relationship Id="rId7" Type="http://schemas.openxmlformats.org/officeDocument/2006/relationships/slideLayout" Target="../slideLayouts/slideLayout507.xml"/><Relationship Id="rId12" Type="http://schemas.openxmlformats.org/officeDocument/2006/relationships/slideLayout" Target="../slideLayouts/slideLayout512.xml"/><Relationship Id="rId2" Type="http://schemas.openxmlformats.org/officeDocument/2006/relationships/slideLayout" Target="../slideLayouts/slideLayout502.xml"/><Relationship Id="rId1" Type="http://schemas.openxmlformats.org/officeDocument/2006/relationships/slideLayout" Target="../slideLayouts/slideLayout501.xml"/><Relationship Id="rId6" Type="http://schemas.openxmlformats.org/officeDocument/2006/relationships/slideLayout" Target="../slideLayouts/slideLayout506.xml"/><Relationship Id="rId11" Type="http://schemas.openxmlformats.org/officeDocument/2006/relationships/slideLayout" Target="../slideLayouts/slideLayout511.xml"/><Relationship Id="rId5" Type="http://schemas.openxmlformats.org/officeDocument/2006/relationships/slideLayout" Target="../slideLayouts/slideLayout505.xml"/><Relationship Id="rId10" Type="http://schemas.openxmlformats.org/officeDocument/2006/relationships/slideLayout" Target="../slideLayouts/slideLayout510.xml"/><Relationship Id="rId4" Type="http://schemas.openxmlformats.org/officeDocument/2006/relationships/slideLayout" Target="../slideLayouts/slideLayout504.xml"/><Relationship Id="rId9" Type="http://schemas.openxmlformats.org/officeDocument/2006/relationships/slideLayout" Target="../slideLayouts/slideLayout509.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0.xml"/><Relationship Id="rId13" Type="http://schemas.openxmlformats.org/officeDocument/2006/relationships/theme" Target="../theme/theme44.xml"/><Relationship Id="rId3" Type="http://schemas.openxmlformats.org/officeDocument/2006/relationships/slideLayout" Target="../slideLayouts/slideLayout515.xml"/><Relationship Id="rId7" Type="http://schemas.openxmlformats.org/officeDocument/2006/relationships/slideLayout" Target="../slideLayouts/slideLayout519.xml"/><Relationship Id="rId12" Type="http://schemas.openxmlformats.org/officeDocument/2006/relationships/slideLayout" Target="../slideLayouts/slideLayout524.xml"/><Relationship Id="rId2" Type="http://schemas.openxmlformats.org/officeDocument/2006/relationships/slideLayout" Target="../slideLayouts/slideLayout514.xml"/><Relationship Id="rId1" Type="http://schemas.openxmlformats.org/officeDocument/2006/relationships/slideLayout" Target="../slideLayouts/slideLayout513.xml"/><Relationship Id="rId6" Type="http://schemas.openxmlformats.org/officeDocument/2006/relationships/slideLayout" Target="../slideLayouts/slideLayout518.xml"/><Relationship Id="rId11" Type="http://schemas.openxmlformats.org/officeDocument/2006/relationships/slideLayout" Target="../slideLayouts/slideLayout523.xml"/><Relationship Id="rId5" Type="http://schemas.openxmlformats.org/officeDocument/2006/relationships/slideLayout" Target="../slideLayouts/slideLayout517.xml"/><Relationship Id="rId10" Type="http://schemas.openxmlformats.org/officeDocument/2006/relationships/slideLayout" Target="../slideLayouts/slideLayout522.xml"/><Relationship Id="rId4" Type="http://schemas.openxmlformats.org/officeDocument/2006/relationships/slideLayout" Target="../slideLayouts/slideLayout516.xml"/><Relationship Id="rId9" Type="http://schemas.openxmlformats.org/officeDocument/2006/relationships/slideLayout" Target="../slideLayouts/slideLayout521.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2.xml"/><Relationship Id="rId13" Type="http://schemas.openxmlformats.org/officeDocument/2006/relationships/theme" Target="../theme/theme45.xml"/><Relationship Id="rId3" Type="http://schemas.openxmlformats.org/officeDocument/2006/relationships/slideLayout" Target="../slideLayouts/slideLayout527.xml"/><Relationship Id="rId7" Type="http://schemas.openxmlformats.org/officeDocument/2006/relationships/slideLayout" Target="../slideLayouts/slideLayout531.xml"/><Relationship Id="rId12" Type="http://schemas.openxmlformats.org/officeDocument/2006/relationships/slideLayout" Target="../slideLayouts/slideLayout536.xml"/><Relationship Id="rId2" Type="http://schemas.openxmlformats.org/officeDocument/2006/relationships/slideLayout" Target="../slideLayouts/slideLayout526.xml"/><Relationship Id="rId1" Type="http://schemas.openxmlformats.org/officeDocument/2006/relationships/slideLayout" Target="../slideLayouts/slideLayout525.xml"/><Relationship Id="rId6" Type="http://schemas.openxmlformats.org/officeDocument/2006/relationships/slideLayout" Target="../slideLayouts/slideLayout530.xml"/><Relationship Id="rId11" Type="http://schemas.openxmlformats.org/officeDocument/2006/relationships/slideLayout" Target="../slideLayouts/slideLayout535.xml"/><Relationship Id="rId5" Type="http://schemas.openxmlformats.org/officeDocument/2006/relationships/slideLayout" Target="../slideLayouts/slideLayout529.xml"/><Relationship Id="rId10" Type="http://schemas.openxmlformats.org/officeDocument/2006/relationships/slideLayout" Target="../slideLayouts/slideLayout534.xml"/><Relationship Id="rId4" Type="http://schemas.openxmlformats.org/officeDocument/2006/relationships/slideLayout" Target="../slideLayouts/slideLayout528.xml"/><Relationship Id="rId9" Type="http://schemas.openxmlformats.org/officeDocument/2006/relationships/slideLayout" Target="../slideLayouts/slideLayout533.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4.xml"/><Relationship Id="rId3" Type="http://schemas.openxmlformats.org/officeDocument/2006/relationships/slideLayout" Target="../slideLayouts/slideLayout539.xml"/><Relationship Id="rId7" Type="http://schemas.openxmlformats.org/officeDocument/2006/relationships/slideLayout" Target="../slideLayouts/slideLayout543.xml"/><Relationship Id="rId12" Type="http://schemas.openxmlformats.org/officeDocument/2006/relationships/theme" Target="../theme/theme46.xml"/><Relationship Id="rId2" Type="http://schemas.openxmlformats.org/officeDocument/2006/relationships/slideLayout" Target="../slideLayouts/slideLayout538.xml"/><Relationship Id="rId1" Type="http://schemas.openxmlformats.org/officeDocument/2006/relationships/slideLayout" Target="../slideLayouts/slideLayout537.xml"/><Relationship Id="rId6" Type="http://schemas.openxmlformats.org/officeDocument/2006/relationships/slideLayout" Target="../slideLayouts/slideLayout542.xml"/><Relationship Id="rId11" Type="http://schemas.openxmlformats.org/officeDocument/2006/relationships/slideLayout" Target="../slideLayouts/slideLayout547.xml"/><Relationship Id="rId5" Type="http://schemas.openxmlformats.org/officeDocument/2006/relationships/slideLayout" Target="../slideLayouts/slideLayout541.xml"/><Relationship Id="rId10" Type="http://schemas.openxmlformats.org/officeDocument/2006/relationships/slideLayout" Target="../slideLayouts/slideLayout546.xml"/><Relationship Id="rId4" Type="http://schemas.openxmlformats.org/officeDocument/2006/relationships/slideLayout" Target="../slideLayouts/slideLayout540.xml"/><Relationship Id="rId9" Type="http://schemas.openxmlformats.org/officeDocument/2006/relationships/slideLayout" Target="../slideLayouts/slideLayout545.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55.xml"/><Relationship Id="rId13" Type="http://schemas.openxmlformats.org/officeDocument/2006/relationships/theme" Target="../theme/theme47.xml"/><Relationship Id="rId3" Type="http://schemas.openxmlformats.org/officeDocument/2006/relationships/slideLayout" Target="../slideLayouts/slideLayout550.xml"/><Relationship Id="rId7" Type="http://schemas.openxmlformats.org/officeDocument/2006/relationships/slideLayout" Target="../slideLayouts/slideLayout554.xml"/><Relationship Id="rId12" Type="http://schemas.openxmlformats.org/officeDocument/2006/relationships/slideLayout" Target="../slideLayouts/slideLayout559.xml"/><Relationship Id="rId2" Type="http://schemas.openxmlformats.org/officeDocument/2006/relationships/slideLayout" Target="../slideLayouts/slideLayout549.xml"/><Relationship Id="rId1" Type="http://schemas.openxmlformats.org/officeDocument/2006/relationships/slideLayout" Target="../slideLayouts/slideLayout548.xml"/><Relationship Id="rId6" Type="http://schemas.openxmlformats.org/officeDocument/2006/relationships/slideLayout" Target="../slideLayouts/slideLayout553.xml"/><Relationship Id="rId11" Type="http://schemas.openxmlformats.org/officeDocument/2006/relationships/slideLayout" Target="../slideLayouts/slideLayout558.xml"/><Relationship Id="rId5" Type="http://schemas.openxmlformats.org/officeDocument/2006/relationships/slideLayout" Target="../slideLayouts/slideLayout552.xml"/><Relationship Id="rId10" Type="http://schemas.openxmlformats.org/officeDocument/2006/relationships/slideLayout" Target="../slideLayouts/slideLayout557.xml"/><Relationship Id="rId4" Type="http://schemas.openxmlformats.org/officeDocument/2006/relationships/slideLayout" Target="../slideLayouts/slideLayout551.xml"/><Relationship Id="rId9" Type="http://schemas.openxmlformats.org/officeDocument/2006/relationships/slideLayout" Target="../slideLayouts/slideLayout556.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67.xml"/><Relationship Id="rId13" Type="http://schemas.openxmlformats.org/officeDocument/2006/relationships/theme" Target="../theme/theme48.xml"/><Relationship Id="rId3" Type="http://schemas.openxmlformats.org/officeDocument/2006/relationships/slideLayout" Target="../slideLayouts/slideLayout562.xml"/><Relationship Id="rId7" Type="http://schemas.openxmlformats.org/officeDocument/2006/relationships/slideLayout" Target="../slideLayouts/slideLayout566.xml"/><Relationship Id="rId12" Type="http://schemas.openxmlformats.org/officeDocument/2006/relationships/slideLayout" Target="../slideLayouts/slideLayout571.xml"/><Relationship Id="rId2" Type="http://schemas.openxmlformats.org/officeDocument/2006/relationships/slideLayout" Target="../slideLayouts/slideLayout561.xml"/><Relationship Id="rId1" Type="http://schemas.openxmlformats.org/officeDocument/2006/relationships/slideLayout" Target="../slideLayouts/slideLayout560.xml"/><Relationship Id="rId6" Type="http://schemas.openxmlformats.org/officeDocument/2006/relationships/slideLayout" Target="../slideLayouts/slideLayout565.xml"/><Relationship Id="rId11" Type="http://schemas.openxmlformats.org/officeDocument/2006/relationships/slideLayout" Target="../slideLayouts/slideLayout570.xml"/><Relationship Id="rId5" Type="http://schemas.openxmlformats.org/officeDocument/2006/relationships/slideLayout" Target="../slideLayouts/slideLayout564.xml"/><Relationship Id="rId10" Type="http://schemas.openxmlformats.org/officeDocument/2006/relationships/slideLayout" Target="../slideLayouts/slideLayout569.xml"/><Relationship Id="rId4" Type="http://schemas.openxmlformats.org/officeDocument/2006/relationships/slideLayout" Target="../slideLayouts/slideLayout563.xml"/><Relationship Id="rId9" Type="http://schemas.openxmlformats.org/officeDocument/2006/relationships/slideLayout" Target="../slideLayouts/slideLayout568.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79.xml"/><Relationship Id="rId13" Type="http://schemas.openxmlformats.org/officeDocument/2006/relationships/theme" Target="../theme/theme49.xml"/><Relationship Id="rId3" Type="http://schemas.openxmlformats.org/officeDocument/2006/relationships/slideLayout" Target="../slideLayouts/slideLayout574.xml"/><Relationship Id="rId7" Type="http://schemas.openxmlformats.org/officeDocument/2006/relationships/slideLayout" Target="../slideLayouts/slideLayout578.xml"/><Relationship Id="rId12" Type="http://schemas.openxmlformats.org/officeDocument/2006/relationships/slideLayout" Target="../slideLayouts/slideLayout583.xml"/><Relationship Id="rId2" Type="http://schemas.openxmlformats.org/officeDocument/2006/relationships/slideLayout" Target="../slideLayouts/slideLayout573.xml"/><Relationship Id="rId1" Type="http://schemas.openxmlformats.org/officeDocument/2006/relationships/slideLayout" Target="../slideLayouts/slideLayout572.xml"/><Relationship Id="rId6" Type="http://schemas.openxmlformats.org/officeDocument/2006/relationships/slideLayout" Target="../slideLayouts/slideLayout577.xml"/><Relationship Id="rId11" Type="http://schemas.openxmlformats.org/officeDocument/2006/relationships/slideLayout" Target="../slideLayouts/slideLayout582.xml"/><Relationship Id="rId5" Type="http://schemas.openxmlformats.org/officeDocument/2006/relationships/slideLayout" Target="../slideLayouts/slideLayout576.xml"/><Relationship Id="rId10" Type="http://schemas.openxmlformats.org/officeDocument/2006/relationships/slideLayout" Target="../slideLayouts/slideLayout581.xml"/><Relationship Id="rId4" Type="http://schemas.openxmlformats.org/officeDocument/2006/relationships/slideLayout" Target="../slideLayouts/slideLayout575.xml"/><Relationship Id="rId9" Type="http://schemas.openxmlformats.org/officeDocument/2006/relationships/slideLayout" Target="../slideLayouts/slideLayout58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theme" Target="../theme/theme50.xml"/><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slideLayout" Target="../slideLayouts/slideLayout595.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3.xml"/><Relationship Id="rId13" Type="http://schemas.openxmlformats.org/officeDocument/2006/relationships/theme" Target="../theme/theme51.xml"/><Relationship Id="rId3" Type="http://schemas.openxmlformats.org/officeDocument/2006/relationships/slideLayout" Target="../slideLayouts/slideLayout598.xml"/><Relationship Id="rId7" Type="http://schemas.openxmlformats.org/officeDocument/2006/relationships/slideLayout" Target="../slideLayouts/slideLayout602.xml"/><Relationship Id="rId12" Type="http://schemas.openxmlformats.org/officeDocument/2006/relationships/slideLayout" Target="../slideLayouts/slideLayout607.xml"/><Relationship Id="rId2" Type="http://schemas.openxmlformats.org/officeDocument/2006/relationships/slideLayout" Target="../slideLayouts/slideLayout597.xml"/><Relationship Id="rId1" Type="http://schemas.openxmlformats.org/officeDocument/2006/relationships/slideLayout" Target="../slideLayouts/slideLayout596.xml"/><Relationship Id="rId6" Type="http://schemas.openxmlformats.org/officeDocument/2006/relationships/slideLayout" Target="../slideLayouts/slideLayout601.xml"/><Relationship Id="rId11" Type="http://schemas.openxmlformats.org/officeDocument/2006/relationships/slideLayout" Target="../slideLayouts/slideLayout606.xml"/><Relationship Id="rId5" Type="http://schemas.openxmlformats.org/officeDocument/2006/relationships/slideLayout" Target="../slideLayouts/slideLayout600.xml"/><Relationship Id="rId10" Type="http://schemas.openxmlformats.org/officeDocument/2006/relationships/slideLayout" Target="../slideLayouts/slideLayout605.xml"/><Relationship Id="rId4" Type="http://schemas.openxmlformats.org/officeDocument/2006/relationships/slideLayout" Target="../slideLayouts/slideLayout599.xml"/><Relationship Id="rId9" Type="http://schemas.openxmlformats.org/officeDocument/2006/relationships/slideLayout" Target="../slideLayouts/slideLayout604.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15.xml"/><Relationship Id="rId13" Type="http://schemas.openxmlformats.org/officeDocument/2006/relationships/theme" Target="../theme/theme52.xml"/><Relationship Id="rId3" Type="http://schemas.openxmlformats.org/officeDocument/2006/relationships/slideLayout" Target="../slideLayouts/slideLayout610.xml"/><Relationship Id="rId7" Type="http://schemas.openxmlformats.org/officeDocument/2006/relationships/slideLayout" Target="../slideLayouts/slideLayout614.xml"/><Relationship Id="rId12" Type="http://schemas.openxmlformats.org/officeDocument/2006/relationships/slideLayout" Target="../slideLayouts/slideLayout619.xml"/><Relationship Id="rId2" Type="http://schemas.openxmlformats.org/officeDocument/2006/relationships/slideLayout" Target="../slideLayouts/slideLayout609.xml"/><Relationship Id="rId1" Type="http://schemas.openxmlformats.org/officeDocument/2006/relationships/slideLayout" Target="../slideLayouts/slideLayout608.xml"/><Relationship Id="rId6" Type="http://schemas.openxmlformats.org/officeDocument/2006/relationships/slideLayout" Target="../slideLayouts/slideLayout613.xml"/><Relationship Id="rId11" Type="http://schemas.openxmlformats.org/officeDocument/2006/relationships/slideLayout" Target="../slideLayouts/slideLayout618.xml"/><Relationship Id="rId5" Type="http://schemas.openxmlformats.org/officeDocument/2006/relationships/slideLayout" Target="../slideLayouts/slideLayout612.xml"/><Relationship Id="rId10" Type="http://schemas.openxmlformats.org/officeDocument/2006/relationships/slideLayout" Target="../slideLayouts/slideLayout617.xml"/><Relationship Id="rId4" Type="http://schemas.openxmlformats.org/officeDocument/2006/relationships/slideLayout" Target="../slideLayouts/slideLayout611.xml"/><Relationship Id="rId9" Type="http://schemas.openxmlformats.org/officeDocument/2006/relationships/slideLayout" Target="../slideLayouts/slideLayout616.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27.xml"/><Relationship Id="rId3" Type="http://schemas.openxmlformats.org/officeDocument/2006/relationships/slideLayout" Target="../slideLayouts/slideLayout622.xml"/><Relationship Id="rId7" Type="http://schemas.openxmlformats.org/officeDocument/2006/relationships/slideLayout" Target="../slideLayouts/slideLayout626.xml"/><Relationship Id="rId12" Type="http://schemas.openxmlformats.org/officeDocument/2006/relationships/theme" Target="../theme/theme53.xml"/><Relationship Id="rId2" Type="http://schemas.openxmlformats.org/officeDocument/2006/relationships/slideLayout" Target="../slideLayouts/slideLayout621.xml"/><Relationship Id="rId1" Type="http://schemas.openxmlformats.org/officeDocument/2006/relationships/slideLayout" Target="../slideLayouts/slideLayout620.xml"/><Relationship Id="rId6" Type="http://schemas.openxmlformats.org/officeDocument/2006/relationships/slideLayout" Target="../slideLayouts/slideLayout625.xml"/><Relationship Id="rId11" Type="http://schemas.openxmlformats.org/officeDocument/2006/relationships/slideLayout" Target="../slideLayouts/slideLayout630.xml"/><Relationship Id="rId5" Type="http://schemas.openxmlformats.org/officeDocument/2006/relationships/slideLayout" Target="../slideLayouts/slideLayout624.xml"/><Relationship Id="rId10" Type="http://schemas.openxmlformats.org/officeDocument/2006/relationships/slideLayout" Target="../slideLayouts/slideLayout629.xml"/><Relationship Id="rId4" Type="http://schemas.openxmlformats.org/officeDocument/2006/relationships/slideLayout" Target="../slideLayouts/slideLayout623.xml"/><Relationship Id="rId9" Type="http://schemas.openxmlformats.org/officeDocument/2006/relationships/slideLayout" Target="../slideLayouts/slideLayout628.xml"/></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38.xml"/><Relationship Id="rId3" Type="http://schemas.openxmlformats.org/officeDocument/2006/relationships/slideLayout" Target="../slideLayouts/slideLayout633.xml"/><Relationship Id="rId7" Type="http://schemas.openxmlformats.org/officeDocument/2006/relationships/slideLayout" Target="../slideLayouts/slideLayout637.xml"/><Relationship Id="rId12" Type="http://schemas.openxmlformats.org/officeDocument/2006/relationships/theme" Target="../theme/theme54.xml"/><Relationship Id="rId2" Type="http://schemas.openxmlformats.org/officeDocument/2006/relationships/slideLayout" Target="../slideLayouts/slideLayout632.xml"/><Relationship Id="rId1" Type="http://schemas.openxmlformats.org/officeDocument/2006/relationships/slideLayout" Target="../slideLayouts/slideLayout631.xml"/><Relationship Id="rId6" Type="http://schemas.openxmlformats.org/officeDocument/2006/relationships/slideLayout" Target="../slideLayouts/slideLayout636.xml"/><Relationship Id="rId11" Type="http://schemas.openxmlformats.org/officeDocument/2006/relationships/slideLayout" Target="../slideLayouts/slideLayout641.xml"/><Relationship Id="rId5" Type="http://schemas.openxmlformats.org/officeDocument/2006/relationships/slideLayout" Target="../slideLayouts/slideLayout635.xml"/><Relationship Id="rId10" Type="http://schemas.openxmlformats.org/officeDocument/2006/relationships/slideLayout" Target="../slideLayouts/slideLayout640.xml"/><Relationship Id="rId4" Type="http://schemas.openxmlformats.org/officeDocument/2006/relationships/slideLayout" Target="../slideLayouts/slideLayout634.xml"/><Relationship Id="rId9" Type="http://schemas.openxmlformats.org/officeDocument/2006/relationships/slideLayout" Target="../slideLayouts/slideLayout639.xml"/></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49.xml"/><Relationship Id="rId13" Type="http://schemas.openxmlformats.org/officeDocument/2006/relationships/theme" Target="../theme/theme55.xml"/><Relationship Id="rId3" Type="http://schemas.openxmlformats.org/officeDocument/2006/relationships/slideLayout" Target="../slideLayouts/slideLayout644.xml"/><Relationship Id="rId7" Type="http://schemas.openxmlformats.org/officeDocument/2006/relationships/slideLayout" Target="../slideLayouts/slideLayout648.xml"/><Relationship Id="rId12" Type="http://schemas.openxmlformats.org/officeDocument/2006/relationships/slideLayout" Target="../slideLayouts/slideLayout653.xml"/><Relationship Id="rId2" Type="http://schemas.openxmlformats.org/officeDocument/2006/relationships/slideLayout" Target="../slideLayouts/slideLayout643.xml"/><Relationship Id="rId1" Type="http://schemas.openxmlformats.org/officeDocument/2006/relationships/slideLayout" Target="../slideLayouts/slideLayout642.xml"/><Relationship Id="rId6" Type="http://schemas.openxmlformats.org/officeDocument/2006/relationships/slideLayout" Target="../slideLayouts/slideLayout647.xml"/><Relationship Id="rId11" Type="http://schemas.openxmlformats.org/officeDocument/2006/relationships/slideLayout" Target="../slideLayouts/slideLayout652.xml"/><Relationship Id="rId5" Type="http://schemas.openxmlformats.org/officeDocument/2006/relationships/slideLayout" Target="../slideLayouts/slideLayout646.xml"/><Relationship Id="rId10" Type="http://schemas.openxmlformats.org/officeDocument/2006/relationships/slideLayout" Target="../slideLayouts/slideLayout651.xml"/><Relationship Id="rId4" Type="http://schemas.openxmlformats.org/officeDocument/2006/relationships/slideLayout" Target="../slideLayouts/slideLayout645.xml"/><Relationship Id="rId9" Type="http://schemas.openxmlformats.org/officeDocument/2006/relationships/slideLayout" Target="../slideLayouts/slideLayout650.xml"/></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61.xml"/><Relationship Id="rId3" Type="http://schemas.openxmlformats.org/officeDocument/2006/relationships/slideLayout" Target="../slideLayouts/slideLayout656.xml"/><Relationship Id="rId7" Type="http://schemas.openxmlformats.org/officeDocument/2006/relationships/slideLayout" Target="../slideLayouts/slideLayout660.xml"/><Relationship Id="rId12" Type="http://schemas.openxmlformats.org/officeDocument/2006/relationships/theme" Target="../theme/theme56.xml"/><Relationship Id="rId2" Type="http://schemas.openxmlformats.org/officeDocument/2006/relationships/slideLayout" Target="../slideLayouts/slideLayout655.xml"/><Relationship Id="rId1" Type="http://schemas.openxmlformats.org/officeDocument/2006/relationships/slideLayout" Target="../slideLayouts/slideLayout654.xml"/><Relationship Id="rId6" Type="http://schemas.openxmlformats.org/officeDocument/2006/relationships/slideLayout" Target="../slideLayouts/slideLayout659.xml"/><Relationship Id="rId11" Type="http://schemas.openxmlformats.org/officeDocument/2006/relationships/slideLayout" Target="../slideLayouts/slideLayout664.xml"/><Relationship Id="rId5" Type="http://schemas.openxmlformats.org/officeDocument/2006/relationships/slideLayout" Target="../slideLayouts/slideLayout658.xml"/><Relationship Id="rId10" Type="http://schemas.openxmlformats.org/officeDocument/2006/relationships/slideLayout" Target="../slideLayouts/slideLayout663.xml"/><Relationship Id="rId4" Type="http://schemas.openxmlformats.org/officeDocument/2006/relationships/slideLayout" Target="../slideLayouts/slideLayout657.xml"/><Relationship Id="rId9" Type="http://schemas.openxmlformats.org/officeDocument/2006/relationships/slideLayout" Target="../slideLayouts/slideLayout662.xml"/></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72.xml"/><Relationship Id="rId3" Type="http://schemas.openxmlformats.org/officeDocument/2006/relationships/slideLayout" Target="../slideLayouts/slideLayout667.xml"/><Relationship Id="rId7" Type="http://schemas.openxmlformats.org/officeDocument/2006/relationships/slideLayout" Target="../slideLayouts/slideLayout671.xml"/><Relationship Id="rId12" Type="http://schemas.openxmlformats.org/officeDocument/2006/relationships/theme" Target="../theme/theme57.xml"/><Relationship Id="rId2" Type="http://schemas.openxmlformats.org/officeDocument/2006/relationships/slideLayout" Target="../slideLayouts/slideLayout666.xml"/><Relationship Id="rId1" Type="http://schemas.openxmlformats.org/officeDocument/2006/relationships/slideLayout" Target="../slideLayouts/slideLayout665.xml"/><Relationship Id="rId6" Type="http://schemas.openxmlformats.org/officeDocument/2006/relationships/slideLayout" Target="../slideLayouts/slideLayout670.xml"/><Relationship Id="rId11" Type="http://schemas.openxmlformats.org/officeDocument/2006/relationships/slideLayout" Target="../slideLayouts/slideLayout675.xml"/><Relationship Id="rId5" Type="http://schemas.openxmlformats.org/officeDocument/2006/relationships/slideLayout" Target="../slideLayouts/slideLayout669.xml"/><Relationship Id="rId10" Type="http://schemas.openxmlformats.org/officeDocument/2006/relationships/slideLayout" Target="../slideLayouts/slideLayout674.xml"/><Relationship Id="rId4" Type="http://schemas.openxmlformats.org/officeDocument/2006/relationships/slideLayout" Target="../slideLayouts/slideLayout668.xml"/><Relationship Id="rId9" Type="http://schemas.openxmlformats.org/officeDocument/2006/relationships/slideLayout" Target="../slideLayouts/slideLayout673.xml"/></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83.xml"/><Relationship Id="rId3" Type="http://schemas.openxmlformats.org/officeDocument/2006/relationships/slideLayout" Target="../slideLayouts/slideLayout678.xml"/><Relationship Id="rId7" Type="http://schemas.openxmlformats.org/officeDocument/2006/relationships/slideLayout" Target="../slideLayouts/slideLayout682.xml"/><Relationship Id="rId12" Type="http://schemas.openxmlformats.org/officeDocument/2006/relationships/theme" Target="../theme/theme58.xml"/><Relationship Id="rId2" Type="http://schemas.openxmlformats.org/officeDocument/2006/relationships/slideLayout" Target="../slideLayouts/slideLayout677.xml"/><Relationship Id="rId1" Type="http://schemas.openxmlformats.org/officeDocument/2006/relationships/slideLayout" Target="../slideLayouts/slideLayout676.xml"/><Relationship Id="rId6" Type="http://schemas.openxmlformats.org/officeDocument/2006/relationships/slideLayout" Target="../slideLayouts/slideLayout681.xml"/><Relationship Id="rId11" Type="http://schemas.openxmlformats.org/officeDocument/2006/relationships/slideLayout" Target="../slideLayouts/slideLayout686.xml"/><Relationship Id="rId5" Type="http://schemas.openxmlformats.org/officeDocument/2006/relationships/slideLayout" Target="../slideLayouts/slideLayout680.xml"/><Relationship Id="rId10" Type="http://schemas.openxmlformats.org/officeDocument/2006/relationships/slideLayout" Target="../slideLayouts/slideLayout685.xml"/><Relationship Id="rId4" Type="http://schemas.openxmlformats.org/officeDocument/2006/relationships/slideLayout" Target="../slideLayouts/slideLayout679.xml"/><Relationship Id="rId9" Type="http://schemas.openxmlformats.org/officeDocument/2006/relationships/slideLayout" Target="../slideLayouts/slideLayout684.xml"/></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694.xml"/><Relationship Id="rId3" Type="http://schemas.openxmlformats.org/officeDocument/2006/relationships/slideLayout" Target="../slideLayouts/slideLayout689.xml"/><Relationship Id="rId7" Type="http://schemas.openxmlformats.org/officeDocument/2006/relationships/slideLayout" Target="../slideLayouts/slideLayout693.xml"/><Relationship Id="rId12" Type="http://schemas.openxmlformats.org/officeDocument/2006/relationships/theme" Target="../theme/theme59.xml"/><Relationship Id="rId2" Type="http://schemas.openxmlformats.org/officeDocument/2006/relationships/slideLayout" Target="../slideLayouts/slideLayout688.xml"/><Relationship Id="rId1" Type="http://schemas.openxmlformats.org/officeDocument/2006/relationships/slideLayout" Target="../slideLayouts/slideLayout687.xml"/><Relationship Id="rId6" Type="http://schemas.openxmlformats.org/officeDocument/2006/relationships/slideLayout" Target="../slideLayouts/slideLayout692.xml"/><Relationship Id="rId11" Type="http://schemas.openxmlformats.org/officeDocument/2006/relationships/slideLayout" Target="../slideLayouts/slideLayout697.xml"/><Relationship Id="rId5" Type="http://schemas.openxmlformats.org/officeDocument/2006/relationships/slideLayout" Target="../slideLayouts/slideLayout691.xml"/><Relationship Id="rId10" Type="http://schemas.openxmlformats.org/officeDocument/2006/relationships/slideLayout" Target="../slideLayouts/slideLayout696.xml"/><Relationship Id="rId4" Type="http://schemas.openxmlformats.org/officeDocument/2006/relationships/slideLayout" Target="../slideLayouts/slideLayout690.xml"/><Relationship Id="rId9" Type="http://schemas.openxmlformats.org/officeDocument/2006/relationships/slideLayout" Target="../slideLayouts/slideLayout69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05.xml"/><Relationship Id="rId3" Type="http://schemas.openxmlformats.org/officeDocument/2006/relationships/slideLayout" Target="../slideLayouts/slideLayout700.xml"/><Relationship Id="rId7" Type="http://schemas.openxmlformats.org/officeDocument/2006/relationships/slideLayout" Target="../slideLayouts/slideLayout704.xml"/><Relationship Id="rId12" Type="http://schemas.openxmlformats.org/officeDocument/2006/relationships/theme" Target="../theme/theme60.xml"/><Relationship Id="rId2" Type="http://schemas.openxmlformats.org/officeDocument/2006/relationships/slideLayout" Target="../slideLayouts/slideLayout699.xml"/><Relationship Id="rId1" Type="http://schemas.openxmlformats.org/officeDocument/2006/relationships/slideLayout" Target="../slideLayouts/slideLayout698.xml"/><Relationship Id="rId6" Type="http://schemas.openxmlformats.org/officeDocument/2006/relationships/slideLayout" Target="../slideLayouts/slideLayout703.xml"/><Relationship Id="rId11" Type="http://schemas.openxmlformats.org/officeDocument/2006/relationships/slideLayout" Target="../slideLayouts/slideLayout708.xml"/><Relationship Id="rId5" Type="http://schemas.openxmlformats.org/officeDocument/2006/relationships/slideLayout" Target="../slideLayouts/slideLayout702.xml"/><Relationship Id="rId10" Type="http://schemas.openxmlformats.org/officeDocument/2006/relationships/slideLayout" Target="../slideLayouts/slideLayout707.xml"/><Relationship Id="rId4" Type="http://schemas.openxmlformats.org/officeDocument/2006/relationships/slideLayout" Target="../slideLayouts/slideLayout701.xml"/><Relationship Id="rId9" Type="http://schemas.openxmlformats.org/officeDocument/2006/relationships/slideLayout" Target="../slideLayouts/slideLayout706.xml"/></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16.xml"/><Relationship Id="rId3" Type="http://schemas.openxmlformats.org/officeDocument/2006/relationships/slideLayout" Target="../slideLayouts/slideLayout711.xml"/><Relationship Id="rId7" Type="http://schemas.openxmlformats.org/officeDocument/2006/relationships/slideLayout" Target="../slideLayouts/slideLayout715.xml"/><Relationship Id="rId12" Type="http://schemas.openxmlformats.org/officeDocument/2006/relationships/theme" Target="../theme/theme61.xml"/><Relationship Id="rId2" Type="http://schemas.openxmlformats.org/officeDocument/2006/relationships/slideLayout" Target="../slideLayouts/slideLayout710.xml"/><Relationship Id="rId1" Type="http://schemas.openxmlformats.org/officeDocument/2006/relationships/slideLayout" Target="../slideLayouts/slideLayout709.xml"/><Relationship Id="rId6" Type="http://schemas.openxmlformats.org/officeDocument/2006/relationships/slideLayout" Target="../slideLayouts/slideLayout714.xml"/><Relationship Id="rId11" Type="http://schemas.openxmlformats.org/officeDocument/2006/relationships/slideLayout" Target="../slideLayouts/slideLayout719.xml"/><Relationship Id="rId5" Type="http://schemas.openxmlformats.org/officeDocument/2006/relationships/slideLayout" Target="../slideLayouts/slideLayout713.xml"/><Relationship Id="rId10" Type="http://schemas.openxmlformats.org/officeDocument/2006/relationships/slideLayout" Target="../slideLayouts/slideLayout718.xml"/><Relationship Id="rId4" Type="http://schemas.openxmlformats.org/officeDocument/2006/relationships/slideLayout" Target="../slideLayouts/slideLayout712.xml"/><Relationship Id="rId9" Type="http://schemas.openxmlformats.org/officeDocument/2006/relationships/slideLayout" Target="../slideLayouts/slideLayout717.xml"/></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27.xml"/><Relationship Id="rId3" Type="http://schemas.openxmlformats.org/officeDocument/2006/relationships/slideLayout" Target="../slideLayouts/slideLayout722.xml"/><Relationship Id="rId7" Type="http://schemas.openxmlformats.org/officeDocument/2006/relationships/slideLayout" Target="../slideLayouts/slideLayout726.xml"/><Relationship Id="rId12" Type="http://schemas.openxmlformats.org/officeDocument/2006/relationships/theme" Target="../theme/theme62.xml"/><Relationship Id="rId2" Type="http://schemas.openxmlformats.org/officeDocument/2006/relationships/slideLayout" Target="../slideLayouts/slideLayout721.xml"/><Relationship Id="rId1" Type="http://schemas.openxmlformats.org/officeDocument/2006/relationships/slideLayout" Target="../slideLayouts/slideLayout720.xml"/><Relationship Id="rId6" Type="http://schemas.openxmlformats.org/officeDocument/2006/relationships/slideLayout" Target="../slideLayouts/slideLayout725.xml"/><Relationship Id="rId11" Type="http://schemas.openxmlformats.org/officeDocument/2006/relationships/slideLayout" Target="../slideLayouts/slideLayout730.xml"/><Relationship Id="rId5" Type="http://schemas.openxmlformats.org/officeDocument/2006/relationships/slideLayout" Target="../slideLayouts/slideLayout724.xml"/><Relationship Id="rId10" Type="http://schemas.openxmlformats.org/officeDocument/2006/relationships/slideLayout" Target="../slideLayouts/slideLayout729.xml"/><Relationship Id="rId4" Type="http://schemas.openxmlformats.org/officeDocument/2006/relationships/slideLayout" Target="../slideLayouts/slideLayout723.xml"/><Relationship Id="rId9" Type="http://schemas.openxmlformats.org/officeDocument/2006/relationships/slideLayout" Target="../slideLayouts/slideLayout728.xml"/></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38.xml"/><Relationship Id="rId3" Type="http://schemas.openxmlformats.org/officeDocument/2006/relationships/slideLayout" Target="../slideLayouts/slideLayout733.xml"/><Relationship Id="rId7" Type="http://schemas.openxmlformats.org/officeDocument/2006/relationships/slideLayout" Target="../slideLayouts/slideLayout737.xml"/><Relationship Id="rId12" Type="http://schemas.openxmlformats.org/officeDocument/2006/relationships/theme" Target="../theme/theme63.xml"/><Relationship Id="rId2" Type="http://schemas.openxmlformats.org/officeDocument/2006/relationships/slideLayout" Target="../slideLayouts/slideLayout732.xml"/><Relationship Id="rId1" Type="http://schemas.openxmlformats.org/officeDocument/2006/relationships/slideLayout" Target="../slideLayouts/slideLayout731.xml"/><Relationship Id="rId6" Type="http://schemas.openxmlformats.org/officeDocument/2006/relationships/slideLayout" Target="../slideLayouts/slideLayout736.xml"/><Relationship Id="rId11" Type="http://schemas.openxmlformats.org/officeDocument/2006/relationships/slideLayout" Target="../slideLayouts/slideLayout741.xml"/><Relationship Id="rId5" Type="http://schemas.openxmlformats.org/officeDocument/2006/relationships/slideLayout" Target="../slideLayouts/slideLayout735.xml"/><Relationship Id="rId10" Type="http://schemas.openxmlformats.org/officeDocument/2006/relationships/slideLayout" Target="../slideLayouts/slideLayout740.xml"/><Relationship Id="rId4" Type="http://schemas.openxmlformats.org/officeDocument/2006/relationships/slideLayout" Target="../slideLayouts/slideLayout734.xml"/><Relationship Id="rId9" Type="http://schemas.openxmlformats.org/officeDocument/2006/relationships/slideLayout" Target="../slideLayouts/slideLayout73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7568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744077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973128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188165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624056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601608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303136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778154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589854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50660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981843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1235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3389140"/>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39838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490748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012213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793880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58083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96665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994517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078861"/>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922424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502391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2773451"/>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2472139"/>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1445250"/>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3271863"/>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169958"/>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3473594"/>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350242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073482"/>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3046633"/>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1405452"/>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964379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1652143"/>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3963716"/>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282656"/>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556054"/>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1508774"/>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6454654"/>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278981"/>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5111281"/>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1061939"/>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4349186"/>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051539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7488299"/>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9892954"/>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4875253"/>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0153797"/>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5744364"/>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2081696"/>
      </p:ext>
    </p:extLst>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 id="214748438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158855"/>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9425251"/>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3689137"/>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4146532"/>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120473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5695642"/>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510"/>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2938810"/>
      </p:ext>
    </p:extLst>
  </p:cSld>
  <p:clrMap bg1="lt1" tx1="dk1" bg2="lt2" tx2="dk2" accent1="accent1" accent2="accent2" accent3="accent3" accent4="accent4" accent5="accent5" accent6="accent6" hlink="hlink" folHlink="folHlink"/>
  <p:sldLayoutIdLst>
    <p:sldLayoutId id="2147484467" r:id="rId1"/>
    <p:sldLayoutId id="2147484468" r:id="rId2"/>
    <p:sldLayoutId id="2147484469" r:id="rId3"/>
    <p:sldLayoutId id="2147484470" r:id="rId4"/>
    <p:sldLayoutId id="2147484471" r:id="rId5"/>
    <p:sldLayoutId id="2147484472" r:id="rId6"/>
    <p:sldLayoutId id="2147484473" r:id="rId7"/>
    <p:sldLayoutId id="2147484474" r:id="rId8"/>
    <p:sldLayoutId id="2147484475" r:id="rId9"/>
    <p:sldLayoutId id="2147484476" r:id="rId10"/>
    <p:sldLayoutId id="214748447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7398461"/>
      </p:ext>
    </p:extLst>
  </p:cSld>
  <p:clrMap bg1="lt1" tx1="dk1" bg2="lt2" tx2="dk2" accent1="accent1" accent2="accent2" accent3="accent3" accent4="accent4" accent5="accent5" accent6="accent6" hlink="hlink" folHlink="folHlink"/>
  <p:sldLayoutIdLst>
    <p:sldLayoutId id="2147484480" r:id="rId1"/>
    <p:sldLayoutId id="2147484481" r:id="rId2"/>
    <p:sldLayoutId id="2147484482" r:id="rId3"/>
    <p:sldLayoutId id="2147484483" r:id="rId4"/>
    <p:sldLayoutId id="2147484484" r:id="rId5"/>
    <p:sldLayoutId id="2147484485" r:id="rId6"/>
    <p:sldLayoutId id="2147484486" r:id="rId7"/>
    <p:sldLayoutId id="2147484487" r:id="rId8"/>
    <p:sldLayoutId id="2147484488" r:id="rId9"/>
    <p:sldLayoutId id="2147484489" r:id="rId10"/>
    <p:sldLayoutId id="2147484490"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635030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612445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044921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6.xml"/><Relationship Id="rId1" Type="http://schemas.openxmlformats.org/officeDocument/2006/relationships/tags" Target="../tags/tag12.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8.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0.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09.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15.xml"/><Relationship Id="rId1" Type="http://schemas.openxmlformats.org/officeDocument/2006/relationships/tags" Target="../tags/tag17.xml"/><Relationship Id="rId5" Type="http://schemas.openxmlformats.org/officeDocument/2006/relationships/image" Target="../media/image7.emf"/><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7.xml"/><Relationship Id="rId1" Type="http://schemas.openxmlformats.org/officeDocument/2006/relationships/tags" Target="../tags/tag18.xml"/><Relationship Id="rId5" Type="http://schemas.openxmlformats.org/officeDocument/2006/relationships/image" Target="../media/image7.emf"/><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39.xml"/><Relationship Id="rId1" Type="http://schemas.openxmlformats.org/officeDocument/2006/relationships/tags" Target="../tags/tag19.xml"/><Relationship Id="rId6" Type="http://schemas.openxmlformats.org/officeDocument/2006/relationships/image" Target="../media/image7.emf"/><Relationship Id="rId5" Type="http://schemas.openxmlformats.org/officeDocument/2006/relationships/image" Target="../media/image10.emf"/><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51.xml"/><Relationship Id="rId1" Type="http://schemas.openxmlformats.org/officeDocument/2006/relationships/tags" Target="../tags/tag20.xml"/><Relationship Id="rId5" Type="http://schemas.openxmlformats.org/officeDocument/2006/relationships/image" Target="../media/image7.emf"/><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63.xml"/><Relationship Id="rId1" Type="http://schemas.openxmlformats.org/officeDocument/2006/relationships/tags" Target="../tags/tag21.xml"/><Relationship Id="rId5" Type="http://schemas.openxmlformats.org/officeDocument/2006/relationships/image" Target="../media/image7.emf"/><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75.xml"/><Relationship Id="rId1" Type="http://schemas.openxmlformats.org/officeDocument/2006/relationships/tags" Target="../tags/tag2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87.xml"/><Relationship Id="rId1" Type="http://schemas.openxmlformats.org/officeDocument/2006/relationships/tags" Target="../tags/tag23.x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99.xml"/><Relationship Id="rId1" Type="http://schemas.openxmlformats.org/officeDocument/2006/relationships/tags" Target="../tags/tag24.xml"/><Relationship Id="rId6" Type="http://schemas.openxmlformats.org/officeDocument/2006/relationships/image" Target="../media/image7.emf"/><Relationship Id="rId5" Type="http://schemas.openxmlformats.org/officeDocument/2006/relationships/image" Target="../media/image10.emf"/><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11.xml"/><Relationship Id="rId1" Type="http://schemas.openxmlformats.org/officeDocument/2006/relationships/tags" Target="../tags/tag25.xml"/><Relationship Id="rId5" Type="http://schemas.openxmlformats.org/officeDocument/2006/relationships/image" Target="../media/image7.emf"/><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23.xml"/><Relationship Id="rId1" Type="http://schemas.openxmlformats.org/officeDocument/2006/relationships/tags" Target="../tags/tag26.xml"/><Relationship Id="rId5" Type="http://schemas.openxmlformats.org/officeDocument/2006/relationships/image" Target="../media/image7.emf"/><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3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65.xml"/><Relationship Id="rId1" Type="http://schemas.openxmlformats.org/officeDocument/2006/relationships/tags" Target="../tags/tag28.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89.xml"/><Relationship Id="rId1" Type="http://schemas.openxmlformats.org/officeDocument/2006/relationships/tags" Target="../tags/tag29.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19.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53.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4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10</a:t>
            </a:r>
            <a:endParaRPr lang="en-US" dirty="0"/>
          </a:p>
        </p:txBody>
      </p:sp>
      <p:sp>
        <p:nvSpPr>
          <p:cNvPr id="3" name="Subtitle 2"/>
          <p:cNvSpPr>
            <a:spLocks noGrp="1"/>
          </p:cNvSpPr>
          <p:nvPr>
            <p:ph type="subTitle" sz="quarter" idx="1"/>
          </p:nvPr>
        </p:nvSpPr>
        <p:spPr/>
        <p:txBody>
          <a:bodyPr/>
          <a:lstStyle/>
          <a:p>
            <a:r>
              <a:rPr lang="en-US" dirty="0" smtClean="0"/>
              <a:t>Maintaining and Updating Windows Server 2016</a:t>
            </a:r>
            <a:r>
              <a:rPr lang="en-US" dirty="0"/>
              <a:t>
</a:t>
            </a:r>
          </a:p>
        </p:txBody>
      </p:sp>
    </p:spTree>
    <p:custDataLst>
      <p:tags r:id="rId1"/>
    </p:custDataLst>
    <p:extLst>
      <p:ext uri="{BB962C8B-B14F-4D97-AF65-F5344CB8AC3E}">
        <p14:creationId xmlns:p14="http://schemas.microsoft.com/office/powerpoint/2010/main" val="93051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7900c51-290b-4faf-8bbc-9ee2546676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WSUS administration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can use the WSUS administration console to:</a:t>
            </a:r>
          </a:p>
          <a:p>
            <a:pPr marL="365760" lvl="1"/>
            <a:r>
              <a:rPr lang="en-US" kern="0" dirty="0">
                <a:solidFill>
                  <a:srgbClr val="000000"/>
                </a:solidFill>
              </a:rPr>
              <a:t>Manage updates</a:t>
            </a:r>
          </a:p>
          <a:p>
            <a:pPr marL="365760" lvl="1"/>
            <a:r>
              <a:rPr lang="en-US" kern="0" dirty="0">
                <a:solidFill>
                  <a:srgbClr val="000000"/>
                </a:solidFill>
              </a:rPr>
              <a:t>Configure computer groups</a:t>
            </a:r>
          </a:p>
          <a:p>
            <a:pPr marL="365760" lvl="1"/>
            <a:r>
              <a:rPr lang="en-US" kern="0" dirty="0">
                <a:solidFill>
                  <a:srgbClr val="000000"/>
                </a:solidFill>
              </a:rPr>
              <a:t>View computer status</a:t>
            </a:r>
          </a:p>
          <a:p>
            <a:pPr marL="365760" lvl="1"/>
            <a:r>
              <a:rPr lang="en-US" kern="0" dirty="0">
                <a:solidFill>
                  <a:srgbClr val="000000"/>
                </a:solidFill>
              </a:rPr>
              <a:t>View synchronization information</a:t>
            </a:r>
          </a:p>
          <a:p>
            <a:pPr marL="365760" lvl="1"/>
            <a:r>
              <a:rPr lang="en-US" kern="0" dirty="0">
                <a:solidFill>
                  <a:srgbClr val="000000"/>
                </a:solidFill>
              </a:rPr>
              <a:t>Configure and view WSUS reports</a:t>
            </a:r>
          </a:p>
          <a:p>
            <a:pPr marL="365760" lvl="1"/>
            <a:r>
              <a:rPr lang="en-US" kern="0" dirty="0">
                <a:solidFill>
                  <a:srgbClr val="000000"/>
                </a:solidFill>
              </a:rPr>
              <a:t>Configure WSUS settings and options</a:t>
            </a:r>
          </a:p>
          <a:p>
            <a:pPr lvl="1"/>
            <a:endParaRPr lang="en-US" kern="0" dirty="0">
              <a:solidFill>
                <a:srgbClr val="000000"/>
              </a:solidFill>
            </a:endParaRPr>
          </a:p>
          <a:p>
            <a:pPr lvl="0"/>
            <a:r>
              <a:rPr lang="en-US" kern="0" dirty="0">
                <a:solidFill>
                  <a:srgbClr val="000000"/>
                </a:solidFill>
              </a:rPr>
              <a:t>In Windows Server 2016, WSUS also includes Windows PowerShell cmdlets for administration</a:t>
            </a:r>
          </a:p>
        </p:txBody>
      </p:sp>
    </p:spTree>
    <p:custDataLst>
      <p:tags r:id="rId1"/>
    </p:custDataLst>
    <p:extLst>
      <p:ext uri="{BB962C8B-B14F-4D97-AF65-F5344CB8AC3E}">
        <p14:creationId xmlns:p14="http://schemas.microsoft.com/office/powerpoint/2010/main" val="96202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a693309-86e9-4d3f-9fdf-f526cf62c3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computer groups?</a:t>
            </a:r>
          </a:p>
        </p:txBody>
      </p:sp>
      <p:sp>
        <p:nvSpPr>
          <p:cNvPr id="4" name="Content Placeholder 2"/>
          <p:cNvSpPr txBox="1">
            <a:spLocks/>
          </p:cNvSpPr>
          <p:nvPr/>
        </p:nvSpPr>
        <p:spPr>
          <a:xfrm>
            <a:off x="533400" y="1143000"/>
            <a:ext cx="8119156" cy="37031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You can use computer groups to organize WSUS clients</a:t>
            </a:r>
          </a:p>
          <a:p>
            <a:pPr lvl="0"/>
            <a:r>
              <a:rPr lang="en-US" sz="2400" kern="0" dirty="0">
                <a:solidFill>
                  <a:srgbClr val="000000"/>
                </a:solidFill>
              </a:rPr>
              <a:t>The default computer groups include:</a:t>
            </a:r>
          </a:p>
          <a:p>
            <a:pPr lvl="1">
              <a:buNone/>
            </a:pPr>
            <a:endParaRPr lang="en-US" kern="0" dirty="0">
              <a:solidFill>
                <a:srgbClr val="000000"/>
              </a:solidFill>
            </a:endParaRPr>
          </a:p>
          <a:p>
            <a:pPr lvl="1">
              <a:buNone/>
            </a:pPr>
            <a:endParaRPr lang="en-US" kern="0" dirty="0">
              <a:solidFill>
                <a:srgbClr val="000000"/>
              </a:solidFill>
            </a:endParaRPr>
          </a:p>
          <a:p>
            <a:pPr lvl="1">
              <a:buNone/>
            </a:pPr>
            <a:endParaRPr lang="en-US" kern="0" dirty="0">
              <a:solidFill>
                <a:srgbClr val="000000"/>
              </a:solidFill>
            </a:endParaRPr>
          </a:p>
          <a:p>
            <a:pPr lvl="1">
              <a:buNone/>
            </a:pPr>
            <a:endParaRPr lang="en-US" kern="0" dirty="0">
              <a:solidFill>
                <a:srgbClr val="000000"/>
              </a:solidFill>
            </a:endParaRPr>
          </a:p>
          <a:p>
            <a:pPr lvl="0">
              <a:spcBef>
                <a:spcPts val="1200"/>
              </a:spcBef>
            </a:pPr>
            <a:endParaRPr lang="en-US" sz="2400" kern="0" dirty="0">
              <a:solidFill>
                <a:srgbClr val="000000"/>
              </a:solidFill>
            </a:endParaRPr>
          </a:p>
          <a:p>
            <a:pPr lvl="0">
              <a:spcBef>
                <a:spcPts val="1200"/>
              </a:spcBef>
            </a:pPr>
            <a:endParaRPr lang="en-US" sz="2400" kern="0" dirty="0">
              <a:solidFill>
                <a:srgbClr val="000000"/>
              </a:solidFill>
            </a:endParaRPr>
          </a:p>
          <a:p>
            <a:pPr lvl="0">
              <a:spcBef>
                <a:spcPts val="1200"/>
              </a:spcBef>
            </a:pPr>
            <a:r>
              <a:rPr lang="en-US" sz="2400" kern="0" dirty="0">
                <a:solidFill>
                  <a:srgbClr val="000000"/>
                </a:solidFill>
              </a:rPr>
              <a:t>You can create custom computer groups to control how updates are applied</a:t>
            </a:r>
          </a:p>
        </p:txBody>
      </p:sp>
      <p:sp>
        <p:nvSpPr>
          <p:cNvPr id="5" name="TextBox 4"/>
          <p:cNvSpPr txBox="1"/>
          <p:nvPr/>
        </p:nvSpPr>
        <p:spPr>
          <a:xfrm>
            <a:off x="5240618" y="4007985"/>
            <a:ext cx="2682594" cy="369332"/>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Unassigned computers</a:t>
            </a:r>
            <a:endParaRPr lang="en-IN" b="1" dirty="0">
              <a:solidFill>
                <a:srgbClr val="000000"/>
              </a:solidFill>
              <a:latin typeface="Segoe UI" pitchFamily="34" charset="0"/>
              <a:ea typeface="Segoe UI" pitchFamily="34" charset="0"/>
              <a:cs typeface="Segoe UI" pitchFamily="34" charset="0"/>
            </a:endParaRPr>
          </a:p>
        </p:txBody>
      </p:sp>
      <p:grpSp>
        <p:nvGrpSpPr>
          <p:cNvPr id="6" name="Group 5" descr="Two illustrations of groups of computers. The one on the left is labeled All Computers, and the one on the right is labeled Unassigned Computers.&#10;&#10;"/>
          <p:cNvGrpSpPr/>
          <p:nvPr/>
        </p:nvGrpSpPr>
        <p:grpSpPr>
          <a:xfrm>
            <a:off x="866850" y="2169170"/>
            <a:ext cx="6985916" cy="2208147"/>
            <a:chOff x="866850" y="2169170"/>
            <a:chExt cx="6985916" cy="2208147"/>
          </a:xfrm>
        </p:grpSpPr>
        <p:grpSp>
          <p:nvGrpSpPr>
            <p:cNvPr id="7" name="Group 6"/>
            <p:cNvGrpSpPr/>
            <p:nvPr/>
          </p:nvGrpSpPr>
          <p:grpSpPr>
            <a:xfrm>
              <a:off x="866850" y="2178140"/>
              <a:ext cx="2988554" cy="2199177"/>
              <a:chOff x="866850" y="2178140"/>
              <a:chExt cx="2988554" cy="2199177"/>
            </a:xfrm>
          </p:grpSpPr>
          <p:sp>
            <p:nvSpPr>
              <p:cNvPr id="18" name="TextBox 17"/>
              <p:cNvSpPr txBox="1"/>
              <p:nvPr/>
            </p:nvSpPr>
            <p:spPr>
              <a:xfrm>
                <a:off x="1583018" y="4007985"/>
                <a:ext cx="1728807" cy="369332"/>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All computers</a:t>
                </a:r>
                <a:endParaRPr lang="en-IN" b="1" dirty="0">
                  <a:solidFill>
                    <a:srgbClr val="000000"/>
                  </a:solidFill>
                  <a:latin typeface="Segoe UI" pitchFamily="34" charset="0"/>
                  <a:ea typeface="Segoe UI" pitchFamily="34" charset="0"/>
                  <a:cs typeface="Segoe UI" pitchFamily="34" charset="0"/>
                </a:endParaRPr>
              </a:p>
            </p:txBody>
          </p:sp>
          <p:grpSp>
            <p:nvGrpSpPr>
              <p:cNvPr id="19" name="Group 18"/>
              <p:cNvGrpSpPr/>
              <p:nvPr/>
            </p:nvGrpSpPr>
            <p:grpSpPr>
              <a:xfrm>
                <a:off x="1820471" y="2178140"/>
                <a:ext cx="1152337" cy="991645"/>
                <a:chOff x="8746267" y="2381653"/>
                <a:chExt cx="1152337" cy="991645"/>
              </a:xfrm>
            </p:grpSpPr>
            <p:sp>
              <p:nvSpPr>
                <p:cNvPr id="26" name="Oval 25"/>
                <p:cNvSpPr/>
                <p:nvPr/>
              </p:nvSpPr>
              <p:spPr>
                <a:xfrm>
                  <a:off x="8746267" y="2574765"/>
                  <a:ext cx="1052928" cy="7985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pic>
              <p:nvPicPr>
                <p:cNvPr id="27" name="Picture 26"/>
                <p:cNvPicPr>
                  <a:picLocks noChangeAspect="1"/>
                </p:cNvPicPr>
                <p:nvPr/>
              </p:nvPicPr>
              <p:blipFill>
                <a:blip r:embed="rId4"/>
                <a:stretch>
                  <a:fillRect/>
                </a:stretch>
              </p:blipFill>
              <p:spPr>
                <a:xfrm>
                  <a:off x="8790657" y="2381653"/>
                  <a:ext cx="1107947" cy="654402"/>
                </a:xfrm>
                <a:prstGeom prst="rect">
                  <a:avLst/>
                </a:prstGeom>
              </p:spPr>
            </p:pic>
          </p:grpSp>
          <p:grpSp>
            <p:nvGrpSpPr>
              <p:cNvPr id="20" name="Group 19"/>
              <p:cNvGrpSpPr/>
              <p:nvPr/>
            </p:nvGrpSpPr>
            <p:grpSpPr>
              <a:xfrm>
                <a:off x="2703067" y="3033643"/>
                <a:ext cx="1152337" cy="991645"/>
                <a:chOff x="8746267" y="2381653"/>
                <a:chExt cx="1152337" cy="991645"/>
              </a:xfrm>
            </p:grpSpPr>
            <p:sp>
              <p:nvSpPr>
                <p:cNvPr id="24" name="Oval 23"/>
                <p:cNvSpPr/>
                <p:nvPr/>
              </p:nvSpPr>
              <p:spPr>
                <a:xfrm>
                  <a:off x="8746267" y="2574765"/>
                  <a:ext cx="1052928" cy="7985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pic>
              <p:nvPicPr>
                <p:cNvPr id="25" name="Picture 24"/>
                <p:cNvPicPr>
                  <a:picLocks noChangeAspect="1"/>
                </p:cNvPicPr>
                <p:nvPr/>
              </p:nvPicPr>
              <p:blipFill>
                <a:blip r:embed="rId4"/>
                <a:stretch>
                  <a:fillRect/>
                </a:stretch>
              </p:blipFill>
              <p:spPr>
                <a:xfrm>
                  <a:off x="8790657" y="2381653"/>
                  <a:ext cx="1107947" cy="654402"/>
                </a:xfrm>
                <a:prstGeom prst="rect">
                  <a:avLst/>
                </a:prstGeom>
              </p:spPr>
            </p:pic>
          </p:grpSp>
          <p:grpSp>
            <p:nvGrpSpPr>
              <p:cNvPr id="21" name="Group 20"/>
              <p:cNvGrpSpPr/>
              <p:nvPr/>
            </p:nvGrpSpPr>
            <p:grpSpPr>
              <a:xfrm>
                <a:off x="866850" y="3033643"/>
                <a:ext cx="1152337" cy="991645"/>
                <a:chOff x="8746267" y="2381653"/>
                <a:chExt cx="1152337" cy="991645"/>
              </a:xfrm>
            </p:grpSpPr>
            <p:sp>
              <p:nvSpPr>
                <p:cNvPr id="22" name="Oval 21"/>
                <p:cNvSpPr/>
                <p:nvPr/>
              </p:nvSpPr>
              <p:spPr>
                <a:xfrm>
                  <a:off x="8746267" y="2574765"/>
                  <a:ext cx="1052928" cy="7985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pic>
              <p:nvPicPr>
                <p:cNvPr id="23" name="Picture 22"/>
                <p:cNvPicPr>
                  <a:picLocks noChangeAspect="1"/>
                </p:cNvPicPr>
                <p:nvPr/>
              </p:nvPicPr>
              <p:blipFill>
                <a:blip r:embed="rId4"/>
                <a:stretch>
                  <a:fillRect/>
                </a:stretch>
              </p:blipFill>
              <p:spPr>
                <a:xfrm>
                  <a:off x="8790657" y="2381653"/>
                  <a:ext cx="1107947" cy="654402"/>
                </a:xfrm>
                <a:prstGeom prst="rect">
                  <a:avLst/>
                </a:prstGeom>
              </p:spPr>
            </p:pic>
          </p:grpSp>
        </p:grpSp>
        <p:grpSp>
          <p:nvGrpSpPr>
            <p:cNvPr id="8" name="Group 7"/>
            <p:cNvGrpSpPr/>
            <p:nvPr/>
          </p:nvGrpSpPr>
          <p:grpSpPr>
            <a:xfrm>
              <a:off x="4864212" y="2169170"/>
              <a:ext cx="2988554" cy="1847148"/>
              <a:chOff x="866850" y="2178140"/>
              <a:chExt cx="2988554" cy="1847148"/>
            </a:xfrm>
          </p:grpSpPr>
          <p:grpSp>
            <p:nvGrpSpPr>
              <p:cNvPr id="9" name="Group 8"/>
              <p:cNvGrpSpPr/>
              <p:nvPr/>
            </p:nvGrpSpPr>
            <p:grpSpPr>
              <a:xfrm>
                <a:off x="1820471" y="2178140"/>
                <a:ext cx="1152337" cy="991645"/>
                <a:chOff x="8746267" y="2381653"/>
                <a:chExt cx="1152337" cy="991645"/>
              </a:xfrm>
            </p:grpSpPr>
            <p:sp>
              <p:nvSpPr>
                <p:cNvPr id="16" name="Oval 15"/>
                <p:cNvSpPr/>
                <p:nvPr/>
              </p:nvSpPr>
              <p:spPr>
                <a:xfrm>
                  <a:off x="8746267" y="2574765"/>
                  <a:ext cx="1052928" cy="7985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pic>
              <p:nvPicPr>
                <p:cNvPr id="17" name="Picture 16"/>
                <p:cNvPicPr>
                  <a:picLocks noChangeAspect="1"/>
                </p:cNvPicPr>
                <p:nvPr/>
              </p:nvPicPr>
              <p:blipFill>
                <a:blip r:embed="rId4"/>
                <a:stretch>
                  <a:fillRect/>
                </a:stretch>
              </p:blipFill>
              <p:spPr>
                <a:xfrm>
                  <a:off x="8790657" y="2381653"/>
                  <a:ext cx="1107947" cy="654402"/>
                </a:xfrm>
                <a:prstGeom prst="rect">
                  <a:avLst/>
                </a:prstGeom>
              </p:spPr>
            </p:pic>
          </p:grpSp>
          <p:grpSp>
            <p:nvGrpSpPr>
              <p:cNvPr id="10" name="Group 9"/>
              <p:cNvGrpSpPr/>
              <p:nvPr/>
            </p:nvGrpSpPr>
            <p:grpSpPr>
              <a:xfrm>
                <a:off x="2703067" y="3033643"/>
                <a:ext cx="1152337" cy="991645"/>
                <a:chOff x="8746267" y="2381653"/>
                <a:chExt cx="1152337" cy="991645"/>
              </a:xfrm>
            </p:grpSpPr>
            <p:sp>
              <p:nvSpPr>
                <p:cNvPr id="14" name="Oval 13"/>
                <p:cNvSpPr/>
                <p:nvPr/>
              </p:nvSpPr>
              <p:spPr>
                <a:xfrm>
                  <a:off x="8746267" y="2574765"/>
                  <a:ext cx="1052928" cy="7985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pic>
              <p:nvPicPr>
                <p:cNvPr id="15" name="Picture 14"/>
                <p:cNvPicPr>
                  <a:picLocks noChangeAspect="1"/>
                </p:cNvPicPr>
                <p:nvPr/>
              </p:nvPicPr>
              <p:blipFill>
                <a:blip r:embed="rId4"/>
                <a:stretch>
                  <a:fillRect/>
                </a:stretch>
              </p:blipFill>
              <p:spPr>
                <a:xfrm>
                  <a:off x="8790657" y="2381653"/>
                  <a:ext cx="1107947" cy="654402"/>
                </a:xfrm>
                <a:prstGeom prst="rect">
                  <a:avLst/>
                </a:prstGeom>
              </p:spPr>
            </p:pic>
          </p:grpSp>
          <p:grpSp>
            <p:nvGrpSpPr>
              <p:cNvPr id="11" name="Group 10"/>
              <p:cNvGrpSpPr/>
              <p:nvPr/>
            </p:nvGrpSpPr>
            <p:grpSpPr>
              <a:xfrm>
                <a:off x="866850" y="3033643"/>
                <a:ext cx="1152337" cy="991645"/>
                <a:chOff x="8746267" y="2381653"/>
                <a:chExt cx="1152337" cy="991645"/>
              </a:xfrm>
            </p:grpSpPr>
            <p:sp>
              <p:nvSpPr>
                <p:cNvPr id="12" name="Oval 11"/>
                <p:cNvSpPr/>
                <p:nvPr/>
              </p:nvSpPr>
              <p:spPr>
                <a:xfrm>
                  <a:off x="8746267" y="2574765"/>
                  <a:ext cx="1052928" cy="7985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pic>
              <p:nvPicPr>
                <p:cNvPr id="13" name="Picture 12"/>
                <p:cNvPicPr>
                  <a:picLocks noChangeAspect="1"/>
                </p:cNvPicPr>
                <p:nvPr/>
              </p:nvPicPr>
              <p:blipFill>
                <a:blip r:embed="rId4"/>
                <a:stretch>
                  <a:fillRect/>
                </a:stretch>
              </p:blipFill>
              <p:spPr>
                <a:xfrm>
                  <a:off x="8790657" y="2381653"/>
                  <a:ext cx="1107947" cy="654402"/>
                </a:xfrm>
                <a:prstGeom prst="rect">
                  <a:avLst/>
                </a:prstGeom>
              </p:spPr>
            </p:pic>
          </p:grpSp>
        </p:grpSp>
      </p:grpSp>
    </p:spTree>
    <p:custDataLst>
      <p:tags r:id="rId1"/>
    </p:custDataLst>
    <p:extLst>
      <p:ext uri="{BB962C8B-B14F-4D97-AF65-F5344CB8AC3E}">
        <p14:creationId xmlns:p14="http://schemas.microsoft.com/office/powerpoint/2010/main" val="403546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cf389c7-8991-499e-a9ea-0e2163d29a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Approving updates</a:t>
            </a:r>
          </a:p>
        </p:txBody>
      </p:sp>
      <p:sp>
        <p:nvSpPr>
          <p:cNvPr id="4" name="Content Placeholder 2"/>
          <p:cNvSpPr txBox="1">
            <a:spLocks/>
          </p:cNvSpPr>
          <p:nvPr/>
        </p:nvSpPr>
        <p:spPr>
          <a:xfrm>
            <a:off x="488768" y="1054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Updates can be:</a:t>
            </a:r>
          </a:p>
          <a:p>
            <a:pPr marL="365760" lvl="1"/>
            <a:r>
              <a:rPr lang="en-US" kern="0" dirty="0">
                <a:solidFill>
                  <a:srgbClr val="000000"/>
                </a:solidFill>
              </a:rPr>
              <a:t>Approved automatically, but it is not recommended</a:t>
            </a:r>
          </a:p>
          <a:p>
            <a:pPr marL="365760" lvl="1"/>
            <a:r>
              <a:rPr lang="en-US" kern="0" dirty="0">
                <a:solidFill>
                  <a:srgbClr val="000000"/>
                </a:solidFill>
              </a:rPr>
              <a:t>Declined if they are not needed</a:t>
            </a:r>
          </a:p>
          <a:p>
            <a:pPr marL="365760" lvl="1"/>
            <a:r>
              <a:rPr lang="en-US" kern="0" dirty="0">
                <a:solidFill>
                  <a:srgbClr val="000000"/>
                </a:solidFill>
              </a:rPr>
              <a:t>Removed if they cause problems</a:t>
            </a:r>
          </a:p>
          <a:p>
            <a:pPr marL="0" lvl="0" indent="0">
              <a:buNone/>
            </a:pPr>
            <a:endParaRPr lang="en-US" kern="0" dirty="0">
              <a:solidFill>
                <a:srgbClr val="000000"/>
              </a:solidFill>
            </a:endParaRPr>
          </a:p>
          <a:p>
            <a:pPr lvl="0"/>
            <a:r>
              <a:rPr lang="en-US" kern="0" dirty="0">
                <a:solidFill>
                  <a:srgbClr val="000000"/>
                </a:solidFill>
              </a:rPr>
              <a:t>You should test updates before they are approved for production</a:t>
            </a: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86333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1f4a52e-b536-40c5-a2c8-7df85887bf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automatic updates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must configure the client computers to use the WSUS server as the source for updates</a:t>
            </a:r>
          </a:p>
          <a:p>
            <a:pPr marL="0" lvl="0" indent="0">
              <a:buNone/>
            </a:pPr>
            <a:endParaRPr lang="en-US" kern="0" dirty="0">
              <a:solidFill>
                <a:srgbClr val="000000"/>
              </a:solidFill>
            </a:endParaRPr>
          </a:p>
          <a:p>
            <a:pPr lvl="0"/>
            <a:r>
              <a:rPr lang="en-US" kern="0" dirty="0">
                <a:solidFill>
                  <a:srgbClr val="000000"/>
                </a:solidFill>
              </a:rPr>
              <a:t>You can use Group Policy to configure clients, including the following settings:</a:t>
            </a:r>
          </a:p>
          <a:p>
            <a:pPr marL="365760" lvl="1"/>
            <a:r>
              <a:rPr lang="en-US" kern="0" dirty="0">
                <a:solidFill>
                  <a:srgbClr val="000000"/>
                </a:solidFill>
              </a:rPr>
              <a:t>Update frequency</a:t>
            </a:r>
          </a:p>
          <a:p>
            <a:pPr marL="365760" lvl="1"/>
            <a:r>
              <a:rPr lang="en-US" kern="0" dirty="0">
                <a:solidFill>
                  <a:srgbClr val="000000"/>
                </a:solidFill>
              </a:rPr>
              <a:t>Update installation schedule</a:t>
            </a:r>
          </a:p>
          <a:p>
            <a:pPr marL="365760" lvl="1"/>
            <a:r>
              <a:rPr lang="en-US" kern="0" dirty="0">
                <a:solidFill>
                  <a:srgbClr val="000000"/>
                </a:solidFill>
              </a:rPr>
              <a:t>Automatic restart behavior</a:t>
            </a:r>
          </a:p>
          <a:p>
            <a:pPr marL="365760" lvl="1"/>
            <a:r>
              <a:rPr lang="en-US" kern="0" dirty="0">
                <a:solidFill>
                  <a:srgbClr val="000000"/>
                </a:solidFill>
              </a:rPr>
              <a:t>Default computer group in WSUS</a:t>
            </a:r>
          </a:p>
          <a:p>
            <a:pPr lvl="2"/>
            <a:endParaRPr lang="en-US" kern="0" dirty="0">
              <a:solidFill>
                <a:srgbClr val="000000"/>
              </a:solidFill>
            </a:endParaRPr>
          </a:p>
          <a:p>
            <a:pPr lvl="2"/>
            <a:endParaRPr lang="en-US" kern="0" dirty="0">
              <a:solidFill>
                <a:srgbClr val="000000"/>
              </a:solidFill>
            </a:endParaRPr>
          </a:p>
        </p:txBody>
      </p:sp>
    </p:spTree>
    <p:custDataLst>
      <p:tags r:id="rId1"/>
    </p:custDataLst>
    <p:extLst>
      <p:ext uri="{BB962C8B-B14F-4D97-AF65-F5344CB8AC3E}">
        <p14:creationId xmlns:p14="http://schemas.microsoft.com/office/powerpoint/2010/main" val="1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5a674bf-5862-46d6-b5cd-e1601efab1f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08137" cy="740664"/>
          </a:xfrm>
        </p:spPr>
        <p:txBody>
          <a:bodyPr/>
          <a:lstStyle/>
          <a:p>
            <a:r>
              <a:rPr lang="en-US" dirty="0"/>
              <a:t>Lab A: Implementing WSUS and deploying updates</a:t>
            </a:r>
          </a:p>
        </p:txBody>
      </p:sp>
      <p:sp>
        <p:nvSpPr>
          <p:cNvPr id="3" name="Text Placeholder 2"/>
          <p:cNvSpPr>
            <a:spLocks noGrp="1"/>
          </p:cNvSpPr>
          <p:nvPr>
            <p:ph type="body" idx="1"/>
          </p:nvPr>
        </p:nvSpPr>
        <p:spPr/>
        <p:txBody>
          <a:bodyPr/>
          <a:lstStyle/>
          <a:p>
            <a:r>
              <a:rPr lang="en-US" dirty="0"/>
              <a:t>Exercise 1: Implementing WSUS
Exercise 2: Configuring update settings
Exercise 3: Approving and deploying an update by using WSUS</a:t>
            </a:r>
          </a:p>
        </p:txBody>
      </p:sp>
      <p:sp>
        <p:nvSpPr>
          <p:cNvPr id="4" name="TextBox 3"/>
          <p:cNvSpPr txBox="1"/>
          <p:nvPr/>
        </p:nvSpPr>
        <p:spPr>
          <a:xfrm>
            <a:off x="458788" y="2977045"/>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431197"/>
            <a:ext cx="6999737" cy="2677656"/>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machines:</a:t>
            </a:r>
            <a:r>
              <a:rPr lang="en-US" sz="2800" b="1" i="0" u="none" strike="noStrike" baseline="0" dirty="0">
                <a:latin typeface="Segoe UI" panose="020B0502040204020203" pitchFamily="34" charset="0"/>
              </a:rPr>
              <a:t> 20740C-LON-DC1 </a:t>
            </a:r>
          </a:p>
          <a:p>
            <a:r>
              <a:rPr lang="en-US" sz="2800" b="1" i="0" u="none" strike="noStrike" baseline="0" dirty="0">
                <a:latin typeface="Segoe UI" panose="020B0502040204020203" pitchFamily="34" charset="0"/>
              </a:rPr>
              <a:t>			20740C-LON-SVR2 </a:t>
            </a:r>
          </a:p>
          <a:p>
            <a:r>
              <a:rPr lang="en-US" sz="2800" b="1" i="0" u="none" strike="noStrike" baseline="0" dirty="0">
                <a:latin typeface="Segoe UI" panose="020B0502040204020203" pitchFamily="34" charset="0"/>
              </a:rPr>
              <a:t>			20740C-LON-SVR4 </a:t>
            </a:r>
          </a:p>
          <a:p>
            <a:r>
              <a:rPr lang="en-US" sz="2800" b="1" i="0" u="none" strike="noStrike" baseline="0" dirty="0">
                <a:latin typeface="Segoe UI" panose="020B0502040204020203" pitchFamily="34" charset="0"/>
              </a:rPr>
              <a:t>			20740C-LON-CL1</a:t>
            </a:r>
          </a:p>
          <a:p>
            <a:r>
              <a:rPr lang="en-US" sz="2800" b="0" i="0" u="none" strike="noStrike" baseline="0" dirty="0">
                <a:latin typeface="Segoe UI" panose="020B0502040204020203" pitchFamily="34" charset="0"/>
              </a:rPr>
              <a:t>User name:</a:t>
            </a:r>
            <a:r>
              <a:rPr lang="en-US" sz="2800" b="1" i="0" u="none" strike="noStrike" baseline="0" dirty="0">
                <a:latin typeface="Segoe UI" panose="020B0502040204020203" pitchFamily="34" charset="0"/>
              </a:rPr>
              <a:t> 	Adatum\Administrator</a:t>
            </a:r>
          </a:p>
          <a:p>
            <a:r>
              <a:rPr lang="en-US" sz="2800" b="0" i="0" u="none" strike="noStrike" baseline="0" dirty="0">
                <a:latin typeface="Segoe UI" panose="020B0502040204020203" pitchFamily="34" charset="0"/>
              </a:rPr>
              <a:t>Password:</a:t>
            </a:r>
            <a:r>
              <a:rPr lang="en-US" sz="2800" b="1" i="0" u="none" strike="noStrike" baseline="0" dirty="0">
                <a:latin typeface="Segoe UI" panose="020B0502040204020203" pitchFamily="34" charset="0"/>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395797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7b6c5e9-f115-40a5-b20b-0445d65c1e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Overview of Windows Server 2016 monitoring tools</a:t>
            </a:r>
          </a:p>
        </p:txBody>
      </p:sp>
      <p:sp>
        <p:nvSpPr>
          <p:cNvPr id="3" name="Text Placeholder 2"/>
          <p:cNvSpPr>
            <a:spLocks noGrp="1"/>
          </p:cNvSpPr>
          <p:nvPr>
            <p:ph type="body" idx="1"/>
          </p:nvPr>
        </p:nvSpPr>
        <p:spPr/>
        <p:txBody>
          <a:bodyPr/>
          <a:lstStyle/>
          <a:p>
            <a:r>
              <a:rPr lang="en-US" dirty="0"/>
              <a:t>Overview of Task Manager
Overview of Performance Monitor
Overview of Resource Monitor
Overview of Reliability Monitor
Overview of Event Viewer
Monitoring a server with Server Manager</a:t>
            </a:r>
          </a:p>
        </p:txBody>
      </p:sp>
    </p:spTree>
    <p:custDataLst>
      <p:tags r:id="rId1"/>
    </p:custDataLst>
    <p:extLst>
      <p:ext uri="{BB962C8B-B14F-4D97-AF65-F5344CB8AC3E}">
        <p14:creationId xmlns:p14="http://schemas.microsoft.com/office/powerpoint/2010/main" val="307714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192fca7-011d-4f97-9aa3-1c93b9cc11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Task Manager</a:t>
            </a:r>
          </a:p>
        </p:txBody>
      </p:sp>
      <p:sp>
        <p:nvSpPr>
          <p:cNvPr id="4" name="Content Placeholder 2"/>
          <p:cNvSpPr txBox="1">
            <a:spLocks/>
          </p:cNvSpPr>
          <p:nvPr/>
        </p:nvSpPr>
        <p:spPr>
          <a:xfrm>
            <a:off x="458788" y="1021216"/>
            <a:ext cx="8119156" cy="32267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kern="0" dirty="0">
                <a:solidFill>
                  <a:srgbClr val="000000"/>
                </a:solidFill>
              </a:rPr>
              <a:t>Task Manager helps you to identify and resolve performance-related issues</a:t>
            </a:r>
          </a:p>
        </p:txBody>
      </p:sp>
      <p:pic>
        <p:nvPicPr>
          <p:cNvPr id="5" name="Picture 2" descr="Screenshot of the tabs available in Task Manager. The Processes tab is selected, which lists four apps and 18 background processes. The other available tabs are Performance, App history, Startup, Users, Details, and Services.&#10;&#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19409" y="1464160"/>
            <a:ext cx="5597914" cy="523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848" y="62762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8702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a60a281-0899-4ee9-be28-58f81168dc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Task Manager</a:t>
            </a:r>
          </a:p>
        </p:txBody>
      </p:sp>
      <p:sp>
        <p:nvSpPr>
          <p:cNvPr id="4" name="Content Placeholder 2"/>
          <p:cNvSpPr txBox="1">
            <a:spLocks/>
          </p:cNvSpPr>
          <p:nvPr/>
        </p:nvSpPr>
        <p:spPr>
          <a:xfrm>
            <a:off x="458788" y="897645"/>
            <a:ext cx="8119156" cy="5997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dirty="0">
                <a:solidFill>
                  <a:srgbClr val="000000"/>
                </a:solidFill>
              </a:rPr>
              <a:t>The </a:t>
            </a:r>
            <a:r>
              <a:rPr lang="en-US" sz="2000" b="1" kern="0" dirty="0">
                <a:solidFill>
                  <a:srgbClr val="000000"/>
                </a:solidFill>
              </a:rPr>
              <a:t>App history </a:t>
            </a:r>
            <a:r>
              <a:rPr lang="en-US" sz="2000" kern="0" dirty="0">
                <a:solidFill>
                  <a:srgbClr val="000000"/>
                </a:solidFill>
              </a:rPr>
              <a:t>tab shows the amount of resources running apps have consumed</a:t>
            </a:r>
          </a:p>
        </p:txBody>
      </p:sp>
      <p:pic>
        <p:nvPicPr>
          <p:cNvPr id="5" name="Picture 4" descr="Screenshot of the tabs available in Task Manager. The App history tab is selected. &#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5564" y="1662172"/>
            <a:ext cx="5165604" cy="4932173"/>
          </a:xfrm>
          <a:prstGeom prst="rect">
            <a:avLst/>
          </a:prstGeom>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848" y="62762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82292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d42ed37-0754-4686-9434-609b7567ed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Task Manager</a:t>
            </a:r>
          </a:p>
        </p:txBody>
      </p:sp>
      <p:sp>
        <p:nvSpPr>
          <p:cNvPr id="4" name="Content Placeholder 2"/>
          <p:cNvSpPr txBox="1">
            <a:spLocks/>
          </p:cNvSpPr>
          <p:nvPr/>
        </p:nvSpPr>
        <p:spPr>
          <a:xfrm>
            <a:off x="458788" y="864697"/>
            <a:ext cx="8119156" cy="64133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dirty="0">
                <a:solidFill>
                  <a:srgbClr val="000000"/>
                </a:solidFill>
              </a:rPr>
              <a:t>The </a:t>
            </a:r>
            <a:r>
              <a:rPr lang="en-US" sz="2000" b="1" kern="0" dirty="0">
                <a:solidFill>
                  <a:srgbClr val="000000"/>
                </a:solidFill>
              </a:rPr>
              <a:t>Startup</a:t>
            </a:r>
            <a:r>
              <a:rPr lang="en-US" sz="2000" kern="0" dirty="0">
                <a:solidFill>
                  <a:srgbClr val="000000"/>
                </a:solidFill>
              </a:rPr>
              <a:t> tab shows the applications that automatically start and allows you to manage them</a:t>
            </a:r>
          </a:p>
        </p:txBody>
      </p:sp>
      <p:pic>
        <p:nvPicPr>
          <p:cNvPr id="5" name="Picture 4" descr="Screenshot of the tabs available in Task Manager. The Startup tab is selected.&#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139" y="1662545"/>
            <a:ext cx="5754454" cy="5127265"/>
          </a:xfrm>
          <a:prstGeom prst="rect">
            <a:avLst/>
          </a:prstGeom>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2206" y="62762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0848" y="62762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26542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b9ca19-a7d6-4f1a-9be2-7420e8d3c1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Performance Monitor</a:t>
            </a:r>
          </a:p>
        </p:txBody>
      </p:sp>
      <p:sp>
        <p:nvSpPr>
          <p:cNvPr id="4" name="Content Placeholder 2"/>
          <p:cNvSpPr txBox="1">
            <a:spLocks/>
          </p:cNvSpPr>
          <p:nvPr/>
        </p:nvSpPr>
        <p:spPr>
          <a:xfrm>
            <a:off x="458788" y="938835"/>
            <a:ext cx="8119156" cy="6984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dirty="0">
                <a:solidFill>
                  <a:srgbClr val="000000"/>
                </a:solidFill>
              </a:rPr>
              <a:t>Performance Monitor enables you to view current performance statistics or historical data that data collector sets have gathered</a:t>
            </a:r>
          </a:p>
          <a:p>
            <a:pPr lvl="0"/>
            <a:endParaRPr lang="en-US" kern="0" dirty="0">
              <a:solidFill>
                <a:srgbClr val="000000"/>
              </a:solidFill>
            </a:endParaRPr>
          </a:p>
        </p:txBody>
      </p:sp>
      <p:pic>
        <p:nvPicPr>
          <p:cNvPr id="5" name="Picture 2" descr="A screenshot of Performance Monitor with the Monitoring Tools, Data Collector Sets, and Reports nodes in the left pane. The main window includes a graph depicting the performance trend.&#10;&#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1325" y="1815152"/>
            <a:ext cx="6834081" cy="491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4004" y="644435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3381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3195e246-1b90-41d7-8f03-b81acc46e1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WSUS overview and deployment options
Update management process with WSUS
</a:t>
            </a:r>
            <a:r>
              <a:rPr lang="en-US" dirty="0" smtClean="0"/>
              <a:t>Overview </a:t>
            </a:r>
            <a:r>
              <a:rPr lang="en-US" dirty="0"/>
              <a:t>of Windows Server 2016 monitoring tools
Using Performance Monitor
Monitoring event logs</a:t>
            </a:r>
          </a:p>
        </p:txBody>
      </p:sp>
    </p:spTree>
    <p:custDataLst>
      <p:tags r:id="rId1"/>
    </p:custDataLst>
    <p:extLst>
      <p:ext uri="{BB962C8B-B14F-4D97-AF65-F5344CB8AC3E}">
        <p14:creationId xmlns:p14="http://schemas.microsoft.com/office/powerpoint/2010/main" val="1599548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2c43990-a353-4712-9d0f-b6ec1af86e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Performance Monitor</a:t>
            </a:r>
          </a:p>
        </p:txBody>
      </p:sp>
      <p:sp>
        <p:nvSpPr>
          <p:cNvPr id="4" name="TextBox 3"/>
          <p:cNvSpPr txBox="1"/>
          <p:nvPr/>
        </p:nvSpPr>
        <p:spPr>
          <a:xfrm>
            <a:off x="310552" y="1500997"/>
            <a:ext cx="4364966" cy="1600438"/>
          </a:xfrm>
          <a:prstGeom prst="rect">
            <a:avLst/>
          </a:prstGeom>
          <a:noFill/>
        </p:spPr>
        <p:txBody>
          <a:bodyPr wrap="square" rtlCol="0">
            <a:spAutoFit/>
          </a:bodyP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Primary processor counters:</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Processor &gt; % Processor Time</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Processor &gt; Interrupts/sec</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System &gt; Processor Queue Length</a:t>
            </a:r>
            <a:endParaRPr lang="en-IN" sz="2000" dirty="0">
              <a:solidFill>
                <a:srgbClr val="000000"/>
              </a:solidFill>
              <a:latin typeface="Segoe UI" pitchFamily="34" charset="0"/>
              <a:ea typeface="Segoe UI" pitchFamily="34" charset="0"/>
              <a:cs typeface="Segoe UI" pitchFamily="34" charset="0"/>
            </a:endParaRPr>
          </a:p>
        </p:txBody>
      </p:sp>
      <p:sp>
        <p:nvSpPr>
          <p:cNvPr id="5" name="TextBox 4"/>
          <p:cNvSpPr txBox="1"/>
          <p:nvPr/>
        </p:nvSpPr>
        <p:spPr>
          <a:xfrm>
            <a:off x="4779033" y="3933640"/>
            <a:ext cx="3588588" cy="1077218"/>
          </a:xfrm>
          <a:prstGeom prst="rect">
            <a:avLst/>
          </a:prstGeom>
          <a:noFill/>
        </p:spPr>
        <p:txBody>
          <a:bodyPr wrap="square" rtlCol="0">
            <a:spAutoFit/>
          </a:bodyP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Primary memory counter:</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The Memory &gt; Pages/sec counter</a:t>
            </a:r>
            <a:endParaRPr lang="en-IN" sz="2000" dirty="0">
              <a:solidFill>
                <a:srgbClr val="000000"/>
              </a:solidFill>
              <a:latin typeface="Segoe UI" pitchFamily="34" charset="0"/>
              <a:ea typeface="Segoe UI" pitchFamily="34" charset="0"/>
              <a:cs typeface="Segoe UI" pitchFamily="34" charset="0"/>
            </a:endParaRPr>
          </a:p>
        </p:txBody>
      </p:sp>
      <p:sp>
        <p:nvSpPr>
          <p:cNvPr id="6" name="TextBox 5"/>
          <p:cNvSpPr txBox="1"/>
          <p:nvPr/>
        </p:nvSpPr>
        <p:spPr>
          <a:xfrm>
            <a:off x="4813539" y="1466489"/>
            <a:ext cx="4086045" cy="1477328"/>
          </a:xfrm>
          <a:prstGeom prst="rect">
            <a:avLst/>
          </a:prstGeom>
          <a:noFill/>
        </p:spPr>
        <p:txBody>
          <a:bodyPr wrap="square" rtlCol="0">
            <a:spAutoFit/>
          </a:bodyP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Primary disk counters:</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Physical Disk &gt; % Disk Time</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Physical Disk &gt; Avg. Disk Queue Length</a:t>
            </a:r>
            <a:endParaRPr lang="en-IN" sz="2000" dirty="0">
              <a:solidFill>
                <a:srgbClr val="000000"/>
              </a:solidFill>
              <a:latin typeface="Verdana" pitchFamily="34" charset="0"/>
              <a:cs typeface="Arial" charset="0"/>
            </a:endParaRPr>
          </a:p>
        </p:txBody>
      </p:sp>
      <p:sp>
        <p:nvSpPr>
          <p:cNvPr id="7" name="TextBox 6"/>
          <p:cNvSpPr txBox="1"/>
          <p:nvPr/>
        </p:nvSpPr>
        <p:spPr>
          <a:xfrm>
            <a:off x="345057" y="3881884"/>
            <a:ext cx="4278702" cy="2431435"/>
          </a:xfrm>
          <a:prstGeom prst="rect">
            <a:avLst/>
          </a:prstGeom>
          <a:noFill/>
        </p:spPr>
        <p:txBody>
          <a:bodyPr wrap="square" rtlCol="0">
            <a:spAutoFit/>
          </a:bodyP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Primary network counters:</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Network Interface &gt; Current Bandwidth</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Network Interface &gt; Output Queue Length</a:t>
            </a:r>
          </a:p>
          <a:p>
            <a:pPr marL="228600" lvl="0" indent="-228600" fontAlgn="base">
              <a:lnSpc>
                <a:spcPct val="90000"/>
              </a:lnSpc>
              <a:spcBef>
                <a:spcPct val="40000"/>
              </a:spcBef>
              <a:spcAft>
                <a:spcPct val="0"/>
              </a:spcAft>
              <a:buClr>
                <a:srgbClr val="0070C0"/>
              </a:buClr>
              <a:buFontTx/>
              <a:buChar char="•"/>
            </a:pPr>
            <a:r>
              <a:rPr lang="en-US" sz="2000" dirty="0">
                <a:solidFill>
                  <a:srgbClr val="000000"/>
                </a:solidFill>
                <a:latin typeface="Segoe UI" pitchFamily="34" charset="0"/>
                <a:ea typeface="Segoe UI" pitchFamily="34" charset="0"/>
                <a:cs typeface="Segoe UI" pitchFamily="34" charset="0"/>
              </a:rPr>
              <a:t>Network Interface &gt; Bytes Total/sec</a:t>
            </a:r>
            <a:endParaRPr lang="en-IN" sz="2000" dirty="0">
              <a:solidFill>
                <a:srgbClr val="000000"/>
              </a:solidFill>
              <a:latin typeface="Segoe UI" pitchFamily="34" charset="0"/>
              <a:ea typeface="Segoe UI" pitchFamily="34" charset="0"/>
              <a:cs typeface="Segoe UI" pitchFamily="34" charset="0"/>
            </a:endParaRPr>
          </a:p>
        </p:txBody>
      </p:sp>
      <p:sp>
        <p:nvSpPr>
          <p:cNvPr id="8" name="Rectangle 7"/>
          <p:cNvSpPr/>
          <p:nvPr/>
        </p:nvSpPr>
        <p:spPr bwMode="auto">
          <a:xfrm>
            <a:off x="345056" y="1190445"/>
            <a:ext cx="4209691" cy="2329134"/>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sp>
        <p:nvSpPr>
          <p:cNvPr id="9" name="Rectangle 8"/>
          <p:cNvSpPr/>
          <p:nvPr/>
        </p:nvSpPr>
        <p:spPr bwMode="auto">
          <a:xfrm>
            <a:off x="4707146" y="1190445"/>
            <a:ext cx="4209691" cy="2304000"/>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sp>
        <p:nvSpPr>
          <p:cNvPr id="10" name="Rectangle 9"/>
          <p:cNvSpPr/>
          <p:nvPr/>
        </p:nvSpPr>
        <p:spPr bwMode="auto">
          <a:xfrm>
            <a:off x="342181" y="3827252"/>
            <a:ext cx="4209691" cy="2487283"/>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sp>
        <p:nvSpPr>
          <p:cNvPr id="11" name="Rectangle 10"/>
          <p:cNvSpPr/>
          <p:nvPr/>
        </p:nvSpPr>
        <p:spPr bwMode="auto">
          <a:xfrm>
            <a:off x="4689893" y="3827253"/>
            <a:ext cx="4209691" cy="2470030"/>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5362" y="64443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4004" y="644435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6556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c4277f3-425b-4131-be6f-6cb8322037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Resource Monitor</a:t>
            </a:r>
          </a:p>
        </p:txBody>
      </p:sp>
      <p:sp>
        <p:nvSpPr>
          <p:cNvPr id="4" name="Content Placeholder 2"/>
          <p:cNvSpPr txBox="1">
            <a:spLocks/>
          </p:cNvSpPr>
          <p:nvPr/>
        </p:nvSpPr>
        <p:spPr>
          <a:xfrm>
            <a:off x="458788" y="1021214"/>
            <a:ext cx="8119156" cy="76602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dirty="0">
                <a:solidFill>
                  <a:srgbClr val="000000"/>
                </a:solidFill>
              </a:rPr>
              <a:t>Resource Monitor provides an in-depth look at the real-time performance of your server</a:t>
            </a:r>
          </a:p>
          <a:p>
            <a:pPr lvl="0"/>
            <a:endParaRPr lang="en-US" sz="2000" kern="0" dirty="0">
              <a:solidFill>
                <a:srgbClr val="000000"/>
              </a:solidFill>
            </a:endParaRPr>
          </a:p>
        </p:txBody>
      </p:sp>
      <p:pic>
        <p:nvPicPr>
          <p:cNvPr id="5" name="Picture 2" descr="A screenshot of Resource Monitor with the Overview tab selected. You can monitor various resources, such as the central processing unit (CPU), disk, network, and memory on this tab.&#10;&#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24210" y="1805222"/>
            <a:ext cx="6188311" cy="466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43905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ac8f036-406c-4559-86c3-8ed0c421da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Reliability Monitor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Monitors hardware and software issues</a:t>
            </a:r>
          </a:p>
          <a:p>
            <a:pPr lvl="0"/>
            <a:r>
              <a:rPr lang="en-US" kern="0" dirty="0">
                <a:solidFill>
                  <a:srgbClr val="000000"/>
                </a:solidFill>
              </a:rPr>
              <a:t>Provides stability index number (from 1 to 10):</a:t>
            </a:r>
          </a:p>
          <a:p>
            <a:pPr marL="365760" lvl="1"/>
            <a:r>
              <a:rPr lang="en-US" kern="0" dirty="0">
                <a:solidFill>
                  <a:srgbClr val="000000"/>
                </a:solidFill>
              </a:rPr>
              <a:t>1 represents lowest stability</a:t>
            </a:r>
          </a:p>
          <a:p>
            <a:pPr marL="365760" lvl="1"/>
            <a:r>
              <a:rPr lang="en-US" kern="0" dirty="0">
                <a:solidFill>
                  <a:srgbClr val="000000"/>
                </a:solidFill>
              </a:rPr>
              <a:t>10 represents highest stability</a:t>
            </a:r>
          </a:p>
          <a:p>
            <a:pPr lvl="0"/>
            <a:r>
              <a:rPr lang="en-US" kern="0" dirty="0">
                <a:solidFill>
                  <a:srgbClr val="000000"/>
                </a:solidFill>
              </a:rPr>
              <a:t>The </a:t>
            </a:r>
            <a:r>
              <a:rPr lang="en-US" b="1" kern="0" dirty="0">
                <a:solidFill>
                  <a:srgbClr val="000000"/>
                </a:solidFill>
              </a:rPr>
              <a:t>Reliability Monitor </a:t>
            </a:r>
            <a:r>
              <a:rPr lang="en-US" kern="0" dirty="0">
                <a:solidFill>
                  <a:srgbClr val="000000"/>
                </a:solidFill>
              </a:rPr>
              <a:t>window components include:</a:t>
            </a:r>
          </a:p>
          <a:p>
            <a:pPr marL="365760" lvl="1"/>
            <a:r>
              <a:rPr lang="en-US" kern="0" dirty="0">
                <a:solidFill>
                  <a:srgbClr val="000000"/>
                </a:solidFill>
              </a:rPr>
              <a:t>Historical reports on stability index</a:t>
            </a:r>
          </a:p>
          <a:p>
            <a:pPr marL="365760" lvl="1"/>
            <a:r>
              <a:rPr lang="en-US" kern="0" dirty="0">
                <a:solidFill>
                  <a:srgbClr val="000000"/>
                </a:solidFill>
              </a:rPr>
              <a:t>Reliability details</a:t>
            </a:r>
          </a:p>
          <a:p>
            <a:pPr marL="365760" lvl="1"/>
            <a:r>
              <a:rPr lang="en-US" kern="0" dirty="0">
                <a:solidFill>
                  <a:srgbClr val="000000"/>
                </a:solidFill>
              </a:rPr>
              <a:t>Action to be performed: saving historical data, starting the </a:t>
            </a:r>
            <a:r>
              <a:rPr lang="en-US" b="1" kern="0" dirty="0">
                <a:solidFill>
                  <a:srgbClr val="000000"/>
                </a:solidFill>
              </a:rPr>
              <a:t>Problem Reports </a:t>
            </a:r>
            <a:r>
              <a:rPr lang="en-US" kern="0" dirty="0">
                <a:solidFill>
                  <a:srgbClr val="000000"/>
                </a:solidFill>
              </a:rPr>
              <a:t>console, checking online for a solution to a specific problem</a:t>
            </a:r>
          </a:p>
          <a:p>
            <a:pPr lvl="0"/>
            <a:endParaRPr lang="en-US" kern="0" dirty="0">
              <a:solidFill>
                <a:srgbClr val="000000"/>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686" y="648552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74057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102cd119-cd42-46c9-8b96-fc2d6be151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Reliability Monitor</a:t>
            </a:r>
          </a:p>
        </p:txBody>
      </p:sp>
      <p:sp>
        <p:nvSpPr>
          <p:cNvPr id="4" name="Content Placeholder 2"/>
          <p:cNvSpPr txBox="1">
            <a:spLocks/>
          </p:cNvSpPr>
          <p:nvPr/>
        </p:nvSpPr>
        <p:spPr>
          <a:xfrm>
            <a:off x="458788" y="914121"/>
            <a:ext cx="8119156" cy="57205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dirty="0">
                <a:solidFill>
                  <a:srgbClr val="000000"/>
                </a:solidFill>
              </a:rPr>
              <a:t>Reliability Monitor tracks hardware and software issues that have impacted the system</a:t>
            </a:r>
          </a:p>
        </p:txBody>
      </p:sp>
      <p:pic>
        <p:nvPicPr>
          <p:cNvPr id="5" name="Picture 4" descr="A screenshot of the Reliability Monitor window."/>
          <p:cNvPicPr>
            <a:picLocks noChangeAspect="1"/>
          </p:cNvPicPr>
          <p:nvPr/>
        </p:nvPicPr>
        <p:blipFill>
          <a:blip r:embed="rId4"/>
          <a:stretch>
            <a:fillRect/>
          </a:stretch>
        </p:blipFill>
        <p:spPr>
          <a:xfrm>
            <a:off x="74213" y="1697052"/>
            <a:ext cx="8888306" cy="4684697"/>
          </a:xfrm>
          <a:prstGeom prst="rect">
            <a:avLst/>
          </a:prstGeom>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1044" y="648552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9686" y="648552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84053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94ce520-4cd5-47e1-a425-848cab2485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Event Viewer</a:t>
            </a:r>
          </a:p>
        </p:txBody>
      </p:sp>
      <p:sp>
        <p:nvSpPr>
          <p:cNvPr id="4" name="Content Placeholder 2"/>
          <p:cNvSpPr txBox="1">
            <a:spLocks/>
          </p:cNvSpPr>
          <p:nvPr/>
        </p:nvSpPr>
        <p:spPr>
          <a:xfrm>
            <a:off x="458788" y="914121"/>
            <a:ext cx="8119156" cy="97384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dirty="0">
                <a:solidFill>
                  <a:srgbClr val="000000"/>
                </a:solidFill>
              </a:rPr>
              <a:t>Event Viewer provides categorized lists of essential Windows log events, and log groupings for individual installed applications and specific Windows component categories</a:t>
            </a:r>
          </a:p>
        </p:txBody>
      </p:sp>
      <p:pic>
        <p:nvPicPr>
          <p:cNvPr id="5" name="Picture 2" descr="A screenshot of the applications log in Event Viewer.&#10;&#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23276" y="2141328"/>
            <a:ext cx="6790179" cy="456234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848" y="616857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45376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36b9868-d8ee-482b-93f4-9ba274fe8f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Event Viewer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Event Viewer provides the ability to:</a:t>
            </a:r>
          </a:p>
          <a:p>
            <a:pPr marL="365760" lvl="1"/>
            <a:r>
              <a:rPr lang="en-US" kern="0" dirty="0">
                <a:solidFill>
                  <a:srgbClr val="000000"/>
                </a:solidFill>
              </a:rPr>
              <a:t>View multiple logs</a:t>
            </a:r>
          </a:p>
          <a:p>
            <a:pPr marL="365760" lvl="1"/>
            <a:r>
              <a:rPr lang="en-US" kern="0" dirty="0">
                <a:solidFill>
                  <a:srgbClr val="000000"/>
                </a:solidFill>
              </a:rPr>
              <a:t>Create customized views</a:t>
            </a:r>
          </a:p>
          <a:p>
            <a:pPr marL="365760" lvl="1"/>
            <a:r>
              <a:rPr lang="en-US" kern="0" dirty="0">
                <a:solidFill>
                  <a:srgbClr val="000000"/>
                </a:solidFill>
              </a:rPr>
              <a:t>Configure tasks scheduled to run in response to events</a:t>
            </a:r>
          </a:p>
          <a:p>
            <a:pPr marL="365760" lvl="1"/>
            <a:r>
              <a:rPr lang="en-US" kern="0" dirty="0">
                <a:solidFill>
                  <a:srgbClr val="000000"/>
                </a:solidFill>
              </a:rPr>
              <a:t>Create and manage event subscriptions</a:t>
            </a:r>
          </a:p>
          <a:p>
            <a:pPr lvl="0"/>
            <a:r>
              <a:rPr lang="en-US" kern="0" dirty="0">
                <a:solidFill>
                  <a:srgbClr val="000000"/>
                </a:solidFill>
              </a:rPr>
              <a:t>Event Viewer has many built-in logs such as:</a:t>
            </a:r>
          </a:p>
          <a:p>
            <a:pPr marL="365760" lvl="1"/>
            <a:r>
              <a:rPr lang="en-US" kern="0" dirty="0">
                <a:solidFill>
                  <a:srgbClr val="000000"/>
                </a:solidFill>
              </a:rPr>
              <a:t>Application log</a:t>
            </a:r>
          </a:p>
          <a:p>
            <a:pPr marL="365760" lvl="1"/>
            <a:r>
              <a:rPr lang="en-US" kern="0" dirty="0">
                <a:solidFill>
                  <a:srgbClr val="000000"/>
                </a:solidFill>
              </a:rPr>
              <a:t>Security log</a:t>
            </a:r>
          </a:p>
          <a:p>
            <a:pPr marL="365760" lvl="1"/>
            <a:r>
              <a:rPr lang="en-US" kern="0" dirty="0">
                <a:solidFill>
                  <a:srgbClr val="000000"/>
                </a:solidFill>
              </a:rPr>
              <a:t>Setup log</a:t>
            </a:r>
          </a:p>
          <a:p>
            <a:pPr marL="365760" lvl="1"/>
            <a:r>
              <a:rPr lang="en-US" kern="0" dirty="0">
                <a:solidFill>
                  <a:srgbClr val="000000"/>
                </a:solidFill>
              </a:rPr>
              <a:t>System log</a:t>
            </a:r>
          </a:p>
          <a:p>
            <a:pPr marL="365760" lvl="1"/>
            <a:r>
              <a:rPr lang="en-US" kern="0" dirty="0">
                <a:solidFill>
                  <a:srgbClr val="000000"/>
                </a:solidFill>
              </a:rPr>
              <a:t>Forwarded events</a:t>
            </a: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2206" y="616857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848" y="616857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3122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3d9aab21-f199-4882-8bf1-85dc1b0c63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 server with Server Manager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Server Manager console:</a:t>
            </a:r>
          </a:p>
          <a:p>
            <a:pPr lvl="0"/>
            <a:r>
              <a:rPr lang="en-US" kern="0" dirty="0">
                <a:solidFill>
                  <a:srgbClr val="000000"/>
                </a:solidFill>
              </a:rPr>
              <a:t>Installed by default on Windows Server 2016, and can be installed on Windows 10</a:t>
            </a:r>
          </a:p>
          <a:p>
            <a:pPr lvl="0"/>
            <a:r>
              <a:rPr lang="en-US" kern="0" dirty="0">
                <a:solidFill>
                  <a:srgbClr val="000000"/>
                </a:solidFill>
              </a:rPr>
              <a:t>Supports monitoring of Windows Server operating systems</a:t>
            </a:r>
          </a:p>
          <a:p>
            <a:pPr lvl="0"/>
            <a:r>
              <a:rPr lang="en-US" kern="0" dirty="0">
                <a:solidFill>
                  <a:srgbClr val="000000"/>
                </a:solidFill>
              </a:rPr>
              <a:t>Provides a centralized monitoring dashboard</a:t>
            </a:r>
          </a:p>
          <a:p>
            <a:pPr lvl="0"/>
            <a:r>
              <a:rPr lang="en-US" kern="0" dirty="0">
                <a:solidFill>
                  <a:srgbClr val="000000"/>
                </a:solidFill>
              </a:rPr>
              <a:t>Analyzes or troubleshoots different types of issues</a:t>
            </a:r>
          </a:p>
          <a:p>
            <a:pPr lvl="0"/>
            <a:r>
              <a:rPr lang="en-US" kern="0" dirty="0">
                <a:solidFill>
                  <a:srgbClr val="000000"/>
                </a:solidFill>
              </a:rPr>
              <a:t>Identifies critical events</a:t>
            </a:r>
          </a:p>
          <a:p>
            <a:pPr lvl="0"/>
            <a:r>
              <a:rPr lang="en-US" kern="0" dirty="0">
                <a:solidFill>
                  <a:srgbClr val="000000"/>
                </a:solidFill>
              </a:rPr>
              <a:t>Monitors the status of Best Practices </a:t>
            </a:r>
            <a:br>
              <a:rPr lang="en-US" kern="0" dirty="0">
                <a:solidFill>
                  <a:srgbClr val="000000"/>
                </a:solidFill>
              </a:rPr>
            </a:br>
            <a:r>
              <a:rPr lang="en-US" kern="0" dirty="0">
                <a:solidFill>
                  <a:srgbClr val="000000"/>
                </a:solidFill>
              </a:rPr>
              <a:t>Analyzer tool</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957657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e1ec935-0025-4ea8-b016-93d7f58090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custom view?</a:t>
            </a:r>
          </a:p>
        </p:txBody>
      </p:sp>
      <p:pic>
        <p:nvPicPr>
          <p:cNvPr id="4" name="Picture 2" descr="Screenshot of the Event Viewer Create Custom View dialog box, where the Filter tab is selected. The Logged field displays Any time. The check boxes for Event Level, which include Critical, Warning, Verbose, Error, and Information, are not selected. The By log option is selected to indicate from where to include events (the other option is By source). There are also options to include or exclude Event IDs based on certain criteria, such as Task category, Keywords, User, and Computer(s)."/>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20058" y="1295400"/>
            <a:ext cx="5380083"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7891" y="914400"/>
            <a:ext cx="7496604" cy="646331"/>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Custom views allow you to query and sort just the events that you want </a:t>
            </a:r>
          </a:p>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to analyze</a:t>
            </a:r>
            <a:endParaRPr lang="en-IN"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20702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e203992b-374c-410d-b158-47f4665e3f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event log subscriptions?</a:t>
            </a:r>
          </a:p>
        </p:txBody>
      </p:sp>
      <p:grpSp>
        <p:nvGrpSpPr>
          <p:cNvPr id="4" name="Group 3" descr="An illustration of the process of event logs collection. On the left, three computers are arranged vertically. Each computer is reporting an event to the server represented on the right. The reporting process is depicted with arrows from each of the three computers pointing to the server.&#10;&#10;"/>
          <p:cNvGrpSpPr/>
          <p:nvPr/>
        </p:nvGrpSpPr>
        <p:grpSpPr>
          <a:xfrm>
            <a:off x="458788" y="1021215"/>
            <a:ext cx="8119156" cy="5208544"/>
            <a:chOff x="458788" y="1021215"/>
            <a:chExt cx="8119156" cy="5208544"/>
          </a:xfrm>
        </p:grpSpPr>
        <p:sp>
          <p:nvSpPr>
            <p:cNvPr id="5" name="Content Placeholder 2"/>
            <p:cNvSpPr txBox="1">
              <a:spLocks/>
            </p:cNvSpPr>
            <p:nvPr/>
          </p:nvSpPr>
          <p:spPr>
            <a:xfrm>
              <a:off x="458788" y="1021215"/>
              <a:ext cx="8119156" cy="11885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fontAlgn="base">
                <a:lnSpc>
                  <a:spcPct val="100000"/>
                </a:lnSpc>
                <a:spcBef>
                  <a:spcPct val="0"/>
                </a:spcBef>
                <a:spcAft>
                  <a:spcPct val="0"/>
                </a:spcAft>
              </a:pPr>
              <a:r>
                <a:rPr lang="en-US" sz="1800" dirty="0">
                  <a:solidFill>
                    <a:srgbClr val="000000"/>
                  </a:solidFill>
                  <a:latin typeface="Segoe UI" panose="020B0502040204020203" pitchFamily="34" charset="0"/>
                  <a:cs typeface="Segoe UI" panose="020B0502040204020203" pitchFamily="34" charset="0"/>
                </a:rPr>
                <a:t>Event subscriptions allow you to collect event logs from multiple servers, and then store them locally</a:t>
              </a:r>
            </a:p>
          </p:txBody>
        </p:sp>
        <p:sp>
          <p:nvSpPr>
            <p:cNvPr id="6" name="Line 8"/>
            <p:cNvSpPr>
              <a:spLocks noChangeShapeType="1"/>
            </p:cNvSpPr>
            <p:nvPr/>
          </p:nvSpPr>
          <p:spPr bwMode="auto">
            <a:xfrm flipV="1">
              <a:off x="4711298" y="4198999"/>
              <a:ext cx="1117269" cy="1843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sp>
          <p:nvSpPr>
            <p:cNvPr id="7" name="Line 8"/>
            <p:cNvSpPr>
              <a:spLocks noChangeShapeType="1"/>
            </p:cNvSpPr>
            <p:nvPr/>
          </p:nvSpPr>
          <p:spPr bwMode="auto">
            <a:xfrm>
              <a:off x="4531563" y="2872067"/>
              <a:ext cx="1297006" cy="85017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sp>
          <p:nvSpPr>
            <p:cNvPr id="8" name="Line 8"/>
            <p:cNvSpPr>
              <a:spLocks noChangeShapeType="1"/>
            </p:cNvSpPr>
            <p:nvPr/>
          </p:nvSpPr>
          <p:spPr bwMode="auto">
            <a:xfrm flipV="1">
              <a:off x="4842972" y="4794289"/>
              <a:ext cx="985595" cy="74540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pic>
          <p:nvPicPr>
            <p:cNvPr id="9" name="Picture 8"/>
            <p:cNvPicPr>
              <a:picLocks noChangeAspect="1"/>
            </p:cNvPicPr>
            <p:nvPr/>
          </p:nvPicPr>
          <p:blipFill>
            <a:blip r:embed="rId4"/>
            <a:stretch>
              <a:fillRect/>
            </a:stretch>
          </p:blipFill>
          <p:spPr>
            <a:xfrm>
              <a:off x="2867226" y="2356876"/>
              <a:ext cx="1591954" cy="940277"/>
            </a:xfrm>
            <a:prstGeom prst="rect">
              <a:avLst/>
            </a:prstGeom>
          </p:spPr>
        </p:pic>
        <p:pic>
          <p:nvPicPr>
            <p:cNvPr id="10" name="Picture 9"/>
            <p:cNvPicPr>
              <a:picLocks noChangeAspect="1"/>
            </p:cNvPicPr>
            <p:nvPr/>
          </p:nvPicPr>
          <p:blipFill>
            <a:blip r:embed="rId4"/>
            <a:stretch>
              <a:fillRect/>
            </a:stretch>
          </p:blipFill>
          <p:spPr>
            <a:xfrm>
              <a:off x="2903418" y="3626367"/>
              <a:ext cx="1591954" cy="940277"/>
            </a:xfrm>
            <a:prstGeom prst="rect">
              <a:avLst/>
            </a:prstGeom>
          </p:spPr>
        </p:pic>
        <p:pic>
          <p:nvPicPr>
            <p:cNvPr id="11" name="Picture 10"/>
            <p:cNvPicPr>
              <a:picLocks noChangeAspect="1"/>
            </p:cNvPicPr>
            <p:nvPr/>
          </p:nvPicPr>
          <p:blipFill>
            <a:blip r:embed="rId4"/>
            <a:stretch>
              <a:fillRect/>
            </a:stretch>
          </p:blipFill>
          <p:spPr>
            <a:xfrm>
              <a:off x="2854481" y="5289482"/>
              <a:ext cx="1591954" cy="940277"/>
            </a:xfrm>
            <a:prstGeom prst="rect">
              <a:avLst/>
            </a:prstGeom>
          </p:spPr>
        </p:pic>
        <p:pic>
          <p:nvPicPr>
            <p:cNvPr id="12" name="Picture 11"/>
            <p:cNvPicPr>
              <a:picLocks noChangeAspect="1"/>
            </p:cNvPicPr>
            <p:nvPr/>
          </p:nvPicPr>
          <p:blipFill>
            <a:blip r:embed="rId5"/>
            <a:stretch>
              <a:fillRect/>
            </a:stretch>
          </p:blipFill>
          <p:spPr>
            <a:xfrm>
              <a:off x="5915127" y="3707242"/>
              <a:ext cx="619953" cy="1166969"/>
            </a:xfrm>
            <a:prstGeom prst="rect">
              <a:avLst/>
            </a:prstGeom>
          </p:spPr>
        </p:pic>
        <p:pic>
          <p:nvPicPr>
            <p:cNvPr id="13" name="Picture 12" descr="H:\AVS_Work\Evergreen\MSL_Flash_Object_Library\MSL_PNG_Object_Library\Document_BoxesWritin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157" y="2408411"/>
              <a:ext cx="495922" cy="80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H:\AVS_Work\Evergreen\MSL_Flash_Object_Library\MSL_PNG_Object_Library\Document_BoxesWritin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157" y="3627409"/>
              <a:ext cx="495922" cy="80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H:\AVS_Work\Evergreen\MSL_Flash_Object_Library\MSL_PNG_Object_Library\Document_BoxesWritin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157" y="5146173"/>
              <a:ext cx="495922" cy="80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772693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Server Manager to view event logs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a:solidFill>
                  <a:srgbClr val="000000"/>
                </a:solidFill>
              </a:rPr>
              <a:t>Server Manager provides a centralized location for event logs from remote servers</a:t>
            </a:r>
          </a:p>
          <a:p>
            <a:r>
              <a:rPr lang="en-US" kern="0" dirty="0">
                <a:solidFill>
                  <a:srgbClr val="000000"/>
                </a:solidFill>
              </a:rPr>
              <a:t>Event logging</a:t>
            </a:r>
          </a:p>
          <a:p>
            <a:pPr marL="365760" lvl="1"/>
            <a:r>
              <a:rPr lang="en-US" kern="0" dirty="0">
                <a:solidFill>
                  <a:srgbClr val="000000"/>
                </a:solidFill>
              </a:rPr>
              <a:t>Enabled by default</a:t>
            </a:r>
          </a:p>
          <a:p>
            <a:pPr marL="365760" lvl="1"/>
            <a:r>
              <a:rPr lang="en-US" kern="0" dirty="0">
                <a:solidFill>
                  <a:srgbClr val="000000"/>
                </a:solidFill>
              </a:rPr>
              <a:t>Categorized by technology: AD DS, DNS, and Remote Access</a:t>
            </a:r>
          </a:p>
          <a:p>
            <a:r>
              <a:rPr lang="en-US" kern="0" dirty="0">
                <a:solidFill>
                  <a:srgbClr val="000000"/>
                </a:solidFill>
              </a:rPr>
              <a:t>Customized views</a:t>
            </a:r>
          </a:p>
          <a:p>
            <a:pPr marL="365760" lvl="1"/>
            <a:r>
              <a:rPr lang="en-US" kern="0" dirty="0">
                <a:solidFill>
                  <a:srgbClr val="000000"/>
                </a:solidFill>
              </a:rPr>
              <a:t>Create queries for specific types of events that need to be displayed</a:t>
            </a:r>
          </a:p>
          <a:p>
            <a:pPr marL="365760" lvl="1"/>
            <a:r>
              <a:rPr lang="en-US" kern="0" dirty="0">
                <a:solidFill>
                  <a:srgbClr val="000000"/>
                </a:solidFill>
              </a:rPr>
              <a:t>Configure event data that needs to be displayed</a:t>
            </a:r>
          </a:p>
          <a:p>
            <a:endParaRPr lang="en-US" kern="0" dirty="0">
              <a:solidFill>
                <a:srgbClr val="000000"/>
              </a:solidFill>
            </a:endParaRPr>
          </a:p>
        </p:txBody>
      </p:sp>
    </p:spTree>
    <p:custDataLst>
      <p:tags r:id="rId1"/>
    </p:custDataLst>
    <p:extLst>
      <p:ext uri="{BB962C8B-B14F-4D97-AF65-F5344CB8AC3E}">
        <p14:creationId xmlns:p14="http://schemas.microsoft.com/office/powerpoint/2010/main" val="218441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0dbad737-81b1-413c-a6bd-c547ae38e4a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56905" cy="740664"/>
          </a:xfrm>
        </p:spPr>
        <p:txBody>
          <a:bodyPr/>
          <a:lstStyle/>
          <a:p>
            <a:r>
              <a:rPr lang="en-US" dirty="0"/>
              <a:t>Lesson 1: WSUS overview and deployment options</a:t>
            </a:r>
          </a:p>
        </p:txBody>
      </p:sp>
      <p:sp>
        <p:nvSpPr>
          <p:cNvPr id="3" name="Text Placeholder 2"/>
          <p:cNvSpPr>
            <a:spLocks noGrp="1"/>
          </p:cNvSpPr>
          <p:nvPr>
            <p:ph type="body" idx="1"/>
          </p:nvPr>
        </p:nvSpPr>
        <p:spPr/>
        <p:txBody>
          <a:bodyPr/>
          <a:lstStyle/>
          <a:p>
            <a:r>
              <a:rPr lang="en-US" dirty="0"/>
              <a:t>What is WSUS?
WSUS server deployment options
The WSUS update management process
Server requirements for WSUS
Configuring clients to use WSUS</a:t>
            </a:r>
          </a:p>
        </p:txBody>
      </p:sp>
    </p:spTree>
    <p:custDataLst>
      <p:tags r:id="rId1"/>
    </p:custDataLst>
    <p:extLst>
      <p:ext uri="{BB962C8B-B14F-4D97-AF65-F5344CB8AC3E}">
        <p14:creationId xmlns:p14="http://schemas.microsoft.com/office/powerpoint/2010/main" val="2164315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21893421-d1c8-4de5-82ec-7a4719d7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B: Monitoring and troubleshooting Windows Server 2016</a:t>
            </a:r>
          </a:p>
        </p:txBody>
      </p:sp>
      <p:sp>
        <p:nvSpPr>
          <p:cNvPr id="3" name="Text Placeholder 2"/>
          <p:cNvSpPr>
            <a:spLocks noGrp="1"/>
          </p:cNvSpPr>
          <p:nvPr>
            <p:ph type="body" idx="1"/>
          </p:nvPr>
        </p:nvSpPr>
        <p:spPr/>
        <p:txBody>
          <a:bodyPr/>
          <a:lstStyle/>
          <a:p>
            <a:r>
              <a:rPr lang="en-US" dirty="0"/>
              <a:t>Exercise 1: Establishing a performance baseline
Exercise 2: Identifying the source of a performance problem
Exercise 3: Viewing and configuring centralized event logs</a:t>
            </a:r>
          </a:p>
        </p:txBody>
      </p:sp>
      <p:sp>
        <p:nvSpPr>
          <p:cNvPr id="4" name="TextBox 3"/>
          <p:cNvSpPr txBox="1"/>
          <p:nvPr/>
        </p:nvSpPr>
        <p:spPr>
          <a:xfrm>
            <a:off x="458788" y="3428149"/>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894493"/>
            <a:ext cx="6830909" cy="1815882"/>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machines: </a:t>
            </a:r>
            <a:r>
              <a:rPr lang="en-US" sz="2800" b="1" i="0" u="none" strike="noStrike" baseline="0" dirty="0">
                <a:latin typeface="Segoe UI" panose="020B0502040204020203" pitchFamily="34" charset="0"/>
              </a:rPr>
              <a:t>20740C-LON-DC1 </a:t>
            </a:r>
          </a:p>
          <a:p>
            <a:r>
              <a:rPr lang="en-US" sz="2800" b="1" dirty="0">
                <a:latin typeface="Segoe UI" panose="020B0502040204020203" pitchFamily="34" charset="0"/>
              </a:rPr>
              <a:t>			</a:t>
            </a:r>
            <a:r>
              <a:rPr lang="en-US" sz="2800" b="1" i="0" u="none" strike="noStrike" baseline="0" dirty="0">
                <a:latin typeface="Segoe UI" panose="020B0502040204020203" pitchFamily="34" charset="0"/>
              </a:rPr>
              <a:t>20740C-LON-SVR1</a:t>
            </a:r>
          </a:p>
          <a:p>
            <a:r>
              <a:rPr lang="en-US" sz="2800" b="0" i="0" u="none" strike="noStrike" baseline="0" dirty="0">
                <a:latin typeface="Segoe UI" panose="020B0502040204020203" pitchFamily="34" charset="0"/>
              </a:rPr>
              <a:t>User name: 	</a:t>
            </a:r>
            <a:r>
              <a:rPr lang="en-US" sz="2800" b="1" i="0" u="none" strike="noStrike" baseline="0" dirty="0">
                <a:latin typeface="Segoe UI" panose="020B0502040204020203" pitchFamily="34" charset="0"/>
              </a:rPr>
              <a:t>Adatum\Administrator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endParaRPr lang="en-US" sz="2800" b="0" i="0" u="none" strike="noStrike" baseline="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1256149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Tools
Best Practices
Common Issues and Troubleshooting Tips</a:t>
            </a:r>
          </a:p>
        </p:txBody>
      </p:sp>
    </p:spTree>
    <p:custDataLst>
      <p:tags r:id="rId1"/>
    </p:custDataLst>
    <p:extLst>
      <p:ext uri="{BB962C8B-B14F-4D97-AF65-F5344CB8AC3E}">
        <p14:creationId xmlns:p14="http://schemas.microsoft.com/office/powerpoint/2010/main" val="382052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b35ecc3-0d7b-44e8-bf70-f4e2a4d32d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WSUS?</a:t>
            </a:r>
          </a:p>
        </p:txBody>
      </p:sp>
      <p:grpSp>
        <p:nvGrpSpPr>
          <p:cNvPr id="4" name="Group 3" descr="Illustration of the flow of update-based information from the Microsoft Update website, through the Internet, to a server running Windows Server Update Services (WSUS). The traffic flow continues from the server to a local area network (LAN), where either the test clients receive it manually for testing or standard clients receive it through automatic updates.&#10;&#10;"/>
          <p:cNvGrpSpPr/>
          <p:nvPr/>
        </p:nvGrpSpPr>
        <p:grpSpPr>
          <a:xfrm>
            <a:off x="390731" y="1143000"/>
            <a:ext cx="8110509" cy="5390016"/>
            <a:chOff x="390731" y="1143000"/>
            <a:chExt cx="8110509" cy="5390016"/>
          </a:xfrm>
        </p:grpSpPr>
        <p:grpSp>
          <p:nvGrpSpPr>
            <p:cNvPr id="5" name="Group 4" descr="The slide depicts the flow of update-based information from the Microsoft Update Website, through the Internet, to a server running Windows Server Update Services. The traffic flow continues from the server to the local LAN, where it is received manually by test clients for testing, or through automatic updates by standard clients."/>
            <p:cNvGrpSpPr/>
            <p:nvPr/>
          </p:nvGrpSpPr>
          <p:grpSpPr>
            <a:xfrm>
              <a:off x="669038" y="1143000"/>
              <a:ext cx="7647874" cy="5390016"/>
              <a:chOff x="84838" y="1453339"/>
              <a:chExt cx="7647874" cy="5390016"/>
            </a:xfrm>
          </p:grpSpPr>
          <p:sp>
            <p:nvSpPr>
              <p:cNvPr id="72" name="Line 7"/>
              <p:cNvSpPr>
                <a:spLocks noChangeShapeType="1"/>
              </p:cNvSpPr>
              <p:nvPr/>
            </p:nvSpPr>
            <p:spPr bwMode="auto">
              <a:xfrm>
                <a:off x="2982913" y="2952750"/>
                <a:ext cx="0" cy="784225"/>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3" name="Line 11"/>
              <p:cNvSpPr>
                <a:spLocks noChangeShapeType="1"/>
              </p:cNvSpPr>
              <p:nvPr/>
            </p:nvSpPr>
            <p:spPr bwMode="auto">
              <a:xfrm>
                <a:off x="2982913" y="4676775"/>
                <a:ext cx="0" cy="682625"/>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4" name="Line 15"/>
              <p:cNvSpPr>
                <a:spLocks noChangeShapeType="1"/>
              </p:cNvSpPr>
              <p:nvPr/>
            </p:nvSpPr>
            <p:spPr bwMode="auto">
              <a:xfrm flipV="1">
                <a:off x="1500188" y="4225925"/>
                <a:ext cx="909637"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5" name="Text Box 16"/>
              <p:cNvSpPr txBox="1">
                <a:spLocks noChangeArrowheads="1"/>
              </p:cNvSpPr>
              <p:nvPr/>
            </p:nvSpPr>
            <p:spPr bwMode="auto">
              <a:xfrm>
                <a:off x="2362200" y="1686580"/>
                <a:ext cx="1227138" cy="5847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Automatic updates </a:t>
                </a: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6" name="Text Box 17"/>
              <p:cNvSpPr txBox="1">
                <a:spLocks noChangeArrowheads="1"/>
              </p:cNvSpPr>
              <p:nvPr/>
            </p:nvSpPr>
            <p:spPr bwMode="auto">
              <a:xfrm>
                <a:off x="4129087" y="2903538"/>
                <a:ext cx="1839913" cy="5847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Server running </a:t>
                </a:r>
              </a:p>
              <a:p>
                <a:pPr lvl="0" algn="ctr" fontAlgn="base">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WSUS</a:t>
                </a: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7" name="Text Box 18"/>
              <p:cNvSpPr txBox="1">
                <a:spLocks noChangeArrowheads="1"/>
              </p:cNvSpPr>
              <p:nvPr/>
            </p:nvSpPr>
            <p:spPr bwMode="auto">
              <a:xfrm>
                <a:off x="2202103" y="6258580"/>
                <a:ext cx="1227138" cy="5847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Automatic updates </a:t>
                </a: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8" name="Text Box 19"/>
              <p:cNvSpPr txBox="1">
                <a:spLocks noChangeArrowheads="1"/>
              </p:cNvSpPr>
              <p:nvPr/>
            </p:nvSpPr>
            <p:spPr bwMode="auto">
              <a:xfrm>
                <a:off x="2708551" y="4184650"/>
                <a:ext cx="599524" cy="338554"/>
              </a:xfrm>
              <a:prstGeom prst="rect">
                <a:avLst/>
              </a:prstGeom>
              <a:noFill/>
              <a:ln w="9525" algn="ctr">
                <a:noFill/>
                <a:miter lim="800000"/>
                <a:headEnd/>
                <a:tailEnd/>
              </a:ln>
              <a:effectLst/>
            </p:spPr>
            <p:txBody>
              <a:bodyPr vert="horz" wrap="none" lIns="91440" tIns="45720" rIns="91440" bIns="45720" numCol="1" anchor="t" anchorCtr="0" compatLnSpc="1">
                <a:prstTxWarp prst="textNoShape">
                  <a:avLst/>
                </a:prstTxWarp>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LAN</a:t>
                </a:r>
                <a:endParaRPr lang="en-US"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9" name="Line 20"/>
              <p:cNvSpPr>
                <a:spLocks noChangeShapeType="1"/>
              </p:cNvSpPr>
              <p:nvPr/>
            </p:nvSpPr>
            <p:spPr bwMode="auto">
              <a:xfrm flipV="1">
                <a:off x="7053263" y="2940050"/>
                <a:ext cx="0" cy="1443038"/>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0" name="Line 21"/>
              <p:cNvSpPr>
                <a:spLocks noChangeShapeType="1"/>
              </p:cNvSpPr>
              <p:nvPr/>
            </p:nvSpPr>
            <p:spPr bwMode="auto">
              <a:xfrm>
                <a:off x="5180013" y="4225925"/>
                <a:ext cx="1947862"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1" name="Text Box 22"/>
              <p:cNvSpPr txBox="1">
                <a:spLocks noChangeArrowheads="1"/>
              </p:cNvSpPr>
              <p:nvPr/>
            </p:nvSpPr>
            <p:spPr bwMode="auto">
              <a:xfrm>
                <a:off x="6462186" y="4737100"/>
                <a:ext cx="1255712" cy="33855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Internet</a:t>
                </a: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2" name="Line 28"/>
              <p:cNvSpPr>
                <a:spLocks noChangeShapeType="1"/>
              </p:cNvSpPr>
              <p:nvPr/>
            </p:nvSpPr>
            <p:spPr bwMode="auto">
              <a:xfrm>
                <a:off x="3600450" y="4225925"/>
                <a:ext cx="1160463"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3" name="Text Box 36"/>
              <p:cNvSpPr txBox="1">
                <a:spLocks noChangeArrowheads="1"/>
              </p:cNvSpPr>
              <p:nvPr/>
            </p:nvSpPr>
            <p:spPr bwMode="auto">
              <a:xfrm>
                <a:off x="84838" y="3433763"/>
                <a:ext cx="1527175" cy="33855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Test clients</a:t>
                </a: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4" name="Text Box 22"/>
              <p:cNvSpPr txBox="1">
                <a:spLocks noChangeArrowheads="1"/>
              </p:cNvSpPr>
              <p:nvPr/>
            </p:nvSpPr>
            <p:spPr bwMode="auto">
              <a:xfrm>
                <a:off x="6477000" y="1453339"/>
                <a:ext cx="1255712" cy="83099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Microsoft Update website</a:t>
                </a: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6" name="Group 5"/>
            <p:cNvGrpSpPr/>
            <p:nvPr/>
          </p:nvGrpSpPr>
          <p:grpSpPr>
            <a:xfrm>
              <a:off x="390731" y="1951174"/>
              <a:ext cx="8110509" cy="3917808"/>
              <a:chOff x="390731" y="1951174"/>
              <a:chExt cx="8110509" cy="3917808"/>
            </a:xfrm>
          </p:grpSpPr>
          <p:pic>
            <p:nvPicPr>
              <p:cNvPr id="7" name="Picture 5" descr="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8947" y="3467911"/>
                <a:ext cx="516558" cy="9164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flipH="1">
                <a:off x="5822001" y="3725879"/>
                <a:ext cx="1391599"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flipH="1">
                <a:off x="4135628" y="3725879"/>
                <a:ext cx="1009460"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3399872" y="4410332"/>
                <a:ext cx="10324" cy="537129"/>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bwMode="auto">
              <a:xfrm flipH="1" flipV="1">
                <a:off x="3327400" y="2813861"/>
                <a:ext cx="1732" cy="506065"/>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bwMode="auto">
              <a:xfrm flipH="1">
                <a:off x="2108200" y="3725879"/>
                <a:ext cx="846535" cy="1"/>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3" name="Group 12"/>
              <p:cNvGrpSpPr/>
              <p:nvPr/>
            </p:nvGrpSpPr>
            <p:grpSpPr>
              <a:xfrm>
                <a:off x="2214707" y="1951174"/>
                <a:ext cx="1958831" cy="835504"/>
                <a:chOff x="2214707" y="1951174"/>
                <a:chExt cx="1958831" cy="835504"/>
              </a:xfrm>
            </p:grpSpPr>
            <p:pic>
              <p:nvPicPr>
                <p:cNvPr id="70" name="Picture 69"/>
                <p:cNvPicPr>
                  <a:picLocks noChangeAspect="1"/>
                </p:cNvPicPr>
                <p:nvPr/>
              </p:nvPicPr>
              <p:blipFill>
                <a:blip r:embed="rId5"/>
                <a:stretch>
                  <a:fillRect/>
                </a:stretch>
              </p:blipFill>
              <p:spPr>
                <a:xfrm>
                  <a:off x="2870290" y="1951174"/>
                  <a:ext cx="1303248" cy="769754"/>
                </a:xfrm>
                <a:prstGeom prst="rect">
                  <a:avLst/>
                </a:prstGeom>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14707" y="2001122"/>
                  <a:ext cx="775151" cy="785556"/>
                </a:xfrm>
                <a:prstGeom prst="rect">
                  <a:avLst/>
                </a:prstGeom>
              </p:spPr>
            </p:pic>
          </p:grpSp>
          <p:grpSp>
            <p:nvGrpSpPr>
              <p:cNvPr id="14" name="Group 13"/>
              <p:cNvGrpSpPr/>
              <p:nvPr/>
            </p:nvGrpSpPr>
            <p:grpSpPr>
              <a:xfrm>
                <a:off x="2279016" y="5043504"/>
                <a:ext cx="1993150" cy="825478"/>
                <a:chOff x="2279016" y="5043504"/>
                <a:chExt cx="1993150" cy="825478"/>
              </a:xfrm>
            </p:grpSpPr>
            <p:pic>
              <p:nvPicPr>
                <p:cNvPr id="68" name="Picture 67"/>
                <p:cNvPicPr>
                  <a:picLocks noChangeAspect="1"/>
                </p:cNvPicPr>
                <p:nvPr/>
              </p:nvPicPr>
              <p:blipFill>
                <a:blip r:embed="rId5"/>
                <a:stretch>
                  <a:fillRect/>
                </a:stretch>
              </p:blipFill>
              <p:spPr>
                <a:xfrm>
                  <a:off x="2968918" y="5043504"/>
                  <a:ext cx="1303248" cy="769754"/>
                </a:xfrm>
                <a:prstGeom prst="rect">
                  <a:avLst/>
                </a:prstGeom>
              </p:spPr>
            </p:pic>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79016" y="5082598"/>
                  <a:ext cx="775968" cy="786384"/>
                </a:xfrm>
                <a:prstGeom prst="rect">
                  <a:avLst/>
                </a:prstGeom>
              </p:spPr>
            </p:pic>
          </p:grpSp>
          <p:pic>
            <p:nvPicPr>
              <p:cNvPr id="15" name="Picture 14"/>
              <p:cNvPicPr>
                <a:picLocks noChangeAspect="1"/>
              </p:cNvPicPr>
              <p:nvPr/>
            </p:nvPicPr>
            <p:blipFill>
              <a:blip r:embed="rId5"/>
              <a:stretch>
                <a:fillRect/>
              </a:stretch>
            </p:blipFill>
            <p:spPr>
              <a:xfrm>
                <a:off x="1371351" y="3657600"/>
                <a:ext cx="798234" cy="471471"/>
              </a:xfrm>
              <a:prstGeom prst="rect">
                <a:avLst/>
              </a:prstGeom>
            </p:spPr>
          </p:pic>
          <p:pic>
            <p:nvPicPr>
              <p:cNvPr id="16" name="Picture 15"/>
              <p:cNvPicPr>
                <a:picLocks noChangeAspect="1"/>
              </p:cNvPicPr>
              <p:nvPr/>
            </p:nvPicPr>
            <p:blipFill>
              <a:blip r:embed="rId5"/>
              <a:stretch>
                <a:fillRect/>
              </a:stretch>
            </p:blipFill>
            <p:spPr>
              <a:xfrm>
                <a:off x="1167364" y="4324693"/>
                <a:ext cx="798234" cy="471471"/>
              </a:xfrm>
              <a:prstGeom prst="rect">
                <a:avLst/>
              </a:prstGeom>
            </p:spPr>
          </p:pic>
          <p:pic>
            <p:nvPicPr>
              <p:cNvPr id="17" name="Picture 16"/>
              <p:cNvPicPr>
                <a:picLocks noChangeAspect="1"/>
              </p:cNvPicPr>
              <p:nvPr/>
            </p:nvPicPr>
            <p:blipFill>
              <a:blip r:embed="rId5"/>
              <a:stretch>
                <a:fillRect/>
              </a:stretch>
            </p:blipFill>
            <p:spPr>
              <a:xfrm>
                <a:off x="390731" y="3755411"/>
                <a:ext cx="798234" cy="471471"/>
              </a:xfrm>
              <a:prstGeom prst="rect">
                <a:avLst/>
              </a:prstGeom>
            </p:spPr>
          </p:pic>
          <p:pic>
            <p:nvPicPr>
              <p:cNvPr id="18" name="Picture 17"/>
              <p:cNvPicPr>
                <a:picLocks noChangeAspect="1"/>
              </p:cNvPicPr>
              <p:nvPr/>
            </p:nvPicPr>
            <p:blipFill>
              <a:blip r:embed="rId5"/>
              <a:stretch>
                <a:fillRect/>
              </a:stretch>
            </p:blipFill>
            <p:spPr>
              <a:xfrm>
                <a:off x="3930238" y="3802816"/>
                <a:ext cx="798234" cy="471471"/>
              </a:xfrm>
              <a:prstGeom prst="rect">
                <a:avLst/>
              </a:prstGeom>
            </p:spPr>
          </p:pic>
          <p:pic>
            <p:nvPicPr>
              <p:cNvPr id="19" name="Picture 18"/>
              <p:cNvPicPr>
                <a:picLocks noChangeAspect="1"/>
              </p:cNvPicPr>
              <p:nvPr/>
            </p:nvPicPr>
            <p:blipFill>
              <a:blip r:embed="rId5"/>
              <a:stretch>
                <a:fillRect/>
              </a:stretch>
            </p:blipFill>
            <p:spPr>
              <a:xfrm>
                <a:off x="2517497" y="3802324"/>
                <a:ext cx="798234" cy="471471"/>
              </a:xfrm>
              <a:prstGeom prst="rect">
                <a:avLst/>
              </a:prstGeom>
            </p:spPr>
          </p:pic>
          <p:pic>
            <p:nvPicPr>
              <p:cNvPr id="20" name="Picture 19"/>
              <p:cNvPicPr>
                <a:picLocks noChangeAspect="1"/>
              </p:cNvPicPr>
              <p:nvPr/>
            </p:nvPicPr>
            <p:blipFill>
              <a:blip r:embed="rId5"/>
              <a:stretch>
                <a:fillRect/>
              </a:stretch>
            </p:blipFill>
            <p:spPr>
              <a:xfrm>
                <a:off x="3136069" y="3189939"/>
                <a:ext cx="798234" cy="471471"/>
              </a:xfrm>
              <a:prstGeom prst="rect">
                <a:avLst/>
              </a:prstGeom>
            </p:spPr>
          </p:pic>
          <p:grpSp>
            <p:nvGrpSpPr>
              <p:cNvPr id="21" name="Group 4"/>
              <p:cNvGrpSpPr>
                <a:grpSpLocks noChangeAspect="1"/>
              </p:cNvGrpSpPr>
              <p:nvPr/>
            </p:nvGrpSpPr>
            <p:grpSpPr bwMode="auto">
              <a:xfrm>
                <a:off x="7061200" y="3259128"/>
                <a:ext cx="1108964" cy="1336910"/>
                <a:chOff x="1780" y="1364"/>
                <a:chExt cx="793" cy="956"/>
              </a:xfrm>
            </p:grpSpPr>
            <p:sp>
              <p:nvSpPr>
                <p:cNvPr id="33"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2" name="Group 21"/>
              <p:cNvGrpSpPr>
                <a:grpSpLocks noChangeAspect="1"/>
              </p:cNvGrpSpPr>
              <p:nvPr/>
            </p:nvGrpSpPr>
            <p:grpSpPr>
              <a:xfrm>
                <a:off x="7194456" y="1997528"/>
                <a:ext cx="910973" cy="753036"/>
                <a:chOff x="6639572" y="1907217"/>
                <a:chExt cx="3200400" cy="2645540"/>
              </a:xfrm>
            </p:grpSpPr>
            <p:grpSp>
              <p:nvGrpSpPr>
                <p:cNvPr id="24" name="Group 23"/>
                <p:cNvGrpSpPr>
                  <a:grpSpLocks noChangeAspect="1"/>
                </p:cNvGrpSpPr>
                <p:nvPr/>
              </p:nvGrpSpPr>
              <p:grpSpPr>
                <a:xfrm>
                  <a:off x="6639572" y="1907217"/>
                  <a:ext cx="3200400" cy="2645540"/>
                  <a:chOff x="6219422" y="1886308"/>
                  <a:chExt cx="3657600" cy="2752244"/>
                </a:xfrm>
              </p:grpSpPr>
              <p:grpSp>
                <p:nvGrpSpPr>
                  <p:cNvPr id="26" name="Group 25"/>
                  <p:cNvGrpSpPr/>
                  <p:nvPr/>
                </p:nvGrpSpPr>
                <p:grpSpPr>
                  <a:xfrm>
                    <a:off x="6219422" y="1886308"/>
                    <a:ext cx="3657600" cy="2752244"/>
                    <a:chOff x="6219421" y="1886308"/>
                    <a:chExt cx="3657600" cy="2752244"/>
                  </a:xfrm>
                </p:grpSpPr>
                <p:sp>
                  <p:nvSpPr>
                    <p:cNvPr id="28" name="Rectangle 27"/>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8580436" y="1996036"/>
                      <a:ext cx="731520" cy="237744"/>
                      <a:chOff x="8580436" y="1996036"/>
                      <a:chExt cx="731520" cy="237744"/>
                    </a:xfrm>
                  </p:grpSpPr>
                  <p:sp>
                    <p:nvSpPr>
                      <p:cNvPr id="31" name="Rectangle 3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Connector 3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7" name="Straight Connector 2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23830" y="2005746"/>
                <a:ext cx="877410" cy="877410"/>
              </a:xfrm>
              <a:prstGeom prst="rect">
                <a:avLst/>
              </a:prstGeom>
            </p:spPr>
          </p:pic>
        </p:grpSp>
      </p:grpSp>
    </p:spTree>
    <p:custDataLst>
      <p:tags r:id="rId1"/>
    </p:custDataLst>
    <p:extLst>
      <p:ext uri="{BB962C8B-B14F-4D97-AF65-F5344CB8AC3E}">
        <p14:creationId xmlns:p14="http://schemas.microsoft.com/office/powerpoint/2010/main" val="254135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e2fecbe7-4270-4427-9597-1dfb3e048a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WSUS server deployment options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WSUS implementation:</a:t>
            </a:r>
          </a:p>
          <a:p>
            <a:pPr marL="365760" lvl="1"/>
            <a:r>
              <a:rPr lang="en-US" kern="0" dirty="0">
                <a:solidFill>
                  <a:srgbClr val="000000"/>
                </a:solidFill>
              </a:rPr>
              <a:t>Single server</a:t>
            </a:r>
          </a:p>
          <a:p>
            <a:pPr marL="365760" lvl="1"/>
            <a:r>
              <a:rPr lang="en-US" kern="0" dirty="0">
                <a:solidFill>
                  <a:srgbClr val="000000"/>
                </a:solidFill>
              </a:rPr>
              <a:t>Multiple servers</a:t>
            </a:r>
          </a:p>
          <a:p>
            <a:pPr marL="365760" lvl="1"/>
            <a:r>
              <a:rPr lang="en-US" kern="0" dirty="0">
                <a:solidFill>
                  <a:srgbClr val="000000"/>
                </a:solidFill>
              </a:rPr>
              <a:t>Disconnected servers</a:t>
            </a:r>
          </a:p>
          <a:p>
            <a:pPr lvl="0"/>
            <a:r>
              <a:rPr lang="en-US" kern="0" dirty="0">
                <a:solidFill>
                  <a:srgbClr val="000000"/>
                </a:solidFill>
              </a:rPr>
              <a:t>WSUS hierarchies:</a:t>
            </a:r>
          </a:p>
          <a:p>
            <a:pPr marL="365760" lvl="1"/>
            <a:r>
              <a:rPr lang="en-US" kern="0" dirty="0">
                <a:solidFill>
                  <a:srgbClr val="000000"/>
                </a:solidFill>
              </a:rPr>
              <a:t>Autonomous mode</a:t>
            </a:r>
          </a:p>
          <a:p>
            <a:pPr marL="365760" lvl="1"/>
            <a:r>
              <a:rPr lang="en-US" kern="0" dirty="0">
                <a:solidFill>
                  <a:srgbClr val="000000"/>
                </a:solidFill>
              </a:rPr>
              <a:t>Replica mode</a:t>
            </a:r>
          </a:p>
          <a:p>
            <a:pPr lvl="0"/>
            <a:r>
              <a:rPr lang="en-US" kern="0" dirty="0">
                <a:solidFill>
                  <a:srgbClr val="000000"/>
                </a:solidFill>
              </a:rPr>
              <a:t>WSUS database:</a:t>
            </a:r>
          </a:p>
          <a:p>
            <a:pPr marL="365760" lvl="1"/>
            <a:r>
              <a:rPr lang="en-US" kern="0" dirty="0">
                <a:solidFill>
                  <a:srgbClr val="000000"/>
                </a:solidFill>
              </a:rPr>
              <a:t>Windows Internal Database</a:t>
            </a:r>
          </a:p>
          <a:p>
            <a:pPr marL="365760" lvl="1"/>
            <a:r>
              <a:rPr lang="en-US" kern="0" dirty="0">
                <a:solidFill>
                  <a:srgbClr val="000000"/>
                </a:solidFill>
              </a:rPr>
              <a:t>SQL Server database</a:t>
            </a:r>
          </a:p>
        </p:txBody>
      </p:sp>
    </p:spTree>
    <p:custDataLst>
      <p:tags r:id="rId1"/>
    </p:custDataLst>
    <p:extLst>
      <p:ext uri="{BB962C8B-B14F-4D97-AF65-F5344CB8AC3E}">
        <p14:creationId xmlns:p14="http://schemas.microsoft.com/office/powerpoint/2010/main" val="249249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9a35763-154c-4a68-ba4f-5d720eee0d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WSUS update management process</a:t>
            </a:r>
          </a:p>
        </p:txBody>
      </p:sp>
      <p:grpSp>
        <p:nvGrpSpPr>
          <p:cNvPr id="4" name="Group 3" descr="An illustration of the update management process as a cycle. The cycle starts with the assess phase, in which you put together an infrastructure for managing updates. The second stage is the identify phase, in which you identify the computers that require updates. The evaluate-and-plan phase follows, in which you test the updates prior to deployment to the entire network, and plan for deployment accordingly. Finally, in the deploy phase, you deploy the updates."/>
          <p:cNvGrpSpPr/>
          <p:nvPr/>
        </p:nvGrpSpPr>
        <p:grpSpPr>
          <a:xfrm>
            <a:off x="-31956" y="914400"/>
            <a:ext cx="9220200" cy="5723930"/>
            <a:chOff x="-76200" y="914400"/>
            <a:chExt cx="9220200" cy="5723930"/>
          </a:xfrm>
        </p:grpSpPr>
        <p:sp>
          <p:nvSpPr>
            <p:cNvPr id="5" name="Freeform 3"/>
            <p:cNvSpPr>
              <a:spLocks/>
            </p:cNvSpPr>
            <p:nvPr/>
          </p:nvSpPr>
          <p:spPr bwMode="auto">
            <a:xfrm>
              <a:off x="3540125" y="2717800"/>
              <a:ext cx="1946275" cy="1590675"/>
            </a:xfrm>
            <a:custGeom>
              <a:avLst/>
              <a:gdLst/>
              <a:ahLst/>
              <a:cxnLst>
                <a:cxn ang="0">
                  <a:pos x="10" y="911"/>
                </a:cxn>
                <a:cxn ang="0">
                  <a:pos x="39" y="779"/>
                </a:cxn>
                <a:cxn ang="0">
                  <a:pos x="85" y="653"/>
                </a:cxn>
                <a:cxn ang="0">
                  <a:pos x="157" y="519"/>
                </a:cxn>
                <a:cxn ang="0">
                  <a:pos x="122" y="408"/>
                </a:cxn>
                <a:cxn ang="0">
                  <a:pos x="252" y="288"/>
                </a:cxn>
                <a:cxn ang="0">
                  <a:pos x="404" y="190"/>
                </a:cxn>
                <a:cxn ang="0">
                  <a:pos x="591" y="104"/>
                </a:cxn>
                <a:cxn ang="0">
                  <a:pos x="774" y="51"/>
                </a:cxn>
                <a:cxn ang="0">
                  <a:pos x="708" y="165"/>
                </a:cxn>
                <a:cxn ang="0">
                  <a:pos x="586" y="392"/>
                </a:cxn>
                <a:cxn ang="0">
                  <a:pos x="492" y="639"/>
                </a:cxn>
                <a:cxn ang="0">
                  <a:pos x="384" y="630"/>
                </a:cxn>
                <a:cxn ang="0">
                  <a:pos x="299" y="806"/>
                </a:cxn>
                <a:cxn ang="0">
                  <a:pos x="261" y="993"/>
                </a:cxn>
                <a:cxn ang="0">
                  <a:pos x="267" y="1184"/>
                </a:cxn>
                <a:cxn ang="0">
                  <a:pos x="315" y="1369"/>
                </a:cxn>
                <a:cxn ang="0">
                  <a:pos x="405" y="1539"/>
                </a:cxn>
                <a:cxn ang="0">
                  <a:pos x="533" y="1686"/>
                </a:cxn>
                <a:cxn ang="0">
                  <a:pos x="697" y="1802"/>
                </a:cxn>
                <a:cxn ang="0">
                  <a:pos x="897" y="1878"/>
                </a:cxn>
                <a:cxn ang="0">
                  <a:pos x="1131" y="1906"/>
                </a:cxn>
                <a:cxn ang="0">
                  <a:pos x="1480" y="1848"/>
                </a:cxn>
                <a:cxn ang="0">
                  <a:pos x="1742" y="1692"/>
                </a:cxn>
                <a:cxn ang="0">
                  <a:pos x="1919" y="1463"/>
                </a:cxn>
                <a:cxn ang="0">
                  <a:pos x="2009" y="1187"/>
                </a:cxn>
                <a:cxn ang="0">
                  <a:pos x="2013" y="890"/>
                </a:cxn>
                <a:cxn ang="0">
                  <a:pos x="1931" y="598"/>
                </a:cxn>
                <a:cxn ang="0">
                  <a:pos x="1761" y="337"/>
                </a:cxn>
                <a:cxn ang="0">
                  <a:pos x="1506" y="132"/>
                </a:cxn>
                <a:cxn ang="0">
                  <a:pos x="1163" y="9"/>
                </a:cxn>
                <a:cxn ang="0">
                  <a:pos x="1270" y="12"/>
                </a:cxn>
                <a:cxn ang="0">
                  <a:pos x="1478" y="65"/>
                </a:cxn>
                <a:cxn ang="0">
                  <a:pos x="1647" y="141"/>
                </a:cxn>
                <a:cxn ang="0">
                  <a:pos x="1801" y="243"/>
                </a:cxn>
                <a:cxn ang="0">
                  <a:pos x="1936" y="367"/>
                </a:cxn>
                <a:cxn ang="0">
                  <a:pos x="2048" y="511"/>
                </a:cxn>
                <a:cxn ang="0">
                  <a:pos x="2133" y="673"/>
                </a:cxn>
                <a:cxn ang="0">
                  <a:pos x="2188" y="848"/>
                </a:cxn>
                <a:cxn ang="0">
                  <a:pos x="2209" y="1035"/>
                </a:cxn>
                <a:cxn ang="0">
                  <a:pos x="2195" y="1236"/>
                </a:cxn>
                <a:cxn ang="0">
                  <a:pos x="2148" y="1423"/>
                </a:cxn>
                <a:cxn ang="0">
                  <a:pos x="2073" y="1593"/>
                </a:cxn>
                <a:cxn ang="0">
                  <a:pos x="1971" y="1743"/>
                </a:cxn>
                <a:cxn ang="0">
                  <a:pos x="1845" y="1872"/>
                </a:cxn>
                <a:cxn ang="0">
                  <a:pos x="1699" y="1977"/>
                </a:cxn>
                <a:cxn ang="0">
                  <a:pos x="1534" y="2056"/>
                </a:cxn>
                <a:cxn ang="0">
                  <a:pos x="1354" y="2108"/>
                </a:cxn>
                <a:cxn ang="0">
                  <a:pos x="1162" y="2130"/>
                </a:cxn>
                <a:cxn ang="0">
                  <a:pos x="967" y="2120"/>
                </a:cxn>
                <a:cxn ang="0">
                  <a:pos x="733" y="2067"/>
                </a:cxn>
                <a:cxn ang="0">
                  <a:pos x="564" y="1994"/>
                </a:cxn>
                <a:cxn ang="0">
                  <a:pos x="411" y="1897"/>
                </a:cxn>
                <a:cxn ang="0">
                  <a:pos x="276" y="1775"/>
                </a:cxn>
                <a:cxn ang="0">
                  <a:pos x="165" y="1632"/>
                </a:cxn>
                <a:cxn ang="0">
                  <a:pos x="79" y="1467"/>
                </a:cxn>
                <a:cxn ang="0">
                  <a:pos x="23" y="1283"/>
                </a:cxn>
                <a:cxn ang="0">
                  <a:pos x="1" y="1081"/>
                </a:cxn>
              </a:cxnLst>
              <a:rect l="0" t="0" r="r" b="b"/>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 Box 4"/>
            <p:cNvSpPr txBox="1">
              <a:spLocks noChangeArrowheads="1"/>
            </p:cNvSpPr>
            <p:nvPr/>
          </p:nvSpPr>
          <p:spPr bwMode="auto">
            <a:xfrm>
              <a:off x="3613389" y="3045792"/>
              <a:ext cx="1845333" cy="6771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US" sz="1900" b="1" dirty="0">
                  <a:solidFill>
                    <a:srgbClr val="000000"/>
                  </a:solidFill>
                  <a:latin typeface="Segoe UI" panose="020B0502040204020203" pitchFamily="34" charset="0"/>
                  <a:ea typeface="Segoe UI" panose="020B0502040204020203" pitchFamily="34" charset="0"/>
                  <a:cs typeface="Segoe UI" panose="020B0502040204020203" pitchFamily="34" charset="0"/>
                </a:rPr>
                <a:t>Update management</a:t>
              </a:r>
              <a:endParaRPr lang="en-US" sz="19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Oval 45"/>
            <p:cNvSpPr>
              <a:spLocks noChangeArrowheads="1"/>
            </p:cNvSpPr>
            <p:nvPr/>
          </p:nvSpPr>
          <p:spPr bwMode="auto">
            <a:xfrm>
              <a:off x="5553075" y="3096905"/>
              <a:ext cx="1322387" cy="854383"/>
            </a:xfrm>
            <a:prstGeom prst="ellipse">
              <a:avLst/>
            </a:prstGeom>
            <a:solidFill>
              <a:srgbClr val="7FBA00"/>
            </a:solidFill>
            <a:ln w="9525" algn="ctr">
              <a:noFill/>
              <a:round/>
              <a:headEnd/>
              <a:tailEnd/>
            </a:ln>
            <a:effectLst/>
          </p:spPr>
          <p:txBody>
            <a:bodyPr vert="horz" wrap="square" lIns="0" tIns="0" rIns="0" bIns="0" numCol="1" anchor="ctr" anchorCtr="0" compatLnSpc="1">
              <a:prstTxWarp prst="textNoShape">
                <a:avLst/>
              </a:prstTxWarp>
            </a:bodyPr>
            <a:lstStyle/>
            <a:p>
              <a:pPr lvl="0" algn="ctr" fontAlgn="base">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Identify</a:t>
              </a:r>
              <a:endPar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Oval 46"/>
            <p:cNvSpPr>
              <a:spLocks noChangeArrowheads="1"/>
            </p:cNvSpPr>
            <p:nvPr/>
          </p:nvSpPr>
          <p:spPr bwMode="auto">
            <a:xfrm>
              <a:off x="3814763" y="4414424"/>
              <a:ext cx="1493837" cy="793750"/>
            </a:xfrm>
            <a:prstGeom prst="ellipse">
              <a:avLst/>
            </a:prstGeom>
            <a:solidFill>
              <a:srgbClr val="F472D0"/>
            </a:solidFill>
            <a:ln w="9525" algn="ctr">
              <a:noFill/>
              <a:round/>
              <a:headEnd/>
              <a:tailEnd/>
            </a:ln>
            <a:effectLst/>
          </p:spPr>
          <p:txBody>
            <a:bodyPr vert="horz" wrap="square" lIns="0" tIns="0" rIns="0" bIns="0" numCol="1" anchor="ctr" anchorCtr="0" compatLnSpc="1">
              <a:prstTxWarp prst="textNoShape">
                <a:avLst/>
              </a:prstTxWarp>
            </a:bodyPr>
            <a:lstStyle/>
            <a:p>
              <a:pPr lvl="0" algn="ctr" fontAlgn="base">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Evaluate and Plan</a:t>
              </a:r>
              <a:endPar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Oval 47"/>
            <p:cNvSpPr>
              <a:spLocks noChangeArrowheads="1"/>
            </p:cNvSpPr>
            <p:nvPr/>
          </p:nvSpPr>
          <p:spPr bwMode="auto">
            <a:xfrm>
              <a:off x="2129898" y="3096905"/>
              <a:ext cx="1305720" cy="851208"/>
            </a:xfrm>
            <a:prstGeom prst="ellipse">
              <a:avLst/>
            </a:prstGeom>
            <a:solidFill>
              <a:srgbClr val="DD5900"/>
            </a:solidFill>
            <a:ln w="9525" algn="ctr">
              <a:noFill/>
              <a:round/>
              <a:headEnd/>
              <a:tailEnd/>
            </a:ln>
            <a:effectLst/>
          </p:spPr>
          <p:txBody>
            <a:bodyPr vert="horz" wrap="square" lIns="0" tIns="0" rIns="0" bIns="0" numCol="1" anchor="ctr" anchorCtr="0" compatLnSpc="1">
              <a:prstTxWarp prst="textNoShape">
                <a:avLst/>
              </a:prstTxWarp>
            </a:bodyPr>
            <a:lstStyle/>
            <a:p>
              <a:pPr lvl="0" algn="ctr" fontAlgn="base">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Deploy</a:t>
              </a:r>
              <a:endPar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Oval 48"/>
            <p:cNvSpPr>
              <a:spLocks noChangeArrowheads="1"/>
            </p:cNvSpPr>
            <p:nvPr/>
          </p:nvSpPr>
          <p:spPr bwMode="auto">
            <a:xfrm>
              <a:off x="3816350" y="1836504"/>
              <a:ext cx="1492250" cy="768350"/>
            </a:xfrm>
            <a:prstGeom prst="ellipse">
              <a:avLst/>
            </a:prstGeom>
            <a:solidFill>
              <a:srgbClr val="00BCF2"/>
            </a:solidFill>
            <a:ln w="9525">
              <a:noFill/>
              <a:round/>
              <a:headEnd/>
              <a:tailEnd/>
            </a:ln>
            <a:effectLst/>
          </p:spPr>
          <p:txBody>
            <a:bodyPr vert="horz" wrap="square" lIns="0" tIns="0" rIns="0" bIns="0" numCol="1" anchor="ctr" anchorCtr="0" compatLnSpc="1">
              <a:prstTxWarp prst="textNoShape">
                <a:avLst/>
              </a:prstTxWarp>
            </a:bodyPr>
            <a:lstStyle/>
            <a:p>
              <a:pPr lvl="0" algn="ctr" fontAlgn="base">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Assess</a:t>
              </a:r>
              <a:endPar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3581400" y="1219200"/>
              <a:ext cx="2286000" cy="646331"/>
            </a:xfrm>
            <a:prstGeom prst="rect">
              <a:avLst/>
            </a:prstGeom>
          </p:spPr>
          <p:txBody>
            <a:bodyPr wrap="square">
              <a:spAutoFit/>
            </a:bodyPr>
            <a:lstStyle/>
            <a:p>
              <a:pPr marL="112713" lvl="0" indent="-112713" fontAlgn="base">
                <a:spcBef>
                  <a:spcPct val="0"/>
                </a:spcBef>
                <a:spcAft>
                  <a:spcPct val="0"/>
                </a:spcAft>
                <a:buClr>
                  <a:srgbClr val="006699"/>
                </a:buClr>
                <a:buSzPts val="1100"/>
                <a:buFont typeface="Verdana" pitchFamily="34" charset="0"/>
                <a:buChar char="•"/>
              </a:pPr>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Set up production environment</a:t>
              </a:r>
            </a:p>
          </p:txBody>
        </p:sp>
        <p:sp>
          <p:nvSpPr>
            <p:cNvPr id="12" name="TextBox 11"/>
            <p:cNvSpPr txBox="1"/>
            <p:nvPr/>
          </p:nvSpPr>
          <p:spPr>
            <a:xfrm>
              <a:off x="3657600" y="914400"/>
              <a:ext cx="2012089" cy="400110"/>
            </a:xfrm>
            <a:prstGeom prst="rect">
              <a:avLst/>
            </a:prstGeom>
            <a:noFill/>
          </p:spPr>
          <p:txBody>
            <a:bodyPr wrap="none" rtlCol="0">
              <a:spAutoFit/>
            </a:bodyPr>
            <a:lstStyle/>
            <a:p>
              <a:pPr lvl="0" fontAlgn="base">
                <a:spcBef>
                  <a:spcPct val="0"/>
                </a:spcBef>
                <a:spcAft>
                  <a:spcPct val="0"/>
                </a:spcAft>
              </a:pPr>
              <a:r>
                <a:rPr lang="en-US" sz="2000" b="1" dirty="0">
                  <a:solidFill>
                    <a:srgbClr val="000000"/>
                  </a:solidFill>
                  <a:latin typeface="Segoe UI" panose="020B0502040204020203" pitchFamily="34" charset="0"/>
                  <a:cs typeface="Segoe UI" panose="020B0502040204020203" pitchFamily="34" charset="0"/>
                </a:rPr>
                <a:t>Phase 1: Assess</a:t>
              </a:r>
            </a:p>
          </p:txBody>
        </p:sp>
        <p:sp>
          <p:nvSpPr>
            <p:cNvPr id="13" name="Rectangle 12"/>
            <p:cNvSpPr/>
            <p:nvPr/>
          </p:nvSpPr>
          <p:spPr>
            <a:xfrm>
              <a:off x="-76200" y="3191470"/>
              <a:ext cx="2351880" cy="923330"/>
            </a:xfrm>
            <a:prstGeom prst="rect">
              <a:avLst/>
            </a:prstGeom>
          </p:spPr>
          <p:txBody>
            <a:bodyPr wrap="square">
              <a:spAutoFit/>
            </a:bodyPr>
            <a:lstStyle/>
            <a:p>
              <a:pPr marL="112713" lvl="0" indent="-112713" fontAlgn="base">
                <a:spcBef>
                  <a:spcPct val="0"/>
                </a:spcBef>
                <a:spcAft>
                  <a:spcPct val="0"/>
                </a:spcAft>
                <a:buClr>
                  <a:srgbClr val="006699"/>
                </a:buClr>
                <a:buSzPts val="1100"/>
                <a:buFont typeface="Verdana" pitchFamily="34" charset="0"/>
                <a:buChar char="•"/>
              </a:pPr>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Approve and schedule updates</a:t>
              </a:r>
            </a:p>
            <a:p>
              <a:pPr marL="112713" lvl="0" indent="-112713" fontAlgn="base">
                <a:spcBef>
                  <a:spcPct val="0"/>
                </a:spcBef>
                <a:spcAft>
                  <a:spcPct val="0"/>
                </a:spcAft>
                <a:buClr>
                  <a:srgbClr val="006699"/>
                </a:buClr>
                <a:buSzPts val="1100"/>
                <a:buFont typeface="Verdana" pitchFamily="34" charset="0"/>
                <a:buChar char="•"/>
              </a:pPr>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Review process</a:t>
              </a:r>
            </a:p>
          </p:txBody>
        </p:sp>
        <p:sp>
          <p:nvSpPr>
            <p:cNvPr id="14" name="TextBox 13"/>
            <p:cNvSpPr txBox="1"/>
            <p:nvPr/>
          </p:nvSpPr>
          <p:spPr>
            <a:xfrm>
              <a:off x="0" y="2837765"/>
              <a:ext cx="2097049" cy="400110"/>
            </a:xfrm>
            <a:prstGeom prst="rect">
              <a:avLst/>
            </a:prstGeom>
            <a:noFill/>
          </p:spPr>
          <p:txBody>
            <a:bodyPr wrap="none" rtlCol="0">
              <a:spAutoFit/>
            </a:bodyPr>
            <a:lstStyle/>
            <a:p>
              <a:pPr lvl="0" fontAlgn="base">
                <a:spcBef>
                  <a:spcPct val="0"/>
                </a:spcBef>
                <a:spcAft>
                  <a:spcPct val="0"/>
                </a:spcAft>
              </a:pPr>
              <a:r>
                <a:rPr lang="en-US" sz="2000" b="1" dirty="0">
                  <a:solidFill>
                    <a:srgbClr val="000000"/>
                  </a:solidFill>
                  <a:latin typeface="Segoe UI" panose="020B0502040204020203" pitchFamily="34" charset="0"/>
                  <a:cs typeface="Segoe UI" panose="020B0502040204020203" pitchFamily="34" charset="0"/>
                </a:rPr>
                <a:t>Phase 4: Deploy</a:t>
              </a:r>
            </a:p>
          </p:txBody>
        </p:sp>
        <p:sp>
          <p:nvSpPr>
            <p:cNvPr id="15" name="Rectangle 14"/>
            <p:cNvSpPr/>
            <p:nvPr/>
          </p:nvSpPr>
          <p:spPr>
            <a:xfrm>
              <a:off x="6906169" y="3170872"/>
              <a:ext cx="2028688" cy="1477328"/>
            </a:xfrm>
            <a:prstGeom prst="rect">
              <a:avLst/>
            </a:prstGeom>
          </p:spPr>
          <p:txBody>
            <a:bodyPr wrap="square">
              <a:spAutoFit/>
            </a:bodyPr>
            <a:lstStyle/>
            <a:p>
              <a:pPr marL="112713" lvl="0" indent="-112713" fontAlgn="base">
                <a:spcBef>
                  <a:spcPct val="0"/>
                </a:spcBef>
                <a:spcAft>
                  <a:spcPct val="0"/>
                </a:spcAft>
                <a:buClr>
                  <a:srgbClr val="006699"/>
                </a:buClr>
                <a:buSzPts val="1100"/>
                <a:buFont typeface="Verdana" pitchFamily="34" charset="0"/>
                <a:buChar char="•"/>
              </a:pPr>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Discover new updates</a:t>
              </a:r>
            </a:p>
            <a:p>
              <a:pPr marL="112713" lvl="0" indent="-112713" fontAlgn="base">
                <a:spcBef>
                  <a:spcPct val="0"/>
                </a:spcBef>
                <a:spcAft>
                  <a:spcPct val="0"/>
                </a:spcAft>
                <a:buClr>
                  <a:srgbClr val="006699"/>
                </a:buClr>
                <a:buSzPts val="1100"/>
                <a:buFont typeface="Verdana" pitchFamily="34" charset="0"/>
                <a:buChar char="•"/>
              </a:pPr>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Determine if updates are relevant</a:t>
              </a:r>
            </a:p>
          </p:txBody>
        </p:sp>
        <p:sp>
          <p:nvSpPr>
            <p:cNvPr id="16" name="TextBox 15"/>
            <p:cNvSpPr txBox="1"/>
            <p:nvPr/>
          </p:nvSpPr>
          <p:spPr>
            <a:xfrm>
              <a:off x="6953657" y="2819400"/>
              <a:ext cx="2190343" cy="400110"/>
            </a:xfrm>
            <a:prstGeom prst="rect">
              <a:avLst/>
            </a:prstGeom>
            <a:noFill/>
          </p:spPr>
          <p:txBody>
            <a:bodyPr wrap="none" rtlCol="0">
              <a:spAutoFit/>
            </a:bodyPr>
            <a:lstStyle/>
            <a:p>
              <a:pPr lvl="0" fontAlgn="base">
                <a:spcBef>
                  <a:spcPct val="0"/>
                </a:spcBef>
                <a:spcAft>
                  <a:spcPct val="0"/>
                </a:spcAft>
              </a:pPr>
              <a:r>
                <a:rPr lang="en-US" sz="2000" b="1" dirty="0">
                  <a:solidFill>
                    <a:srgbClr val="000000"/>
                  </a:solidFill>
                  <a:latin typeface="Segoe UI" panose="020B0502040204020203" pitchFamily="34" charset="0"/>
                  <a:cs typeface="Segoe UI" panose="020B0502040204020203" pitchFamily="34" charset="0"/>
                </a:rPr>
                <a:t>Phase 2: Identify</a:t>
              </a:r>
            </a:p>
          </p:txBody>
        </p:sp>
        <p:sp>
          <p:nvSpPr>
            <p:cNvPr id="17" name="Rectangle 16"/>
            <p:cNvSpPr/>
            <p:nvPr/>
          </p:nvSpPr>
          <p:spPr>
            <a:xfrm>
              <a:off x="3124200" y="5715000"/>
              <a:ext cx="4572000" cy="923330"/>
            </a:xfrm>
            <a:prstGeom prst="rect">
              <a:avLst/>
            </a:prstGeom>
          </p:spPr>
          <p:txBody>
            <a:bodyPr>
              <a:spAutoFit/>
            </a:bodyPr>
            <a:lstStyle/>
            <a:p>
              <a:pPr marL="112713" lvl="0" indent="-112713" fontAlgn="base">
                <a:spcBef>
                  <a:spcPct val="0"/>
                </a:spcBef>
                <a:spcAft>
                  <a:spcPct val="0"/>
                </a:spcAft>
                <a:buClr>
                  <a:srgbClr val="006699"/>
                </a:buClr>
                <a:buSzPts val="1100"/>
                <a:buFont typeface="Verdana" pitchFamily="34" charset="0"/>
                <a:buChar char="•"/>
              </a:pPr>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Test updates</a:t>
              </a:r>
            </a:p>
            <a:p>
              <a:pPr marL="112713" lvl="0" indent="-112713" fontAlgn="base">
                <a:spcBef>
                  <a:spcPct val="0"/>
                </a:spcBef>
                <a:spcAft>
                  <a:spcPct val="0"/>
                </a:spcAft>
                <a:buClr>
                  <a:srgbClr val="006699"/>
                </a:buClr>
                <a:buSzPts val="1100"/>
                <a:buFont typeface="Verdana" pitchFamily="34" charset="0"/>
                <a:buChar char="•"/>
              </a:pPr>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Determine how to update production environment</a:t>
              </a:r>
            </a:p>
          </p:txBody>
        </p:sp>
        <p:sp>
          <p:nvSpPr>
            <p:cNvPr id="18" name="TextBox 17"/>
            <p:cNvSpPr txBox="1"/>
            <p:nvPr/>
          </p:nvSpPr>
          <p:spPr>
            <a:xfrm>
              <a:off x="3200400" y="5300246"/>
              <a:ext cx="3372911" cy="400110"/>
            </a:xfrm>
            <a:prstGeom prst="rect">
              <a:avLst/>
            </a:prstGeom>
            <a:noFill/>
          </p:spPr>
          <p:txBody>
            <a:bodyPr wrap="none" rtlCol="0">
              <a:spAutoFit/>
            </a:bodyPr>
            <a:lstStyle/>
            <a:p>
              <a:pPr lvl="0" fontAlgn="base">
                <a:spcBef>
                  <a:spcPct val="0"/>
                </a:spcBef>
                <a:spcAft>
                  <a:spcPct val="0"/>
                </a:spcAft>
              </a:pPr>
              <a:r>
                <a:rPr lang="en-US" sz="2000" b="1" dirty="0">
                  <a:solidFill>
                    <a:srgbClr val="000000"/>
                  </a:solidFill>
                  <a:latin typeface="Segoe UI" panose="020B0502040204020203" pitchFamily="34" charset="0"/>
                  <a:cs typeface="Segoe UI" panose="020B0502040204020203" pitchFamily="34" charset="0"/>
                </a:rPr>
                <a:t>Phase 3: Evaluate and plan</a:t>
              </a:r>
            </a:p>
          </p:txBody>
        </p:sp>
      </p:grpSp>
    </p:spTree>
    <p:custDataLst>
      <p:tags r:id="rId1"/>
    </p:custDataLst>
    <p:extLst>
      <p:ext uri="{BB962C8B-B14F-4D97-AF65-F5344CB8AC3E}">
        <p14:creationId xmlns:p14="http://schemas.microsoft.com/office/powerpoint/2010/main" val="339788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4ead9fe-ac64-42a1-9a52-e5ec6517b1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requirements for WSUS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Software requirements:</a:t>
            </a:r>
          </a:p>
          <a:p>
            <a:pPr lvl="0"/>
            <a:r>
              <a:rPr lang="en-US" sz="2400" kern="0" dirty="0">
                <a:solidFill>
                  <a:srgbClr val="000000"/>
                </a:solidFill>
              </a:rPr>
              <a:t>IIS</a:t>
            </a:r>
          </a:p>
          <a:p>
            <a:pPr lvl="0"/>
            <a:r>
              <a:rPr lang="en-US" sz="2400" kern="0" dirty="0">
                <a:solidFill>
                  <a:srgbClr val="000000"/>
                </a:solidFill>
              </a:rPr>
              <a:t>Microsoft .NET Framework 4.6 or newer</a:t>
            </a:r>
          </a:p>
          <a:p>
            <a:pPr lvl="0"/>
            <a:r>
              <a:rPr lang="en-US" sz="2400" kern="0" dirty="0">
                <a:solidFill>
                  <a:srgbClr val="000000"/>
                </a:solidFill>
              </a:rPr>
              <a:t>Microsoft Report Viewer Redistributable 2008 or newer</a:t>
            </a:r>
          </a:p>
          <a:p>
            <a:pPr lvl="0"/>
            <a:r>
              <a:rPr lang="en-US" sz="2400" kern="0" dirty="0">
                <a:solidFill>
                  <a:srgbClr val="000000"/>
                </a:solidFill>
              </a:rPr>
              <a:t>SQL Server 2012 SP1, SQL Server 2012, SQL Server 2008 R2 SP2, SQL Server 2008 R2 SP1, or WID</a:t>
            </a:r>
          </a:p>
          <a:p>
            <a:pPr lvl="1"/>
            <a:endParaRPr lang="en-US" sz="800" kern="0" dirty="0">
              <a:solidFill>
                <a:srgbClr val="000000"/>
              </a:solidFill>
            </a:endParaRPr>
          </a:p>
          <a:p>
            <a:pPr marL="0" lvl="0" indent="0">
              <a:buNone/>
            </a:pPr>
            <a:r>
              <a:rPr lang="en-US" kern="0" dirty="0">
                <a:solidFill>
                  <a:srgbClr val="000000"/>
                </a:solidFill>
              </a:rPr>
              <a:t>Hardware requirements:</a:t>
            </a:r>
          </a:p>
          <a:p>
            <a:pPr lvl="0"/>
            <a:r>
              <a:rPr lang="en-US" sz="2400" kern="0" dirty="0">
                <a:solidFill>
                  <a:srgbClr val="000000"/>
                </a:solidFill>
              </a:rPr>
              <a:t>1.4 GHz or faster x64 processor</a:t>
            </a:r>
          </a:p>
          <a:p>
            <a:pPr lvl="0"/>
            <a:r>
              <a:rPr lang="en-US" sz="2400" kern="0" dirty="0">
                <a:solidFill>
                  <a:srgbClr val="000000"/>
                </a:solidFill>
              </a:rPr>
              <a:t>2 GB of RAM or greater</a:t>
            </a:r>
          </a:p>
          <a:p>
            <a:pPr lvl="0"/>
            <a:r>
              <a:rPr lang="en-US" sz="2400" kern="0" dirty="0">
                <a:solidFill>
                  <a:srgbClr val="000000"/>
                </a:solidFill>
              </a:rPr>
              <a:t>10 GB available disk space (40 GB or greater is recommended)</a:t>
            </a:r>
          </a:p>
          <a:p>
            <a:pPr lvl="1"/>
            <a:endParaRPr lang="en-US" kern="0" dirty="0">
              <a:solidFill>
                <a:srgbClr val="000000"/>
              </a:solidFill>
            </a:endParaRPr>
          </a:p>
        </p:txBody>
      </p:sp>
    </p:spTree>
    <p:custDataLst>
      <p:tags r:id="rId1"/>
    </p:custDataLst>
    <p:extLst>
      <p:ext uri="{BB962C8B-B14F-4D97-AF65-F5344CB8AC3E}">
        <p14:creationId xmlns:p14="http://schemas.microsoft.com/office/powerpoint/2010/main" val="370159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83b3f9f-2292-4e3f-ac74-2ae959163b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clients to use WSUS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Use a GPO to:</a:t>
            </a:r>
          </a:p>
          <a:p>
            <a:pPr lvl="0"/>
            <a:r>
              <a:rPr lang="en-US" sz="2000" kern="0" dirty="0">
                <a:solidFill>
                  <a:srgbClr val="000000"/>
                </a:solidFill>
              </a:rPr>
              <a:t>Configure automatic updates</a:t>
            </a:r>
          </a:p>
          <a:p>
            <a:pPr lvl="0"/>
            <a:r>
              <a:rPr lang="en-US" sz="2000" kern="0" dirty="0">
                <a:solidFill>
                  <a:srgbClr val="000000"/>
                </a:solidFill>
              </a:rPr>
              <a:t>Specify intranet Microsoft Update service location</a:t>
            </a:r>
          </a:p>
          <a:p>
            <a:pPr marL="288925" lvl="1" indent="0">
              <a:buNone/>
            </a:pPr>
            <a:endParaRPr lang="en-US" sz="700" kern="0" dirty="0">
              <a:solidFill>
                <a:srgbClr val="000000"/>
              </a:solidFill>
            </a:endParaRPr>
          </a:p>
          <a:p>
            <a:pPr marL="0" lvl="0" indent="0">
              <a:buNone/>
            </a:pPr>
            <a:r>
              <a:rPr lang="en-US" sz="2400" kern="0" dirty="0">
                <a:solidFill>
                  <a:srgbClr val="000000"/>
                </a:solidFill>
              </a:rPr>
              <a:t>For computers running Windows 8 and Windows Server 2012, you can use </a:t>
            </a:r>
            <a:r>
              <a:rPr lang="en-US" sz="2400" b="1" kern="0" dirty="0">
                <a:solidFill>
                  <a:srgbClr val="000000"/>
                </a:solidFill>
              </a:rPr>
              <a:t>Automatic Maintenance </a:t>
            </a:r>
            <a:r>
              <a:rPr lang="en-US" sz="2400" kern="0" dirty="0">
                <a:solidFill>
                  <a:srgbClr val="000000"/>
                </a:solidFill>
              </a:rPr>
              <a:t>to control the update process</a:t>
            </a:r>
          </a:p>
          <a:p>
            <a:pPr marL="288925" lvl="1" indent="0">
              <a:buNone/>
            </a:pPr>
            <a:endParaRPr lang="en-US" sz="700" kern="0" dirty="0">
              <a:solidFill>
                <a:srgbClr val="000000"/>
              </a:solidFill>
            </a:endParaRPr>
          </a:p>
          <a:p>
            <a:pPr marL="0" lvl="0" indent="0">
              <a:buNone/>
            </a:pPr>
            <a:r>
              <a:rPr lang="en-US" sz="2400" kern="0" dirty="0">
                <a:solidFill>
                  <a:srgbClr val="000000"/>
                </a:solidFill>
              </a:rPr>
              <a:t>For computers running older operating systems, you should:</a:t>
            </a:r>
          </a:p>
          <a:p>
            <a:pPr lvl="0"/>
            <a:r>
              <a:rPr lang="en-US" sz="2000" kern="0" dirty="0">
                <a:solidFill>
                  <a:srgbClr val="000000"/>
                </a:solidFill>
              </a:rPr>
              <a:t>Automatically download updates</a:t>
            </a:r>
          </a:p>
          <a:p>
            <a:pPr lvl="0"/>
            <a:r>
              <a:rPr lang="en-US" sz="2000" kern="0" dirty="0">
                <a:solidFill>
                  <a:srgbClr val="000000"/>
                </a:solidFill>
              </a:rPr>
              <a:t>Automatically install updates</a:t>
            </a:r>
          </a:p>
          <a:p>
            <a:pPr marL="0" lvl="0" indent="0">
              <a:buNone/>
            </a:pPr>
            <a:r>
              <a:rPr lang="en-US" sz="2400" kern="0" dirty="0">
                <a:solidFill>
                  <a:srgbClr val="000000"/>
                </a:solidFill>
              </a:rPr>
              <a:t>Beginning with Windows 10, you can defer updates for up to one month</a:t>
            </a:r>
          </a:p>
        </p:txBody>
      </p:sp>
    </p:spTree>
    <p:custDataLst>
      <p:tags r:id="rId1"/>
    </p:custDataLst>
    <p:extLst>
      <p:ext uri="{BB962C8B-B14F-4D97-AF65-F5344CB8AC3E}">
        <p14:creationId xmlns:p14="http://schemas.microsoft.com/office/powerpoint/2010/main" val="88975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304c39c-0d14-4424-87ae-0db93e4522a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dirty="0"/>
              <a:t>Lesson 2: Update management process with WSUS</a:t>
            </a:r>
          </a:p>
        </p:txBody>
      </p:sp>
      <p:sp>
        <p:nvSpPr>
          <p:cNvPr id="3" name="Text Placeholder 2"/>
          <p:cNvSpPr>
            <a:spLocks noGrp="1"/>
          </p:cNvSpPr>
          <p:nvPr>
            <p:ph type="body" idx="1"/>
          </p:nvPr>
        </p:nvSpPr>
        <p:spPr>
          <a:xfrm>
            <a:off x="458787" y="1021215"/>
            <a:ext cx="8291807" cy="5147356"/>
          </a:xfrm>
        </p:spPr>
        <p:txBody>
          <a:bodyPr/>
          <a:lstStyle/>
          <a:p>
            <a:r>
              <a:rPr lang="en-US" dirty="0"/>
              <a:t>WSUS administration
What are computer groups?
Approving updates
Configuring automatic updates
Demonstration: Deploying updates by using WSUS
WSUS reporting
WSUS troubleshooting</a:t>
            </a:r>
          </a:p>
        </p:txBody>
      </p:sp>
    </p:spTree>
    <p:custDataLst>
      <p:tags r:id="rId1"/>
    </p:custDataLst>
    <p:extLst>
      <p:ext uri="{BB962C8B-B14F-4D97-AF65-F5344CB8AC3E}">
        <p14:creationId xmlns:p14="http://schemas.microsoft.com/office/powerpoint/2010/main" val="2319818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4"/>
  <p:tag name="ARTICULATE_PROJECT_OPEN" val="0"/>
  <p:tag name="ISPRING_RESOURCE_PATHS_HASH_PRESENTER" val="3b78a2b1e5f22deb86854bcc68f08d3932f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6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6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76</TotalTime>
  <Words>3570</Words>
  <Application>Microsoft Office PowerPoint</Application>
  <PresentationFormat>On-screen Show (4:3)</PresentationFormat>
  <Paragraphs>405</Paragraphs>
  <Slides>31</Slides>
  <Notes>31</Notes>
  <HiddenSlides>0</HiddenSlides>
  <MMClips>0</MMClips>
  <ScaleCrop>false</ScaleCrop>
  <HeadingPairs>
    <vt:vector size="6" baseType="variant">
      <vt:variant>
        <vt:lpstr>Fonts Used</vt:lpstr>
      </vt:variant>
      <vt:variant>
        <vt:i4>7</vt:i4>
      </vt:variant>
      <vt:variant>
        <vt:lpstr>Theme</vt:lpstr>
      </vt:variant>
      <vt:variant>
        <vt:i4>63</vt:i4>
      </vt:variant>
      <vt:variant>
        <vt:lpstr>Slide Titles</vt:lpstr>
      </vt:variant>
      <vt:variant>
        <vt:i4>31</vt:i4>
      </vt:variant>
    </vt:vector>
  </HeadingPairs>
  <TitlesOfParts>
    <vt:vector size="101" baseType="lpstr">
      <vt:lpstr>Arial</vt:lpstr>
      <vt:lpstr>Segoe UI</vt:lpstr>
      <vt:lpstr>Times New Roman</vt:lpstr>
      <vt:lpstr>Verdana</vt:lpstr>
      <vt:lpstr>Wingdings</vt:lpstr>
      <vt:lpstr>Symbol</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42_NG_MOC_Core_ModuleNew2</vt:lpstr>
      <vt:lpstr>43_NG_MOC_Core_ModuleNew2</vt:lpstr>
      <vt:lpstr>44_NG_MOC_Core_ModuleNew2</vt:lpstr>
      <vt:lpstr>45_NG_MOC_Core_ModuleNew2</vt:lpstr>
      <vt:lpstr>46_NG_MOC_Core_ModuleNew2</vt:lpstr>
      <vt:lpstr>47_NG_MOC_Core_ModuleNew2</vt:lpstr>
      <vt:lpstr>48_NG_MOC_Core_ModuleNew2</vt:lpstr>
      <vt:lpstr>49_NG_MOC_Core_ModuleNew2</vt:lpstr>
      <vt:lpstr>50_NG_MOC_Core_ModuleNew2</vt:lpstr>
      <vt:lpstr>51_NG_MOC_Core_ModuleNew2</vt:lpstr>
      <vt:lpstr>52_NG_MOC_Core_ModuleNew2</vt:lpstr>
      <vt:lpstr>54_NG_MOC_Core_ModuleNew2</vt:lpstr>
      <vt:lpstr>55_NG_MOC_Core_ModuleNew2</vt:lpstr>
      <vt:lpstr>56_NG_MOC_Core_ModuleNew2</vt:lpstr>
      <vt:lpstr>57_NG_MOC_Core_ModuleNew2</vt:lpstr>
      <vt:lpstr>58_NG_MOC_Core_ModuleNew2</vt:lpstr>
      <vt:lpstr>59_NG_MOC_Core_ModuleNew2</vt:lpstr>
      <vt:lpstr>60_NG_MOC_Core_ModuleNew2</vt:lpstr>
      <vt:lpstr>61_NG_MOC_Core_ModuleNew2</vt:lpstr>
      <vt:lpstr>62_NG_MOC_Core_ModuleNew2</vt:lpstr>
      <vt:lpstr>63_NG_MOC_Core_ModuleNew2</vt:lpstr>
      <vt:lpstr>Module 10</vt:lpstr>
      <vt:lpstr>Module Overview</vt:lpstr>
      <vt:lpstr>Lesson 1: WSUS overview and deployment options</vt:lpstr>
      <vt:lpstr>What is WSUS?</vt:lpstr>
      <vt:lpstr>WSUS server deployment options</vt:lpstr>
      <vt:lpstr>The WSUS update management process</vt:lpstr>
      <vt:lpstr>Server requirements for WSUS</vt:lpstr>
      <vt:lpstr>Configuring clients to use WSUS</vt:lpstr>
      <vt:lpstr>Lesson 2: Update management process with WSUS</vt:lpstr>
      <vt:lpstr>WSUS administration</vt:lpstr>
      <vt:lpstr>What are computer groups?</vt:lpstr>
      <vt:lpstr>Approving updates</vt:lpstr>
      <vt:lpstr>Configuring automatic updates</vt:lpstr>
      <vt:lpstr>Lab A: Implementing WSUS and deploying updates</vt:lpstr>
      <vt:lpstr>Lesson 4: Overview of Windows Server 2016 monitoring tools</vt:lpstr>
      <vt:lpstr>Overview of Task Manager</vt:lpstr>
      <vt:lpstr>Overview of Task Manager</vt:lpstr>
      <vt:lpstr>Overview of Task Manager</vt:lpstr>
      <vt:lpstr>Overview of Performance Monitor</vt:lpstr>
      <vt:lpstr>Overview of Performance Monitor</vt:lpstr>
      <vt:lpstr>Overview of Resource Monitor</vt:lpstr>
      <vt:lpstr>Overview of Reliability Monitor</vt:lpstr>
      <vt:lpstr>Overview of Reliability Monitor</vt:lpstr>
      <vt:lpstr>Overview of Event Viewer</vt:lpstr>
      <vt:lpstr>Overview of Event Viewer</vt:lpstr>
      <vt:lpstr>Monitoring a server with Server Manager</vt:lpstr>
      <vt:lpstr>What is a custom view?</vt:lpstr>
      <vt:lpstr>What are event log subscriptions?</vt:lpstr>
      <vt:lpstr>Using Server Manager to view event logs</vt:lpstr>
      <vt:lpstr>Lab B: Monitoring and troubleshooting Windows Server 2016</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Apposite Emp 1</dc:creator>
  <cp:lastModifiedBy>Windows User</cp:lastModifiedBy>
  <cp:revision>14</cp:revision>
  <dcterms:created xsi:type="dcterms:W3CDTF">2017-01-10T09:46:38Z</dcterms:created>
  <dcterms:modified xsi:type="dcterms:W3CDTF">2020-08-10T14:43:35Z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4A6B53E0-AB21-4C8C-ACFA-A66C3F264642</vt:lpwstr>
  </property>
  <property fmtid="{D5CDD505-2E9C-101B-9397-08002B2CF9AE}" pid="3" name="ArticulatePath">
    <vt:lpwstr>20740B_12_Source</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v-stanr@microsoft.com</vt:lpwstr>
  </property>
  <property fmtid="{D5CDD505-2E9C-101B-9397-08002B2CF9AE}" pid="7" name="MSIP_Label_f42aa342-8706-4288-bd11-ebb85995028c_SetDate">
    <vt:lpwstr>2017-11-09T18:46:07.4131422Z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