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theme/theme30.xml" ContentType="application/vnd.openxmlformats-officedocument.theme+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31.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theme/theme32.xml" ContentType="application/vnd.openxmlformats-officedocument.theme+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theme/theme33.xml" ContentType="application/vnd.openxmlformats-officedocument.theme+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theme/theme34.xml" ContentType="application/vnd.openxmlformats-officedocument.theme+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theme/theme35.xml" ContentType="application/vnd.openxmlformats-officedocument.theme+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theme/theme36.xml" ContentType="application/vnd.openxmlformats-officedocument.theme+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theme/theme37.xml" ContentType="application/vnd.openxmlformats-officedocument.theme+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38.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theme/theme39.xml" ContentType="application/vnd.openxmlformats-officedocument.theme+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theme/theme40.xml" ContentType="application/vnd.openxmlformats-officedocument.theme+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theme/theme41.xml" ContentType="application/vnd.openxmlformats-officedocument.theme+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theme/theme42.xml" ContentType="application/vnd.openxmlformats-officedocument.theme+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theme/theme43.xml" ContentType="application/vnd.openxmlformats-officedocument.theme+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theme/theme44.xml" ContentType="application/vnd.openxmlformats-officedocument.theme+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theme/theme45.xml" ContentType="application/vnd.openxmlformats-officedocument.theme+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theme/theme46.xml" ContentType="application/vnd.openxmlformats-officedocument.theme+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theme/theme47.xml" ContentType="application/vnd.openxmlformats-officedocument.theme+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theme/theme48.xml" ContentType="application/vnd.openxmlformats-officedocument.theme+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theme/theme49.xml" ContentType="application/vnd.openxmlformats-officedocument.theme+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theme/theme50.xml" ContentType="application/vnd.openxmlformats-officedocument.theme+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theme/theme51.xml" ContentType="application/vnd.openxmlformats-officedocument.theme+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2.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theme/theme53.xml" ContentType="application/vnd.openxmlformats-officedocument.theme+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theme/theme54.xml" ContentType="application/vnd.openxmlformats-officedocument.theme+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theme/theme55.xml" ContentType="application/vnd.openxmlformats-officedocument.theme+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theme/theme56.xml" ContentType="application/vnd.openxmlformats-officedocument.theme+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theme/theme57.xml" ContentType="application/vnd.openxmlformats-officedocument.theme+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theme/theme58.xml" ContentType="application/vnd.openxmlformats-officedocument.theme+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theme/theme59.xml" ContentType="application/vnd.openxmlformats-officedocument.theme+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theme/theme60.xml" ContentType="application/vnd.openxmlformats-officedocument.theme+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theme/theme61.xml" ContentType="application/vnd.openxmlformats-officedocument.theme+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theme/theme62.xml" ContentType="application/vnd.openxmlformats-officedocument.theme+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theme/theme63.xml" ContentType="application/vnd.openxmlformats-officedocument.theme+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theme/theme64.xml" ContentType="application/vnd.openxmlformats-officedocument.theme+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theme/theme65.xml" ContentType="application/vnd.openxmlformats-officedocument.theme+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theme/theme66.xml" ContentType="application/vnd.openxmlformats-officedocument.theme+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theme/theme67.xml" ContentType="application/vnd.openxmlformats-officedocument.theme+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theme/theme68.xml" ContentType="application/vnd.openxmlformats-officedocument.theme+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theme/theme69.xml" ContentType="application/vnd.openxmlformats-officedocument.theme+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theme/theme70.xml" ContentType="application/vnd.openxmlformats-officedocument.theme+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theme/theme71.xml" ContentType="application/vnd.openxmlformats-officedocument.theme+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theme/theme72.xml" ContentType="application/vnd.openxmlformats-officedocument.theme+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theme/theme73.xml" ContentType="application/vnd.openxmlformats-officedocument.theme+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theme/theme74.xml" ContentType="application/vnd.openxmlformats-officedocument.theme+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theme/theme75.xml" ContentType="application/vnd.openxmlformats-officedocument.theme+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theme/theme76.xml" ContentType="application/vnd.openxmlformats-officedocument.theme+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897.xml" ContentType="application/vnd.openxmlformats-officedocument.presentationml.slideLayout+xml"/>
  <Override PartName="/ppt/slideLayouts/slideLayout898.xml" ContentType="application/vnd.openxmlformats-officedocument.presentationml.slideLayout+xml"/>
  <Override PartName="/ppt/slideLayouts/slideLayout899.xml" ContentType="application/vnd.openxmlformats-officedocument.presentationml.slideLayout+xml"/>
  <Override PartName="/ppt/theme/theme77.xml" ContentType="application/vnd.openxmlformats-officedocument.theme+xml"/>
  <Override PartName="/ppt/slideLayouts/slideLayout900.xml" ContentType="application/vnd.openxmlformats-officedocument.presentationml.slideLayout+xml"/>
  <Override PartName="/ppt/slideLayouts/slideLayout901.xml" ContentType="application/vnd.openxmlformats-officedocument.presentationml.slideLayout+xml"/>
  <Override PartName="/ppt/slideLayouts/slideLayout902.xml" ContentType="application/vnd.openxmlformats-officedocument.presentationml.slideLayout+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slideLayouts/slideLayout905.xml" ContentType="application/vnd.openxmlformats-officedocument.presentationml.slideLayout+xml"/>
  <Override PartName="/ppt/slideLayouts/slideLayout906.xml" ContentType="application/vnd.openxmlformats-officedocument.presentationml.slideLayout+xml"/>
  <Override PartName="/ppt/slideLayouts/slideLayout907.xml" ContentType="application/vnd.openxmlformats-officedocument.presentationml.slideLayout+xml"/>
  <Override PartName="/ppt/slideLayouts/slideLayout908.xml" ContentType="application/vnd.openxmlformats-officedocument.presentationml.slideLayout+xml"/>
  <Override PartName="/ppt/slideLayouts/slideLayout909.xml" ContentType="application/vnd.openxmlformats-officedocument.presentationml.slideLayout+xml"/>
  <Override PartName="/ppt/slideLayouts/slideLayout910.xml" ContentType="application/vnd.openxmlformats-officedocument.presentationml.slideLayout+xml"/>
  <Override PartName="/ppt/theme/theme78.xml" ContentType="application/vnd.openxmlformats-officedocument.theme+xml"/>
  <Override PartName="/ppt/slideLayouts/slideLayout911.xml" ContentType="application/vnd.openxmlformats-officedocument.presentationml.slideLayout+xml"/>
  <Override PartName="/ppt/slideLayouts/slideLayout912.xml" ContentType="application/vnd.openxmlformats-officedocument.presentationml.slideLayout+xml"/>
  <Override PartName="/ppt/slideLayouts/slideLayout913.xml" ContentType="application/vnd.openxmlformats-officedocument.presentationml.slideLayout+xml"/>
  <Override PartName="/ppt/slideLayouts/slideLayout914.xml" ContentType="application/vnd.openxmlformats-officedocument.presentationml.slideLayout+xml"/>
  <Override PartName="/ppt/slideLayouts/slideLayout915.xml" ContentType="application/vnd.openxmlformats-officedocument.presentationml.slideLayout+xml"/>
  <Override PartName="/ppt/slideLayouts/slideLayout916.xml" ContentType="application/vnd.openxmlformats-officedocument.presentationml.slideLayout+xml"/>
  <Override PartName="/ppt/slideLayouts/slideLayout917.xml" ContentType="application/vnd.openxmlformats-officedocument.presentationml.slideLayout+xml"/>
  <Override PartName="/ppt/slideLayouts/slideLayout918.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theme/theme79.xml" ContentType="application/vnd.openxmlformats-officedocument.theme+xml"/>
  <Override PartName="/ppt/slideLayouts/slideLayout922.xml" ContentType="application/vnd.openxmlformats-officedocument.presentationml.slideLayout+xml"/>
  <Override PartName="/ppt/slideLayouts/slideLayout923.xml" ContentType="application/vnd.openxmlformats-officedocument.presentationml.slideLayout+xml"/>
  <Override PartName="/ppt/slideLayouts/slideLayout924.xml" ContentType="application/vnd.openxmlformats-officedocument.presentationml.slideLayout+xml"/>
  <Override PartName="/ppt/slideLayouts/slideLayout925.xml" ContentType="application/vnd.openxmlformats-officedocument.presentationml.slideLayout+xml"/>
  <Override PartName="/ppt/slideLayouts/slideLayout926.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slideLayouts/slideLayout929.xml" ContentType="application/vnd.openxmlformats-officedocument.presentationml.slideLayout+xml"/>
  <Override PartName="/ppt/slideLayouts/slideLayout930.xml" ContentType="application/vnd.openxmlformats-officedocument.presentationml.slideLayout+xml"/>
  <Override PartName="/ppt/slideLayouts/slideLayout931.xml" ContentType="application/vnd.openxmlformats-officedocument.presentationml.slideLayout+xml"/>
  <Override PartName="/ppt/slideLayouts/slideLayout932.xml" ContentType="application/vnd.openxmlformats-officedocument.presentationml.slideLayout+xml"/>
  <Override PartName="/ppt/theme/theme80.xml" ContentType="application/vnd.openxmlformats-officedocument.theme+xml"/>
  <Override PartName="/ppt/slideLayouts/slideLayout933.xml" ContentType="application/vnd.openxmlformats-officedocument.presentationml.slideLayout+xml"/>
  <Override PartName="/ppt/slideLayouts/slideLayout934.xml" ContentType="application/vnd.openxmlformats-officedocument.presentationml.slideLayout+xml"/>
  <Override PartName="/ppt/slideLayouts/slideLayout935.xml" ContentType="application/vnd.openxmlformats-officedocument.presentationml.slideLayout+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39.xml" ContentType="application/vnd.openxmlformats-officedocument.presentationml.slideLayout+xml"/>
  <Override PartName="/ppt/slideLayouts/slideLayout940.xml" ContentType="application/vnd.openxmlformats-officedocument.presentationml.slideLayout+xml"/>
  <Override PartName="/ppt/slideLayouts/slideLayout941.xml" ContentType="application/vnd.openxmlformats-officedocument.presentationml.slideLayout+xml"/>
  <Override PartName="/ppt/slideLayouts/slideLayout942.xml" ContentType="application/vnd.openxmlformats-officedocument.presentationml.slideLayout+xml"/>
  <Override PartName="/ppt/slideLayouts/slideLayout943.xml" ContentType="application/vnd.openxmlformats-officedocument.presentationml.slideLayout+xml"/>
  <Override PartName="/ppt/theme/theme81.xml" ContentType="application/vnd.openxmlformats-officedocument.theme+xml"/>
  <Override PartName="/ppt/slideLayouts/slideLayout944.xml" ContentType="application/vnd.openxmlformats-officedocument.presentationml.slideLayout+xml"/>
  <Override PartName="/ppt/slideLayouts/slideLayout945.xml" ContentType="application/vnd.openxmlformats-officedocument.presentationml.slideLayout+xml"/>
  <Override PartName="/ppt/slideLayouts/slideLayout946.xml" ContentType="application/vnd.openxmlformats-officedocument.presentationml.slideLayout+xml"/>
  <Override PartName="/ppt/slideLayouts/slideLayout947.xml" ContentType="application/vnd.openxmlformats-officedocument.presentationml.slideLayout+xml"/>
  <Override PartName="/ppt/slideLayouts/slideLayout948.xml" ContentType="application/vnd.openxmlformats-officedocument.presentationml.slideLayout+xml"/>
  <Override PartName="/ppt/slideLayouts/slideLayout949.xml" ContentType="application/vnd.openxmlformats-officedocument.presentationml.slideLayout+xml"/>
  <Override PartName="/ppt/slideLayouts/slideLayout950.xml" ContentType="application/vnd.openxmlformats-officedocument.presentationml.slideLayout+xml"/>
  <Override PartName="/ppt/slideLayouts/slideLayout951.xml" ContentType="application/vnd.openxmlformats-officedocument.presentationml.slideLayout+xml"/>
  <Override PartName="/ppt/slideLayouts/slideLayout952.xml" ContentType="application/vnd.openxmlformats-officedocument.presentationml.slideLayout+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theme/theme82.xml" ContentType="application/vnd.openxmlformats-officedocument.theme+xml"/>
  <Override PartName="/ppt/slideLayouts/slideLayout955.xml" ContentType="application/vnd.openxmlformats-officedocument.presentationml.slideLayout+xml"/>
  <Override PartName="/ppt/slideLayouts/slideLayout956.xml" ContentType="application/vnd.openxmlformats-officedocument.presentationml.slideLayout+xml"/>
  <Override PartName="/ppt/slideLayouts/slideLayout957.xml" ContentType="application/vnd.openxmlformats-officedocument.presentationml.slideLayout+xml"/>
  <Override PartName="/ppt/slideLayouts/slideLayout958.xml" ContentType="application/vnd.openxmlformats-officedocument.presentationml.slideLayout+xml"/>
  <Override PartName="/ppt/slideLayouts/slideLayout959.xml" ContentType="application/vnd.openxmlformats-officedocument.presentationml.slideLayout+xml"/>
  <Override PartName="/ppt/slideLayouts/slideLayout960.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64.xml" ContentType="application/vnd.openxmlformats-officedocument.presentationml.slideLayout+xml"/>
  <Override PartName="/ppt/slideLayouts/slideLayout965.xml" ContentType="application/vnd.openxmlformats-officedocument.presentationml.slideLayout+xml"/>
  <Override PartName="/ppt/theme/theme83.xml" ContentType="application/vnd.openxmlformats-officedocument.theme+xml"/>
  <Override PartName="/ppt/slideLayouts/slideLayout966.xml" ContentType="application/vnd.openxmlformats-officedocument.presentationml.slideLayout+xml"/>
  <Override PartName="/ppt/slideLayouts/slideLayout967.xml" ContentType="application/vnd.openxmlformats-officedocument.presentationml.slideLayout+xml"/>
  <Override PartName="/ppt/slideLayouts/slideLayout968.xml" ContentType="application/vnd.openxmlformats-officedocument.presentationml.slideLayout+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2.xml" ContentType="application/vnd.openxmlformats-officedocument.presentationml.slideLayout+xml"/>
  <Override PartName="/ppt/slideLayouts/slideLayout973.xml" ContentType="application/vnd.openxmlformats-officedocument.presentationml.slideLayout+xml"/>
  <Override PartName="/ppt/slideLayouts/slideLayout974.xml" ContentType="application/vnd.openxmlformats-officedocument.presentationml.slideLayout+xml"/>
  <Override PartName="/ppt/slideLayouts/slideLayout975.xml" ContentType="application/vnd.openxmlformats-officedocument.presentationml.slideLayout+xml"/>
  <Override PartName="/ppt/slideLayouts/slideLayout976.xml" ContentType="application/vnd.openxmlformats-officedocument.presentationml.slideLayout+xml"/>
  <Override PartName="/ppt/theme/theme84.xml" ContentType="application/vnd.openxmlformats-officedocument.theme+xml"/>
  <Override PartName="/ppt/theme/theme8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76" r:id="rId32"/>
    <p:sldMasterId id="2147484102" r:id="rId33"/>
    <p:sldMasterId id="2147484115" r:id="rId34"/>
    <p:sldMasterId id="2147484128" r:id="rId35"/>
    <p:sldMasterId id="2147484141" r:id="rId36"/>
    <p:sldMasterId id="2147484154" r:id="rId37"/>
    <p:sldMasterId id="2147484167" r:id="rId38"/>
    <p:sldMasterId id="2147484180" r:id="rId39"/>
    <p:sldMasterId id="2147484193" r:id="rId40"/>
    <p:sldMasterId id="2147484206" r:id="rId41"/>
    <p:sldMasterId id="2147484219" r:id="rId42"/>
    <p:sldMasterId id="2147484232" r:id="rId43"/>
    <p:sldMasterId id="2147484245" r:id="rId44"/>
    <p:sldMasterId id="2147484258" r:id="rId45"/>
    <p:sldMasterId id="2147484271" r:id="rId46"/>
    <p:sldMasterId id="2147484284" r:id="rId47"/>
    <p:sldMasterId id="2147484297" r:id="rId48"/>
    <p:sldMasterId id="2147484310" r:id="rId49"/>
    <p:sldMasterId id="2147484323" r:id="rId50"/>
    <p:sldMasterId id="2147484336" r:id="rId51"/>
    <p:sldMasterId id="2147484349" r:id="rId52"/>
    <p:sldMasterId id="2147484362" r:id="rId53"/>
    <p:sldMasterId id="2147484375" r:id="rId54"/>
    <p:sldMasterId id="2147484388" r:id="rId55"/>
    <p:sldMasterId id="2147484401" r:id="rId56"/>
    <p:sldMasterId id="2147484414" r:id="rId57"/>
    <p:sldMasterId id="2147484427" r:id="rId58"/>
    <p:sldMasterId id="2147484440" r:id="rId59"/>
    <p:sldMasterId id="2147484453" r:id="rId60"/>
    <p:sldMasterId id="2147484466" r:id="rId61"/>
    <p:sldMasterId id="2147484479" r:id="rId62"/>
    <p:sldMasterId id="2147484492" r:id="rId63"/>
    <p:sldMasterId id="2147484505" r:id="rId64"/>
    <p:sldMasterId id="2147484518" r:id="rId65"/>
    <p:sldMasterId id="2147484531" r:id="rId66"/>
    <p:sldMasterId id="2147484544" r:id="rId67"/>
    <p:sldMasterId id="2147484557" r:id="rId68"/>
    <p:sldMasterId id="2147484570" r:id="rId69"/>
    <p:sldMasterId id="2147484583" r:id="rId70"/>
    <p:sldMasterId id="2147484596" r:id="rId71"/>
    <p:sldMasterId id="2147484609" r:id="rId72"/>
    <p:sldMasterId id="2147484622" r:id="rId73"/>
    <p:sldMasterId id="2147484635" r:id="rId74"/>
    <p:sldMasterId id="2147484648" r:id="rId75"/>
    <p:sldMasterId id="2147484661" r:id="rId76"/>
    <p:sldMasterId id="2147484674" r:id="rId77"/>
    <p:sldMasterId id="2147484687" r:id="rId78"/>
    <p:sldMasterId id="2147484700" r:id="rId79"/>
    <p:sldMasterId id="2147484713" r:id="rId80"/>
    <p:sldMasterId id="2147484726" r:id="rId81"/>
    <p:sldMasterId id="2147484739" r:id="rId82"/>
    <p:sldMasterId id="2147484752" r:id="rId83"/>
    <p:sldMasterId id="2147484765" r:id="rId84"/>
  </p:sldMasterIdLst>
  <p:notesMasterIdLst>
    <p:notesMasterId r:id="rId117"/>
  </p:notesMasterIdLst>
  <p:sldIdLst>
    <p:sldId id="256" r:id="rId85"/>
    <p:sldId id="257" r:id="rId86"/>
    <p:sldId id="258" r:id="rId87"/>
    <p:sldId id="259" r:id="rId88"/>
    <p:sldId id="260" r:id="rId89"/>
    <p:sldId id="261" r:id="rId90"/>
    <p:sldId id="263" r:id="rId91"/>
    <p:sldId id="265" r:id="rId92"/>
    <p:sldId id="267" r:id="rId93"/>
    <p:sldId id="269" r:id="rId94"/>
    <p:sldId id="270" r:id="rId95"/>
    <p:sldId id="271" r:id="rId96"/>
    <p:sldId id="272" r:id="rId97"/>
    <p:sldId id="273" r:id="rId98"/>
    <p:sldId id="274" r:id="rId99"/>
    <p:sldId id="275" r:id="rId100"/>
    <p:sldId id="276" r:id="rId101"/>
    <p:sldId id="277" r:id="rId102"/>
    <p:sldId id="342" r:id="rId103"/>
    <p:sldId id="279" r:id="rId104"/>
    <p:sldId id="280" r:id="rId105"/>
    <p:sldId id="282" r:id="rId106"/>
    <p:sldId id="283" r:id="rId107"/>
    <p:sldId id="291" r:id="rId108"/>
    <p:sldId id="344" r:id="rId109"/>
    <p:sldId id="293" r:id="rId110"/>
    <p:sldId id="294" r:id="rId111"/>
    <p:sldId id="295" r:id="rId112"/>
    <p:sldId id="296" r:id="rId113"/>
    <p:sldId id="297" r:id="rId114"/>
    <p:sldId id="299" r:id="rId115"/>
    <p:sldId id="320" r:id="rId116"/>
  </p:sldIdLst>
  <p:sldSz cx="9144000" cy="6858000" type="screen4x3"/>
  <p:notesSz cx="6858000" cy="9144000"/>
  <p:embeddedFontLst>
    <p:embeddedFont>
      <p:font typeface="Calibri" panose="020F0502020204030204" pitchFamily="34" charset="0"/>
      <p:regular r:id="rId118"/>
      <p:bold r:id="rId119"/>
      <p:italic r:id="rId120"/>
      <p:boldItalic r:id="rId121"/>
    </p:embeddedFont>
    <p:embeddedFont>
      <p:font typeface="Verdana" panose="020B0604030504040204" pitchFamily="34" charset="0"/>
      <p:regular r:id="rId122"/>
      <p:bold r:id="rId123"/>
      <p:italic r:id="rId124"/>
      <p:boldItalic r:id="rId125"/>
    </p:embeddedFont>
    <p:embeddedFont>
      <p:font typeface="Arial Narrow" panose="020B0606020202030204" pitchFamily="34" charset="0"/>
      <p:regular r:id="rId126"/>
      <p:bold r:id="rId127"/>
      <p:italic r:id="rId128"/>
      <p:boldItalic r:id="rId129"/>
    </p:embeddedFont>
    <p:embeddedFont>
      <p:font typeface="Lucida Sans Typewriter" panose="020B0604020202020204" charset="0"/>
      <p:regular r:id="rId130"/>
      <p:bold r:id="rId131"/>
      <p:italic r:id="rId132"/>
      <p:boldItalic r:id="rId133"/>
    </p:embeddedFont>
    <p:embeddedFont>
      <p:font typeface="Segoe UI" panose="020B0502040204020203" pitchFamily="34" charset="0"/>
      <p:regular r:id="rId134"/>
      <p:bold r:id="rId135"/>
      <p:italic r:id="rId136"/>
      <p:boldItalic r:id="rId137"/>
    </p:embeddedFont>
  </p:embeddedFontLst>
  <p:custDataLst>
    <p:tags r:id="rId1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023" autoAdjust="0"/>
    <p:restoredTop sz="80987" autoAdjust="0"/>
  </p:normalViewPr>
  <p:slideViewPr>
    <p:cSldViewPr snapToGrid="0">
      <p:cViewPr varScale="1">
        <p:scale>
          <a:sx n="75" d="100"/>
          <a:sy n="75" d="100"/>
        </p:scale>
        <p:origin x="2340" y="54"/>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notesMaster" Target="notesMasters/notesMaster1.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Master" Target="slideMasters/slideMaster63.xml"/><Relationship Id="rId68" Type="http://schemas.openxmlformats.org/officeDocument/2006/relationships/slideMaster" Target="slideMasters/slideMaster68.xml"/><Relationship Id="rId84" Type="http://schemas.openxmlformats.org/officeDocument/2006/relationships/slideMaster" Target="slideMasters/slideMaster84.xml"/><Relationship Id="rId89" Type="http://schemas.openxmlformats.org/officeDocument/2006/relationships/slide" Target="slides/slide5.xml"/><Relationship Id="rId112" Type="http://schemas.openxmlformats.org/officeDocument/2006/relationships/slide" Target="slides/slide28.xml"/><Relationship Id="rId133" Type="http://schemas.openxmlformats.org/officeDocument/2006/relationships/font" Target="fonts/font16.fntdata"/><Relationship Id="rId138" Type="http://schemas.openxmlformats.org/officeDocument/2006/relationships/tags" Target="tags/tag1.xml"/><Relationship Id="rId16" Type="http://schemas.openxmlformats.org/officeDocument/2006/relationships/slideMaster" Target="slideMasters/slideMaster16.xml"/><Relationship Id="rId107" Type="http://schemas.openxmlformats.org/officeDocument/2006/relationships/slide" Target="slides/slide23.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74" Type="http://schemas.openxmlformats.org/officeDocument/2006/relationships/slideMaster" Target="slideMasters/slideMaster74.xml"/><Relationship Id="rId79" Type="http://schemas.openxmlformats.org/officeDocument/2006/relationships/slideMaster" Target="slideMasters/slideMaster79.xml"/><Relationship Id="rId102" Type="http://schemas.openxmlformats.org/officeDocument/2006/relationships/slide" Target="slides/slide18.xml"/><Relationship Id="rId123" Type="http://schemas.openxmlformats.org/officeDocument/2006/relationships/font" Target="fonts/font6.fntdata"/><Relationship Id="rId128" Type="http://schemas.openxmlformats.org/officeDocument/2006/relationships/font" Target="fonts/font11.fntdata"/><Relationship Id="rId5" Type="http://schemas.openxmlformats.org/officeDocument/2006/relationships/slideMaster" Target="slideMasters/slideMaster5.xml"/><Relationship Id="rId90" Type="http://schemas.openxmlformats.org/officeDocument/2006/relationships/slide" Target="slides/slide6.xml"/><Relationship Id="rId95" Type="http://schemas.openxmlformats.org/officeDocument/2006/relationships/slide" Target="slides/slide11.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Master" Target="slideMasters/slideMaster64.xml"/><Relationship Id="rId69" Type="http://schemas.openxmlformats.org/officeDocument/2006/relationships/slideMaster" Target="slideMasters/slideMaster69.xml"/><Relationship Id="rId113" Type="http://schemas.openxmlformats.org/officeDocument/2006/relationships/slide" Target="slides/slide29.xml"/><Relationship Id="rId118" Type="http://schemas.openxmlformats.org/officeDocument/2006/relationships/font" Target="fonts/font1.fntdata"/><Relationship Id="rId134" Type="http://schemas.openxmlformats.org/officeDocument/2006/relationships/font" Target="fonts/font17.fntdata"/><Relationship Id="rId13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Master" Target="slideMasters/slideMaster72.xml"/><Relationship Id="rId80" Type="http://schemas.openxmlformats.org/officeDocument/2006/relationships/slideMaster" Target="slideMasters/slideMaster80.xml"/><Relationship Id="rId85" Type="http://schemas.openxmlformats.org/officeDocument/2006/relationships/slide" Target="slides/slide1.xml"/><Relationship Id="rId93" Type="http://schemas.openxmlformats.org/officeDocument/2006/relationships/slide" Target="slides/slide9.xml"/><Relationship Id="rId98" Type="http://schemas.openxmlformats.org/officeDocument/2006/relationships/slide" Target="slides/slide14.xml"/><Relationship Id="rId121" Type="http://schemas.openxmlformats.org/officeDocument/2006/relationships/font" Target="fonts/font4.fntdata"/><Relationship Id="rId14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Master" Target="slideMasters/slideMaster59.xml"/><Relationship Id="rId67" Type="http://schemas.openxmlformats.org/officeDocument/2006/relationships/slideMaster" Target="slideMasters/slideMaster67.xml"/><Relationship Id="rId103" Type="http://schemas.openxmlformats.org/officeDocument/2006/relationships/slide" Target="slides/slide19.xml"/><Relationship Id="rId108" Type="http://schemas.openxmlformats.org/officeDocument/2006/relationships/slide" Target="slides/slide24.xml"/><Relationship Id="rId116" Type="http://schemas.openxmlformats.org/officeDocument/2006/relationships/slide" Target="slides/slide32.xml"/><Relationship Id="rId124" Type="http://schemas.openxmlformats.org/officeDocument/2006/relationships/font" Target="fonts/font7.fntdata"/><Relationship Id="rId129" Type="http://schemas.openxmlformats.org/officeDocument/2006/relationships/font" Target="fonts/font12.fntdata"/><Relationship Id="rId137" Type="http://schemas.openxmlformats.org/officeDocument/2006/relationships/font" Target="fonts/font20.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Master" Target="slideMasters/slideMaster54.xml"/><Relationship Id="rId62" Type="http://schemas.openxmlformats.org/officeDocument/2006/relationships/slideMaster" Target="slideMasters/slideMaster62.xml"/><Relationship Id="rId70" Type="http://schemas.openxmlformats.org/officeDocument/2006/relationships/slideMaster" Target="slideMasters/slideMaster70.xml"/><Relationship Id="rId75" Type="http://schemas.openxmlformats.org/officeDocument/2006/relationships/slideMaster" Target="slideMasters/slideMaster75.xml"/><Relationship Id="rId83" Type="http://schemas.openxmlformats.org/officeDocument/2006/relationships/slideMaster" Target="slideMasters/slideMaster83.xml"/><Relationship Id="rId88" Type="http://schemas.openxmlformats.org/officeDocument/2006/relationships/slide" Target="slides/slide4.xml"/><Relationship Id="rId91" Type="http://schemas.openxmlformats.org/officeDocument/2006/relationships/slide" Target="slides/slide7.xml"/><Relationship Id="rId96" Type="http://schemas.openxmlformats.org/officeDocument/2006/relationships/slide" Target="slides/slide12.xml"/><Relationship Id="rId111" Type="http://schemas.openxmlformats.org/officeDocument/2006/relationships/slide" Target="slides/slide27.xml"/><Relationship Id="rId132" Type="http://schemas.openxmlformats.org/officeDocument/2006/relationships/font" Target="fonts/font15.fntdata"/><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Master" Target="slideMasters/slideMaster57.xml"/><Relationship Id="rId106" Type="http://schemas.openxmlformats.org/officeDocument/2006/relationships/slide" Target="slides/slide22.xml"/><Relationship Id="rId114" Type="http://schemas.openxmlformats.org/officeDocument/2006/relationships/slide" Target="slides/slide30.xml"/><Relationship Id="rId119" Type="http://schemas.openxmlformats.org/officeDocument/2006/relationships/font" Target="fonts/font2.fntdata"/><Relationship Id="rId127" Type="http://schemas.openxmlformats.org/officeDocument/2006/relationships/font" Target="fonts/font10.fntdata"/><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Master" Target="slideMasters/slideMaster60.xml"/><Relationship Id="rId65" Type="http://schemas.openxmlformats.org/officeDocument/2006/relationships/slideMaster" Target="slideMasters/slideMaster65.xml"/><Relationship Id="rId73" Type="http://schemas.openxmlformats.org/officeDocument/2006/relationships/slideMaster" Target="slideMasters/slideMaster73.xml"/><Relationship Id="rId78" Type="http://schemas.openxmlformats.org/officeDocument/2006/relationships/slideMaster" Target="slideMasters/slideMaster78.xml"/><Relationship Id="rId81" Type="http://schemas.openxmlformats.org/officeDocument/2006/relationships/slideMaster" Target="slideMasters/slideMaster81.xml"/><Relationship Id="rId86" Type="http://schemas.openxmlformats.org/officeDocument/2006/relationships/slide" Target="slides/slide2.xml"/><Relationship Id="rId94" Type="http://schemas.openxmlformats.org/officeDocument/2006/relationships/slide" Target="slides/slide10.xml"/><Relationship Id="rId99" Type="http://schemas.openxmlformats.org/officeDocument/2006/relationships/slide" Target="slides/slide15.xml"/><Relationship Id="rId101" Type="http://schemas.openxmlformats.org/officeDocument/2006/relationships/slide" Target="slides/slide17.xml"/><Relationship Id="rId122" Type="http://schemas.openxmlformats.org/officeDocument/2006/relationships/font" Target="fonts/font5.fntdata"/><Relationship Id="rId130" Type="http://schemas.openxmlformats.org/officeDocument/2006/relationships/font" Target="fonts/font13.fntdata"/><Relationship Id="rId135" Type="http://schemas.openxmlformats.org/officeDocument/2006/relationships/font" Target="fonts/font18.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25.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Master" Target="slideMasters/slideMaster76.xml"/><Relationship Id="rId97" Type="http://schemas.openxmlformats.org/officeDocument/2006/relationships/slide" Target="slides/slide13.xml"/><Relationship Id="rId104" Type="http://schemas.openxmlformats.org/officeDocument/2006/relationships/slide" Target="slides/slide20.xml"/><Relationship Id="rId120" Type="http://schemas.openxmlformats.org/officeDocument/2006/relationships/font" Target="fonts/font3.fntdata"/><Relationship Id="rId125" Type="http://schemas.openxmlformats.org/officeDocument/2006/relationships/font" Target="fonts/font8.fntdata"/><Relationship Id="rId141"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Master" Target="slideMasters/slideMaster71.xml"/><Relationship Id="rId92" Type="http://schemas.openxmlformats.org/officeDocument/2006/relationships/slide" Target="slides/slide8.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Master" Target="slideMasters/slideMaster66.xml"/><Relationship Id="rId87" Type="http://schemas.openxmlformats.org/officeDocument/2006/relationships/slide" Target="slides/slide3.xml"/><Relationship Id="rId110" Type="http://schemas.openxmlformats.org/officeDocument/2006/relationships/slide" Target="slides/slide26.xml"/><Relationship Id="rId115" Type="http://schemas.openxmlformats.org/officeDocument/2006/relationships/slide" Target="slides/slide31.xml"/><Relationship Id="rId131" Type="http://schemas.openxmlformats.org/officeDocument/2006/relationships/font" Target="fonts/font14.fntdata"/><Relationship Id="rId136" Type="http://schemas.openxmlformats.org/officeDocument/2006/relationships/font" Target="fonts/font19.fntdata"/><Relationship Id="rId61" Type="http://schemas.openxmlformats.org/officeDocument/2006/relationships/slideMaster" Target="slideMasters/slideMaster61.xml"/><Relationship Id="rId82" Type="http://schemas.openxmlformats.org/officeDocument/2006/relationships/slideMaster" Target="slideMasters/slideMaster8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Master" Target="slideMasters/slideMaster77.xml"/><Relationship Id="rId100" Type="http://schemas.openxmlformats.org/officeDocument/2006/relationships/slide" Target="slides/slide16.xml"/><Relationship Id="rId105" Type="http://schemas.openxmlformats.org/officeDocument/2006/relationships/slide" Target="slides/slide21.xml"/><Relationship Id="rId126"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29B07-20E5-4F7A-B6E6-7A260DC9699B}" type="datetimeFigureOut">
              <a:rPr lang="en-US" smtClean="0"/>
              <a:t>8/10/2020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9588E-88F4-4777-9104-DA2E2303A75D}" type="slidenum">
              <a:rPr lang="en-US" smtClean="0"/>
              <a:t>‹#›</a:t>
            </a:fld>
            <a:endParaRPr lang="en-US" dirty="0"/>
          </a:p>
        </p:txBody>
      </p:sp>
    </p:spTree>
    <p:extLst>
      <p:ext uri="{BB962C8B-B14F-4D97-AF65-F5344CB8AC3E}">
        <p14:creationId xmlns:p14="http://schemas.microsoft.com/office/powerpoint/2010/main" val="1353437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115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Labs: </a:t>
            </a:r>
            <a:r>
              <a:rPr lang="en-US" sz="1000" b="1" dirty="0">
                <a:effectLst/>
                <a:latin typeface="Arial" panose="020B0604020202020204" pitchFamily="34" charset="0"/>
                <a:ea typeface="Calibri" panose="020F0502020204030204" pitchFamily="34" charset="0"/>
                <a:cs typeface="Times New Roman" panose="02020603050405020304" pitchFamily="18" charset="0"/>
              </a:rPr>
              <a:t>120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Install and manage a Domain Name System (DNS) server.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Configure DNS zones.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Configure name resolution between zones.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Integrate DNS with Active Directory Domain Services (AD DS).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Configure advanced DNS settings.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20741B_04.pptx.</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the materials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and determine how you will use the information to reinforce student learning and promote knowledge transfer to on-the-job performance.</a:t>
            </a:r>
          </a:p>
          <a:p>
            <a:pPr>
              <a:lnSpc>
                <a:spcPct val="90000"/>
              </a:lnSpc>
            </a:pPr>
            <a:r>
              <a:rPr lang="en-CA" sz="1000" dirty="0">
                <a:effectLst/>
                <a:latin typeface="Arial" panose="020B0604020202020204" pitchFamily="34" charset="0"/>
                <a:ea typeface="Times New Roman" panose="02020603050405020304" pitchFamily="18" charset="0"/>
                <a:cs typeface="Segoe UI" panose="020B0502040204020203" pitchFamily="34"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1063499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DNS server is authoritative for a zone if:</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It is set to Authoritative in the DNS Server Properties.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It hosts the resource records in the zone file that is named for the zone.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It has multiple CNAME resource records.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It is set to Authoritative in the Zone Properties.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It is the secondary zone server.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It is set to Authoritative in the DNS Server Properties.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It hosts the resource records in the zone file that is named for the zone.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It has multiple CNAME resource records.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It is set to Authoritative in the Zone Properties.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It is the secondary zone server.</a:t>
            </a:r>
          </a:p>
        </p:txBody>
      </p:sp>
      <p:sp>
        <p:nvSpPr>
          <p:cNvPr id="4" name="Slide Number Placeholder 3"/>
          <p:cNvSpPr>
            <a:spLocks noGrp="1"/>
          </p:cNvSpPr>
          <p:nvPr>
            <p:ph type="sldNum" sz="quarter" idx="10"/>
          </p:nvPr>
        </p:nvSpPr>
        <p:spPr/>
        <p:txBody>
          <a:bodyPr/>
          <a:lstStyle/>
          <a:p>
            <a:fld id="{AAE9588E-88F4-4777-9104-DA2E2303A75D}"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270080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DNS resource records store information on the DNS server that relates a domain name to an IP address. Review the record types.</a:t>
            </a:r>
          </a:p>
        </p:txBody>
      </p:sp>
      <p:sp>
        <p:nvSpPr>
          <p:cNvPr id="4" name="Slide Number Placeholder 3"/>
          <p:cNvSpPr>
            <a:spLocks noGrp="1"/>
          </p:cNvSpPr>
          <p:nvPr>
            <p:ph type="sldNum" sz="quarter" idx="10"/>
          </p:nvPr>
        </p:nvSpPr>
        <p:spPr/>
        <p:txBody>
          <a:bodyPr/>
          <a:lstStyle/>
          <a:p>
            <a:fld id="{AAE9588E-88F4-4777-9104-DA2E2303A75D}"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21292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host computers often dynamically create resource records when they contact a DNS server. Point out that resource records can also be created manually, and explain the methods available for doing so in Windows Server 2016.</a:t>
            </a:r>
          </a:p>
        </p:txBody>
      </p:sp>
      <p:sp>
        <p:nvSpPr>
          <p:cNvPr id="4" name="Slide Number Placeholder 3"/>
          <p:cNvSpPr>
            <a:spLocks noGrp="1"/>
          </p:cNvSpPr>
          <p:nvPr>
            <p:ph type="sldNum" sz="quarter" idx="10"/>
          </p:nvPr>
        </p:nvSpPr>
        <p:spPr/>
        <p:txBody>
          <a:bodyPr/>
          <a:lstStyle/>
          <a:p>
            <a:fld id="{AAE9588E-88F4-4777-9104-DA2E2303A75D}"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421867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a DNS zone contains the DNS records for one or more namespaces, and that it can be configured to find an IP address for a given name in a forward lookup zone, or be configured to resolve a name from a given IP address in a reverse lookup zone.</a:t>
            </a:r>
          </a:p>
        </p:txBody>
      </p:sp>
      <p:sp>
        <p:nvSpPr>
          <p:cNvPr id="4" name="Slide Number Placeholder 3"/>
          <p:cNvSpPr>
            <a:spLocks noGrp="1"/>
          </p:cNvSpPr>
          <p:nvPr>
            <p:ph type="sldNum" sz="quarter" idx="10"/>
          </p:nvPr>
        </p:nvSpPr>
        <p:spPr/>
        <p:txBody>
          <a:bodyPr/>
          <a:lstStyle/>
          <a:p>
            <a:fld id="{AAE9588E-88F4-4777-9104-DA2E2303A75D}"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5870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that there are four DNS zone types: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Primary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Secondary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Stub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Active Directory–integrated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dirty="0">
                <a:effectLst/>
                <a:latin typeface="Arial" panose="020B0604020202020204" pitchFamily="34" charset="0"/>
                <a:ea typeface="Calibri" panose="020F0502020204030204" pitchFamily="34" charset="0"/>
                <a:cs typeface="Segoe UI" panose="020B0502040204020203" pitchFamily="34" charset="0"/>
              </a:rPr>
              <a:t>Make the following points about the zones: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Primary Zone: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DNS server is the primary source for zone information.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Primary zone stores the master copy of zone data in either a local file or in AD DS.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Primary zone file is named </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zone_name</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dns</a:t>
            </a:r>
            <a:r>
              <a:rPr lang="en-US" sz="1000" dirty="0">
                <a:effectLst/>
                <a:latin typeface="Arial" panose="020B0604020202020204" pitchFamily="34" charset="0"/>
                <a:ea typeface="Times New Roman" panose="02020603050405020304" pitchFamily="18" charset="0"/>
                <a:cs typeface="Segoe UI" panose="020B0502040204020203" pitchFamily="34" charset="0"/>
              </a:rPr>
              <a:t> by default, and is located in %windir%\System32\Dns.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Secondary Zone: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The server is a secondary source for zone information.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The secondary zone information must be obtained from another DNS server that also hosts the zone.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 secondary zone cannot be stored in AD DS.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Stub zones and Active Directory–integrated zones will be discussed in detail in Lesson 3 and Lesson 4, respectively, in this module.</a:t>
            </a:r>
          </a:p>
        </p:txBody>
      </p:sp>
      <p:sp>
        <p:nvSpPr>
          <p:cNvPr id="4" name="Slide Number Placeholder 3"/>
          <p:cNvSpPr>
            <a:spLocks noGrp="1"/>
          </p:cNvSpPr>
          <p:nvPr>
            <p:ph type="sldNum" sz="quarter" idx="10"/>
          </p:nvPr>
        </p:nvSpPr>
        <p:spPr/>
        <p:txBody>
          <a:bodyPr/>
          <a:lstStyle/>
          <a:p>
            <a:fld id="{AAE9588E-88F4-4777-9104-DA2E2303A75D}"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05617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Define zone transfer, and describe to the students the purpose and process of zone transfers. Describe the DNS zone transfer process by referring to the slide. A zone transfer occurs when the DNS zone that is on one server is transferred to another DNS server. Zone transfers keep primary and secondary DNS server zones synchronized. This is how DNS builds its resilience on the Internet. Emphasize the importance of keeping zones up to date and synchronized. </a:t>
            </a:r>
          </a:p>
          <a:p>
            <a:pPr>
              <a:lnSpc>
                <a:spcPts val="1300"/>
              </a:lnSpc>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Briefly discuss the two types of DNS zone transfers, full and incremental:</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full zone transfer occurs when the entire zone is copied from one DNS server to another.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 incremental zone transfer occurs when there is an update to the DNS server, and only the resource records that were changed are replicated to the other server.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sure to highlight that Active Directory–integrated zones replicate as part of AD DS, whereas standards-based zone transfers occur as part of DNS zone transfer queries.  Describe the process for implementing zone replication between DNS servers.  </a:t>
            </a:r>
          </a:p>
        </p:txBody>
      </p:sp>
      <p:sp>
        <p:nvSpPr>
          <p:cNvPr id="4" name="Slide Number Placeholder 3"/>
          <p:cNvSpPr>
            <a:spLocks noGrp="1"/>
          </p:cNvSpPr>
          <p:nvPr>
            <p:ph type="sldNum" sz="quarter" idx="10"/>
          </p:nvPr>
        </p:nvSpPr>
        <p:spPr/>
        <p:txBody>
          <a:bodyPr/>
          <a:lstStyle/>
          <a:p>
            <a:fld id="{AAE9588E-88F4-4777-9104-DA2E2303A75D}"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1993583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this is the lesson that covers DNS caching, forwarding, conditional forwarding, and stub zones.  Explain that these different ways of configuring DNS to resolve names can be confusing, but that each procedure has a specific purpose.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stub zone consists of which of the following? (Choose two answers.)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The IP address of one or more master servers that you can use to update the zone.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Resource records not contained in a DNS server’s zone.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A cache of domain names and their associated IP addresses for the most common domains that the organization uses or accesses.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Requests for all Internet names forwarded to a DNS server at an Internet service provider (ISP).</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The delegated zone’s Start of Authority resource record, NS resource records, and A resource records.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The IP address of one or more master servers that you can use to update the zone.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Resource records not contained in a DNS server’s zone.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 cache of domain names and their associated IP addresses for the most common domains that the organization uses or accesses.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Requests for all Internet names forwarded to a DNS server at an Internet service provider (ISP).</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The delegated zone’s Start of Authority resource record, NS resource records, and A resource records.</a:t>
            </a:r>
          </a:p>
        </p:txBody>
      </p:sp>
      <p:sp>
        <p:nvSpPr>
          <p:cNvPr id="4" name="Slide Number Placeholder 3"/>
          <p:cNvSpPr>
            <a:spLocks noGrp="1"/>
          </p:cNvSpPr>
          <p:nvPr>
            <p:ph type="sldNum" sz="quarter" idx="10"/>
          </p:nvPr>
        </p:nvSpPr>
        <p:spPr/>
        <p:txBody>
          <a:bodyPr/>
          <a:lstStyle/>
          <a:p>
            <a:fld id="{AAE9588E-88F4-4777-9104-DA2E2303A75D}"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541184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information flow by using the steps in the student notes. Mention to students that understanding this process is important when they troubleshoot name resolution issues for clients and servers, for example, when a client cannot access a web-based app or file server. Note that to find the IP address of www.microsoft.com, a client asks its DNS server as defined in the TCP/IP properties, and that DNS server might then ask several DNS servers in the DNS hierarchy until it has an answer for the client.</a:t>
            </a:r>
          </a:p>
        </p:txBody>
      </p:sp>
      <p:sp>
        <p:nvSpPr>
          <p:cNvPr id="4" name="Slide Number Placeholder 3"/>
          <p:cNvSpPr>
            <a:spLocks noGrp="1"/>
          </p:cNvSpPr>
          <p:nvPr>
            <p:ph type="sldNum" sz="quarter" idx="10"/>
          </p:nvPr>
        </p:nvSpPr>
        <p:spPr/>
        <p:txBody>
          <a:bodyPr/>
          <a:lstStyle/>
          <a:p>
            <a:fld id="{AAE9588E-88F4-4777-9104-DA2E2303A75D}"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1375036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a zone that a DNS server hosts is a stub zone, the DNS server is a source only for information about the zone’s authoritative name servers. The zone on this server must be obtained from another DNS server that hosts the zone.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DNS server must have network access to the remote DNS server to copy the zone’s authoritative name server information. Ensure that students understand that you use the stub zone mainly to shorten the delay in querying for records in a foreign zone, while also being made aware of changes to the NS records in that foreign zone.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Begin a classroom discussion by explaining that stub zones and conditional forwarding provide similar functions.</a:t>
            </a:r>
          </a:p>
        </p:txBody>
      </p:sp>
      <p:sp>
        <p:nvSpPr>
          <p:cNvPr id="4" name="Slide Number Placeholder 3"/>
          <p:cNvSpPr>
            <a:spLocks noGrp="1"/>
          </p:cNvSpPr>
          <p:nvPr>
            <p:ph type="sldNum" sz="quarter" idx="10"/>
          </p:nvPr>
        </p:nvSpPr>
        <p:spPr/>
        <p:txBody>
          <a:bodyPr/>
          <a:lstStyle/>
          <a:p>
            <a:fld id="{AAE9588E-88F4-4777-9104-DA2E2303A75D}"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1934010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fld id="{85016E44-602A-4D3F-8BAF-1F6E3E022C91}" type="slidenum">
              <a:rPr lang="en-US" b="0" smtClean="0">
                <a:solidFill>
                  <a:prstClr val="black"/>
                </a:solidFill>
                <a:latin typeface="Calibri" panose="020F0502020204030204" pitchFamily="34" charset="0"/>
              </a:rPr>
              <a:pPr/>
              <a:t>19</a:t>
            </a:fld>
            <a:endParaRPr lang="en-US" b="0" dirty="0">
              <a:solidFill>
                <a:prstClr val="black"/>
              </a:solidFill>
              <a:latin typeface="Calibri" panose="020F0502020204030204" pitchFamily="34" charset="0"/>
            </a:endParaRPr>
          </a:p>
        </p:txBody>
      </p:sp>
      <p:sp>
        <p:nvSpPr>
          <p:cNvPr id="66565" name="Rectangle 2"/>
          <p:cNvSpPr>
            <a:spLocks noGrp="1" noRot="1" noChangeAspect="1" noChangeArrowheads="1" noTextEdit="1"/>
          </p:cNvSpPr>
          <p:nvPr>
            <p:ph type="sldImg"/>
          </p:nvPr>
        </p:nvSpPr>
        <p:spPr>
          <a:xfrm>
            <a:off x="4324350" y="73025"/>
            <a:ext cx="2470150" cy="1852613"/>
          </a:xfrm>
          <a:ln/>
        </p:spPr>
      </p:sp>
      <p:sp>
        <p:nvSpPr>
          <p:cNvPr id="9" name="Notes Placeholder 2"/>
          <p:cNvSpPr>
            <a:spLocks noGrp="1"/>
          </p:cNvSpPr>
          <p:nvPr>
            <p:ph type="body" idx="3"/>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purpose of DNS caching. DNS caching increases the performance of the DNS system. Describe how DNS server caching works by referring to the slide. Explain caching-only servers. A caching-only server does not host any DNS zone data. It only answers lookups for DNS clients.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ideal type of DNS server that should be used as a forwarder. Explain DNS client-side caching. The DNS client cache is a DNS cache stored on the local computer. Conduct an interactive demonstration by asking the students to run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Get-DnsClientCache </a:t>
            </a:r>
            <a:r>
              <a:rPr lang="en-US" sz="1000" dirty="0">
                <a:effectLst/>
                <a:latin typeface="Arial" panose="020B0604020202020204" pitchFamily="34" charset="0"/>
                <a:ea typeface="Calibri" panose="020F0502020204030204" pitchFamily="34" charset="0"/>
                <a:cs typeface="Times New Roman" panose="02020603050405020304" pitchFamily="18" charset="0"/>
              </a:rPr>
              <a:t>cmdlet in Windows PowerShell. This enables them to view the DNS cache.</a:t>
            </a:r>
          </a:p>
        </p:txBody>
      </p:sp>
      <p:sp>
        <p:nvSpPr>
          <p:cNvPr id="10" name="Rectangle 9"/>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11" name="Rectangle 10"/>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69867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module content.</a:t>
            </a:r>
          </a:p>
        </p:txBody>
      </p:sp>
      <p:sp>
        <p:nvSpPr>
          <p:cNvPr id="4" name="Slide Number Placeholder 3"/>
          <p:cNvSpPr>
            <a:spLocks noGrp="1"/>
          </p:cNvSpPr>
          <p:nvPr>
            <p:ph type="sldNum" sz="quarter" idx="10"/>
          </p:nvPr>
        </p:nvSpPr>
        <p:spPr/>
        <p:txBody>
          <a:bodyPr/>
          <a:lstStyle/>
          <a:p>
            <a:fld id="{AAE9588E-88F4-4777-9104-DA2E2303A75D}"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1317992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Define forwarders and explain their purpose. Use the diagram on the slide to explain the forwarding process.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client uses a recursive query for mail1.contoso.com. The local name server is not authoritative. However, it is configured to use a forwarder. Rather than using iterative queries to resolve the name itself, the initial DNS server petitions its configured forwarder by using a recursive query. The forwarder then uses root hints, as described in an earlier topic, to resolve and return the required record. </a:t>
            </a:r>
          </a:p>
        </p:txBody>
      </p:sp>
      <p:sp>
        <p:nvSpPr>
          <p:cNvPr id="4" name="Slide Number Placeholder 3"/>
          <p:cNvSpPr>
            <a:spLocks noGrp="1"/>
          </p:cNvSpPr>
          <p:nvPr>
            <p:ph type="sldNum" sz="quarter" idx="10"/>
          </p:nvPr>
        </p:nvSpPr>
        <p:spPr/>
        <p:txBody>
          <a:bodyPr/>
          <a:lstStyle/>
          <a:p>
            <a:fld id="{AAE9588E-88F4-4777-9104-DA2E2303A75D}"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2172484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key differences between conditional forwarding and stub zones. Stub zones are usually with the hierarchy of a particular higher-level domain, whereas conditional forwarding could go anywhere in the Internet.</a:t>
            </a:r>
          </a:p>
        </p:txBody>
      </p:sp>
      <p:sp>
        <p:nvSpPr>
          <p:cNvPr id="4" name="Slide Number Placeholder 3"/>
          <p:cNvSpPr>
            <a:spLocks noGrp="1"/>
          </p:cNvSpPr>
          <p:nvPr>
            <p:ph type="sldNum" sz="quarter" idx="10"/>
          </p:nvPr>
        </p:nvSpPr>
        <p:spPr/>
        <p:txBody>
          <a:bodyPr/>
          <a:lstStyle/>
          <a:p>
            <a:fld id="{AAE9588E-88F4-4777-9104-DA2E2303A75D}"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06898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to use DNS zone delegation. DNS provides the option of dividing a namespace into one or more zones, which you then can store, distribute, and replicate to other DNS servers.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why you would use delegation. When explaining why you use it, emphasize the difference between zones and domains. Consider demonstrating the process for creating a DNS zone delegation.</a:t>
            </a:r>
          </a:p>
        </p:txBody>
      </p:sp>
      <p:sp>
        <p:nvSpPr>
          <p:cNvPr id="4" name="Slide Number Placeholder 3"/>
          <p:cNvSpPr>
            <a:spLocks noGrp="1"/>
          </p:cNvSpPr>
          <p:nvPr>
            <p:ph type="sldNum" sz="quarter" idx="10"/>
          </p:nvPr>
        </p:nvSpPr>
        <p:spPr/>
        <p:txBody>
          <a:bodyPr/>
          <a:lstStyle/>
          <a:p>
            <a:fld id="{AAE9588E-88F4-4777-9104-DA2E2303A75D}"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552086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students begin the lab, read and display the lab scenario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Planning DNS name resolution</a:t>
            </a: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You must create a plan for implementing DNS name resolution according to the directions given in the lab scenario. You will be presented with several questions in this exercise. Write down the answers to these questions. This will help you decide how to implement the design.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Implementing DNS servers and zones</a:t>
            </a: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You must install and configure the DNS infrastructure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SYD-SVR1</a:t>
            </a:r>
            <a:r>
              <a:rPr lang="en-CA" sz="1000" dirty="0">
                <a:effectLst/>
                <a:latin typeface="Arial" panose="020B0604020202020204" pitchFamily="34" charset="0"/>
                <a:ea typeface="Calibri" panose="020F0502020204030204" pitchFamily="34" charset="0"/>
                <a:cs typeface="Times New Roman" panose="02020603050405020304" pitchFamily="18" charset="0"/>
              </a:rPr>
              <a:t> according to your DNS implementation plan. Your implementation process will involve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Install the DNS Server role 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SYD-SVR1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forwarding for Internet and external queries. All external queries should be directed to your ISP’s DNS servers (131.107.0.100).</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the forwarding for the contoso.com domain. All DNS queries for contoso.com should be directed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(172.16.0.11).</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the forwarding for the TreyResearch.net domain. All DNS queries for TreyResearch.net should be directed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(172.16.0.11).</a:t>
            </a:r>
          </a:p>
        </p:txBody>
      </p:sp>
      <p:sp>
        <p:nvSpPr>
          <p:cNvPr id="4" name="Slide Number Placeholder 3"/>
          <p:cNvSpPr>
            <a:spLocks noGrp="1"/>
          </p:cNvSpPr>
          <p:nvPr>
            <p:ph type="sldNum" sz="quarter" idx="10"/>
          </p:nvPr>
        </p:nvSpPr>
        <p:spPr/>
        <p:txBody>
          <a:bodyPr/>
          <a:lstStyle/>
          <a:p>
            <a:fld id="{AAE9588E-88F4-4777-9104-DA2E2303A75D}"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560462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Briefly describe the lesson content.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4109749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4" name="Slide Number Placeholder 3"/>
          <p:cNvSpPr>
            <a:spLocks noGrp="1"/>
          </p:cNvSpPr>
          <p:nvPr>
            <p:ph type="sldNum" sz="quarter" idx="10"/>
          </p:nvPr>
        </p:nvSpPr>
        <p:spPr/>
        <p:txBody>
          <a:bodyPr/>
          <a:lstStyle/>
          <a:p>
            <a:fld id="{0852F133-A357-40BB-AF64-279971D98D82}" type="slidenum">
              <a:rPr lang="en-US" smtClean="0"/>
              <a:pPr/>
              <a:t>25</a:t>
            </a:fld>
            <a:endParaRPr lang="en-US" dirty="0"/>
          </a:p>
        </p:txBody>
      </p:sp>
      <p:sp>
        <p:nvSpPr>
          <p:cNvPr id="5" name="Notes Placeholder 2"/>
          <p:cNvSpPr>
            <a:spLocks noGrp="1"/>
          </p:cNvSpPr>
          <p:nvPr>
            <p:ph type="body" idx="3"/>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describe the process illustrated in the animated slides in the following way:</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Calibri" panose="020F0502020204030204" pitchFamily="34" charset="0"/>
                <a:cs typeface="Times New Roman" panose="02020603050405020304" pitchFamily="18" charset="0"/>
              </a:rPr>
              <a:t>The initial slide shows the normal AD DS replication that takes place between domain controllers.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Calibri" panose="020F0502020204030204" pitchFamily="34" charset="0"/>
                <a:cs typeface="Times New Roman" panose="02020603050405020304" pitchFamily="18" charset="0"/>
              </a:rPr>
              <a:t>The first click adds the primary and secondary DNS servers, and shows the one-way zone transfer process.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Calibri" panose="020F0502020204030204" pitchFamily="34" charset="0"/>
                <a:cs typeface="Times New Roman" panose="02020603050405020304" pitchFamily="18" charset="0"/>
              </a:rPr>
              <a:t>The second click moves the DNS zone to the AD DS database. Note that DNS now uses normal replication to perform zone transfers.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third click shows that you can optionally decommission the primary and secondary DNS servers.</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255522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how SRV resource records help AD DS clients locate services on the network. Focus on how sites play a role in this service location process. Consider showing an example by using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DNS Manager</a:t>
            </a:r>
            <a:r>
              <a:rPr lang="en-US" sz="1000" dirty="0">
                <a:effectLst/>
                <a:latin typeface="Arial" panose="020B0604020202020204" pitchFamily="34" charset="0"/>
                <a:ea typeface="Calibri" panose="020F0502020204030204" pitchFamily="34" charset="0"/>
                <a:cs typeface="Times New Roman" panose="02020603050405020304" pitchFamily="18" charset="0"/>
              </a:rPr>
              <a:t> console.</a:t>
            </a:r>
          </a:p>
        </p:txBody>
      </p:sp>
      <p:sp>
        <p:nvSpPr>
          <p:cNvPr id="4" name="Slide Number Placeholder 3"/>
          <p:cNvSpPr>
            <a:spLocks noGrp="1"/>
          </p:cNvSpPr>
          <p:nvPr>
            <p:ph type="sldNum" sz="quarter" idx="10"/>
          </p:nvPr>
        </p:nvSpPr>
        <p:spPr/>
        <p:txBody>
          <a:bodyPr/>
          <a:lstStyle/>
          <a:p>
            <a:fld id="{AAE9588E-88F4-4777-9104-DA2E2303A75D}"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370424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SRV records are used to locate services such as domain controllers and mail servers in sites by integrating SRV resource records and AD DS sites. </a:t>
            </a:r>
          </a:p>
        </p:txBody>
      </p:sp>
      <p:sp>
        <p:nvSpPr>
          <p:cNvPr id="4" name="Slide Number Placeholder 3"/>
          <p:cNvSpPr>
            <a:spLocks noGrp="1"/>
          </p:cNvSpPr>
          <p:nvPr>
            <p:ph type="sldNum" sz="quarter" idx="10"/>
          </p:nvPr>
        </p:nvSpPr>
        <p:spPr/>
        <p:txBody>
          <a:bodyPr/>
          <a:lstStyle/>
          <a:p>
            <a:fld id="{AAE9588E-88F4-4777-9104-DA2E2303A75D}"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244080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how DNS stores data in AD DS. Briefly review the benefits.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Are there any disadvantages to storing DNS information in AD DS?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If you want to replicate DNS data to other non‑Microsoft DNS servers, you should not store it in AD DS.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911540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students are not familiar with the concept of AD DS partitions, briefly describe the three main partitions: domain, configuration, and schema.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Next, describe how those partitions can store DNS information. Highlight that, by default, DNS information is stored in different partitions than those that store other AD DS information.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Mention that the default application partitions for storing DNS information in AD DS are created automatically when you install and configure DNS during AD DS installation. To create the partitions after you install AD DS, you can use the DNS management tool or the Dnscmd.exe command-line tool.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List the different partitions that are available for storing DNS information in AD DS. Mention that the primary reason for choosing each of the different zones is that each partition has a different replication scope.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Consider using a diagram to describe the replication scopes for each partition. Include domain controllers that are not DNS servers and domain controllers that are in a different domain, and then show the effects of storing the Active Directory DNS information in each zone.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scenarios for when organizations might choose each option to store the DNS information in each partition. Summarize how to create a custom application partition for storing DNS information.</a:t>
            </a:r>
          </a:p>
        </p:txBody>
      </p:sp>
      <p:sp>
        <p:nvSpPr>
          <p:cNvPr id="4" name="Slide Number Placeholder 3"/>
          <p:cNvSpPr>
            <a:spLocks noGrp="1"/>
          </p:cNvSpPr>
          <p:nvPr>
            <p:ph type="sldNum" sz="quarter" idx="10"/>
          </p:nvPr>
        </p:nvSpPr>
        <p:spPr/>
        <p:txBody>
          <a:bodyPr/>
          <a:lstStyle/>
          <a:p>
            <a:fld id="{AAE9588E-88F4-4777-9104-DA2E2303A75D}"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887596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This is the introductory lesson to DNS Server role. Some students might be familiar with these concepts.</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Categorize Activity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Question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Categorize each item into the appropriate category. Indicate your answer by writing the category number to the right of each item.</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Category 1: DNS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Contains a database of host names and IP addresses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Responds to client requests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it does not have the needed mapping information, forwards requests to other DNS servers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Category 2: DNS zones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Has both forward and reverse lookup categories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Contains resource records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Scope for replication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Category 3: DNS resolver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Is run by the DNS client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Generates client requests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Facilitates the caching of resolved mappings in a local client cache for future use</a:t>
            </a:r>
          </a:p>
        </p:txBody>
      </p:sp>
      <p:sp>
        <p:nvSpPr>
          <p:cNvPr id="4" name="Slide Number Placeholder 3"/>
          <p:cNvSpPr>
            <a:spLocks noGrp="1"/>
          </p:cNvSpPr>
          <p:nvPr>
            <p:ph type="sldNum" sz="quarter" idx="10"/>
          </p:nvPr>
        </p:nvSpPr>
        <p:spPr/>
        <p:txBody>
          <a:bodyPr/>
          <a:lstStyle/>
          <a:p>
            <a:fld id="{AAE9588E-88F4-4777-9104-DA2E2303A75D}"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2079701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Describe how dynamic updates work. Explain to students that when an IP address is configured (by DHCP or is fixed), it is the DHCP client service, not the DHCP server, that registers a client’s host records. This is triggered when an IP address is added or changed on any network connection. Registration also happens during computer startup. Remind students that they can also activate registration manually by using the Windows PowerShell cmdlet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Register-DNSClient</a:t>
            </a:r>
            <a:r>
              <a:rPr lang="en-US" sz="1000" dirty="0">
                <a:effectLst/>
                <a:latin typeface="Arial" panose="020B0604020202020204" pitchFamily="34" charset="0"/>
                <a:ea typeface="Calibri" panose="020F0502020204030204" pitchFamily="34" charset="0"/>
                <a:cs typeface="Segoe UI" panose="020B0502040204020203" pitchFamily="34" charset="0"/>
              </a:rPr>
              <a:t>, or by typing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ipconfig /registerdns</a:t>
            </a:r>
            <a:r>
              <a:rPr lang="en-US" sz="1000" dirty="0">
                <a:effectLst/>
                <a:latin typeface="Arial" panose="020B0604020202020204" pitchFamily="34" charset="0"/>
                <a:ea typeface="Calibri" panose="020F0502020204030204" pitchFamily="34" charset="0"/>
                <a:cs typeface="Segoe UI" panose="020B0502040204020203" pitchFamily="34" charset="0"/>
              </a:rPr>
              <a:t> command at a command prompt.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Ask students what they think would happen if dynamic updates were not enabled. They should answer that the biggest problem would be that domain controllers would not be able to register their records in DNS, so the domain controller records would have to be added manually.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Mention to students that there is an option that they can set in the DHCP server so that it can update client computer resource records in DNS dynamically. Mention that, by default, Windows Server 2016 DNS servers are configured to support secure-only updates for Active Directory–integrated zones. Active Directory–integrated zones are covered in more detail in the next topic.</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4166631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Integrating DNS with AD DS</a:t>
            </a: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You need to deploy another Active Directory-integrated DNS server in Adatum.com. To do this, you will promote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SYD-SVR1</a:t>
            </a:r>
            <a:r>
              <a:rPr lang="en-CA" sz="1000" dirty="0">
                <a:effectLst/>
                <a:latin typeface="Arial" panose="020B0604020202020204" pitchFamily="34" charset="0"/>
                <a:ea typeface="Calibri" panose="020F0502020204030204" pitchFamily="34" charset="0"/>
                <a:cs typeface="Times New Roman" panose="02020603050405020304" pitchFamily="18" charset="0"/>
              </a:rPr>
              <a:t> to a domain controller, and integrate DNS with the AD DS database for Adatum.com.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042918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are troubleshooting DNS name resolution from a client computer. What must you remember to do before each test?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should clear the resolver cache before starting to troubleshoot.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are deploying DNS servers into an Active Directory domain, and your customer requires that the infrastructure be resistant to single points of failure. What must you consider when planning the DNS configuration?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should deploy more than one AD DS domain controller with the DNS Server role installed.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What benefits do you realize by using forwarders?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Forwarders are used when your local DNS server cannot resolve a query from the client using its own local zones. You usually configure forwarders to resolve Internet names. However, you also can use forwarders to optimize performance, to optimize Internet link usage on your local DNS server, and to enhance security.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32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260103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the different types of names that computers can use. Emphasize that NetBIOS names are rarely used today, and that Windows 7 and newer versions support them only for legacy applications.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Explain the information flow by using the steps in the student notes. Mention to students that understanding this process is important when troubleshooting name resolution issues for clients and servers—such as when a client cannot access a web-based application or file server.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Describe the tasks for which DNS is used. Emphasize the need for DNS to locate domain controllers and global catalog servers. Incorrectly configuring DNS is one of the most common causes of slow computer logons and logon failures. Also, Active Directory replication might fail if DNS is incorrectly configured.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Explain to students that a DNS zone is a specific part of the DNS namespace that can contain DNS records. Give microsoft.com as an example of a zone. Mention that, in most cases, the DNS records that Active Directory requires are added to the necessary zone automatically by domain controllers and global catalog servers. In addition, workstations and servers automatically create their own A records and pointer records, if the zone allows dynamic updates.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3313884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This topic is not intended to give a complete list of all the components and options that go into building a DNS infrastructure. The idea is to give a high-level overview of the main components that go into a DNS infrastructure.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2100862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to students that a DNS zone is a specific portion of the DNS namespace that can contain DNS records. Use microsoft.com as an example of a zone. If the students are interested, you can discuss that subdomains can be either a separate zone or part of the same zone.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to students what each type of resource record does: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Host (A).</a:t>
            </a:r>
            <a:r>
              <a:rPr lang="en-US" sz="1000" dirty="0">
                <a:effectLst/>
                <a:latin typeface="Arial" panose="020B0604020202020204" pitchFamily="34" charset="0"/>
                <a:ea typeface="Times New Roman" panose="02020603050405020304" pitchFamily="18" charset="0"/>
                <a:cs typeface="Segoe UI" panose="020B0502040204020203" pitchFamily="34" charset="0"/>
              </a:rPr>
              <a:t> Resolves names to IP addresses (you can use websites as an example).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Server (SRV).</a:t>
            </a:r>
            <a:r>
              <a:rPr lang="en-US" sz="1000" dirty="0">
                <a:effectLst/>
                <a:latin typeface="Arial" panose="020B0604020202020204" pitchFamily="34" charset="0"/>
                <a:ea typeface="Times New Roman" panose="02020603050405020304" pitchFamily="18" charset="0"/>
                <a:cs typeface="Segoe UI" panose="020B0502040204020203" pitchFamily="34" charset="0"/>
              </a:rPr>
              <a:t> Locates a domain controller.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Mail exchanger (MX).</a:t>
            </a:r>
            <a:r>
              <a:rPr lang="en-US" sz="1000" dirty="0">
                <a:effectLst/>
                <a:latin typeface="Arial" panose="020B0604020202020204" pitchFamily="34" charset="0"/>
                <a:ea typeface="Times New Roman" panose="02020603050405020304" pitchFamily="18" charset="0"/>
                <a:cs typeface="Segoe UI" panose="020B0502040204020203" pitchFamily="34" charset="0"/>
              </a:rPr>
              <a:t> Locates a mail server.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Pointer (PTR). </a:t>
            </a:r>
            <a:r>
              <a:rPr lang="en-US" sz="1000" dirty="0">
                <a:effectLst/>
                <a:latin typeface="Arial" panose="020B0604020202020204" pitchFamily="34" charset="0"/>
                <a:ea typeface="Times New Roman" panose="02020603050405020304" pitchFamily="18" charset="0"/>
                <a:cs typeface="Segoe UI" panose="020B0502040204020203" pitchFamily="34" charset="0"/>
              </a:rPr>
              <a:t>Resolves an IP address to a host name, when troubleshooting.</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Mention that, in most cases, the DNS records required for AD DS are added automatically to the necessary zone by domain controllers and global catalog servers. In addition, workstations and servers create their own A records and PTR records automatically through dynamic updating.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AE9588E-88F4-4777-9104-DA2E2303A75D}"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294446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where and how client settings are configured. Explain that the order in which the DNS servers are queried depends on the configuration of DNS server settings for each network adapter. Guide the students through the DNS server referral order, ensuring that they understand why the order is established in the way it is.  Also, point out the Advanced TCP/IP Properties sheet check box that states </a:t>
            </a:r>
            <a:r>
              <a:rPr lang="en-US" sz="1000" i="1" dirty="0">
                <a:effectLst/>
                <a:latin typeface="Arial" panose="020B0604020202020204" pitchFamily="34" charset="0"/>
                <a:ea typeface="Calibri" panose="020F0502020204030204" pitchFamily="34" charset="0"/>
                <a:cs typeface="Times New Roman" panose="02020603050405020304" pitchFamily="18" charset="0"/>
              </a:rPr>
              <a:t>Register this connection’s addresses in DNS</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AAE9588E-88F4-4777-9104-DA2E2303A75D}"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4086452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management techniques for DNS server. Discuss why it is important to back up DNS zones and the different methods that you can use.</a:t>
            </a:r>
          </a:p>
        </p:txBody>
      </p:sp>
      <p:sp>
        <p:nvSpPr>
          <p:cNvPr id="4" name="Slide Number Placeholder 3"/>
          <p:cNvSpPr>
            <a:spLocks noGrp="1"/>
          </p:cNvSpPr>
          <p:nvPr>
            <p:ph type="sldNum" sz="quarter" idx="10"/>
          </p:nvPr>
        </p:nvSpPr>
        <p:spPr/>
        <p:txBody>
          <a:bodyPr/>
          <a:lstStyle/>
          <a:p>
            <a:fld id="{AAE9588E-88F4-4777-9104-DA2E2303A75D}"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176308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the students know that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Get-DNSClientCache</a:t>
            </a:r>
            <a:r>
              <a:rPr lang="en-US" sz="1000" dirty="0">
                <a:effectLst/>
                <a:latin typeface="Arial" panose="020B0604020202020204" pitchFamily="34" charset="0"/>
                <a:ea typeface="Calibri" panose="020F0502020204030204" pitchFamily="34" charset="0"/>
                <a:cs typeface="Times New Roman" panose="02020603050405020304" pitchFamily="18" charset="0"/>
              </a:rPr>
              <a:t> is the Windows PowerShell equivalent of </a:t>
            </a:r>
            <a:r>
              <a:rPr lang="en-US" sz="1000" b="1" dirty="0">
                <a:effectLst/>
                <a:latin typeface="Arial" panose="020B0604020202020204" pitchFamily="34" charset="0"/>
                <a:ea typeface="Calibri" panose="020F0502020204030204" pitchFamily="34" charset="0"/>
                <a:cs typeface="Times New Roman" panose="02020603050405020304" pitchFamily="18" charset="0"/>
              </a:rPr>
              <a:t>ipconfig /displaydns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Clear-DNSClientCache</a:t>
            </a:r>
            <a:r>
              <a:rPr lang="en-US" sz="1000" dirty="0">
                <a:effectLst/>
                <a:latin typeface="Arial" panose="020B0604020202020204" pitchFamily="34" charset="0"/>
                <a:ea typeface="Calibri" panose="020F0502020204030204" pitchFamily="34" charset="0"/>
                <a:cs typeface="Times New Roman" panose="02020603050405020304" pitchFamily="18" charset="0"/>
              </a:rPr>
              <a:t> is the equivalent of </a:t>
            </a:r>
            <a:r>
              <a:rPr lang="en-US" sz="1000" b="1" dirty="0">
                <a:effectLst/>
                <a:latin typeface="Arial" panose="020B0604020202020204" pitchFamily="34" charset="0"/>
                <a:ea typeface="Calibri" panose="020F0502020204030204" pitchFamily="34" charset="0"/>
                <a:cs typeface="Times New Roman" panose="02020603050405020304" pitchFamily="18" charset="0"/>
              </a:rPr>
              <a:t>Ipconfig /flushdns</a:t>
            </a:r>
            <a:r>
              <a:rPr lang="en-US" sz="1000" dirty="0">
                <a:effectLst/>
                <a:latin typeface="Arial" panose="020B0604020202020204" pitchFamily="34" charset="0"/>
                <a:ea typeface="Calibri" panose="020F0502020204030204" pitchFamily="34" charset="0"/>
                <a:cs typeface="Times New Roman" panose="02020603050405020304" pitchFamily="18" charset="0"/>
              </a:rPr>
              <a:t>.  Explain the new audit and analytic event logs. Mention that you will demonstrate how to use them in the next topic.</a:t>
            </a:r>
          </a:p>
        </p:txBody>
      </p:sp>
      <p:sp>
        <p:nvSpPr>
          <p:cNvPr id="4" name="Slide Number Placeholder 3"/>
          <p:cNvSpPr>
            <a:spLocks noGrp="1"/>
          </p:cNvSpPr>
          <p:nvPr>
            <p:ph type="sldNum" sz="quarter" idx="10"/>
          </p:nvPr>
        </p:nvSpPr>
        <p:spPr/>
        <p:txBody>
          <a:bodyPr/>
          <a:lstStyle/>
          <a:p>
            <a:fld id="{AAE9588E-88F4-4777-9104-DA2E2303A75D}"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4: Implementing DNS</a:t>
            </a:r>
          </a:p>
        </p:txBody>
      </p:sp>
    </p:spTree>
    <p:extLst>
      <p:ext uri="{BB962C8B-B14F-4D97-AF65-F5344CB8AC3E}">
        <p14:creationId xmlns:p14="http://schemas.microsoft.com/office/powerpoint/2010/main" val="146200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5.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7.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4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53.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6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7099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6011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83214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496575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692287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2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84532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080182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776850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992607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04514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6318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3520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312608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767064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117079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449024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52979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5126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635253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9344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41831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28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121919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42731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5300366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036863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2940635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30969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7012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284674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24060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103226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041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9539609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324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41537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57002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2787702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847373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8410599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33298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771121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38092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548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84517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919957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760164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45962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6540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00556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8404326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06673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8371119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546623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282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3188055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327430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08159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727359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959067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938006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56900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80217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5128028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79146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53573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13859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87532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38098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756489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36201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827715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905342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51703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68598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98799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9309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17327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733972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183163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437818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400126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613252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95672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8602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212718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713462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920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698242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85611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7004166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55180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52563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731722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61932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831374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55350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399875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8769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8314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916601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545086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977975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5720001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46828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7368344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290253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7874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252760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62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3824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1520119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742232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19023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040023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41000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06450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9852531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235791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303074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972510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343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61775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056829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10652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734009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111008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036678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97023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957475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635980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520637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80799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976947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37241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834764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1821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78112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007294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66984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540373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188325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131650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55971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559110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111779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7260275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258910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288574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181241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65789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073535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51221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244192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995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497535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84165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0737420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076284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64205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852607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333067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17609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66321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814160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016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7013628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663495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177226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898234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8057398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619440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5365291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304144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204094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54177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1436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190550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619783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699084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292463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44862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578779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9678151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182640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2129025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89176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3136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8092129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43003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0325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69832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681543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620738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597463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335500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5132220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782545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365061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955358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131484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406137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12116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8577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780838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023248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58058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123634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02995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93545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913814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912976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802218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12211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129106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8432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82291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887379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045101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054027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565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51114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799808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80677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0295127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27776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710812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38581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535394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41651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74122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087182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57270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7955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446431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429885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6954178"/>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6609165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47985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50499370"/>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0708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00180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77786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619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003050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139529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094572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900918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071838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3259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1458868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704696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198874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515906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7819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352259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796208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4394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628249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53992838"/>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902717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011036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851032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7108269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661758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21635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32119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48424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7639705"/>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727155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94058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71555750"/>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246563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039856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60483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02878051"/>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39405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277690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13487393"/>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381377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666981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258830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2036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9256209"/>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169575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820802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42972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60483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5969231"/>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08614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995199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246598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99680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3946192"/>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5511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9236335"/>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74974121"/>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2102783"/>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76584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35489078"/>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962672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3530774"/>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431170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76266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975842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9021962"/>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12113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5875173"/>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5891869"/>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163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625540"/>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8461732"/>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0543151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7691197"/>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857050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8733967"/>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4850830"/>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0685210"/>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502413"/>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2483828"/>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9249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503749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269011"/>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2460953"/>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8421593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896257"/>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95615294"/>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934828"/>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83462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0527238"/>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97516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22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1589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508211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7543349"/>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4111537"/>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362827"/>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9094765"/>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28638114"/>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71381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43224"/>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500618"/>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36917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36501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769250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5800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1774642"/>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1608824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469789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2784136"/>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6498549"/>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0831881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5079912"/>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79969107"/>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0786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1646303"/>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19561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879310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56342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3882027"/>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40426341"/>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090644"/>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058333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21396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196515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19644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856805"/>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63271857"/>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440517"/>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9943723"/>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1961885"/>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793899"/>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6302066"/>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3131035"/>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2952840"/>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8885754"/>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73869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1161755"/>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92307270"/>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8522029"/>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52118371"/>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0431864"/>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8925334"/>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9558137"/>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854342"/>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1496347"/>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1504856"/>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82801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1703174"/>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720518"/>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235555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38424309"/>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9897852"/>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31913791"/>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8904755"/>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9702914"/>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87261"/>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553650"/>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52819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390769"/>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1813513"/>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3783256"/>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126785"/>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8656545"/>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52276672"/>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0867846"/>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7180000"/>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3627853"/>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1147099"/>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05674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0595211"/>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095373"/>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3727287"/>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492751"/>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9194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8469312"/>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5124644"/>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81107238"/>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4334396"/>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4323845"/>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37917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773264"/>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0082682"/>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6067437"/>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143344"/>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5806619"/>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56879784"/>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581776"/>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1794265"/>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223893"/>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82403593"/>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09532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91887649"/>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83511631"/>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01893"/>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2554395"/>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7523086"/>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35565"/>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7603264"/>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3872231"/>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4209182"/>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7122509"/>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592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82875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0275951"/>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83114015"/>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4000062"/>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49997439"/>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3747854"/>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2617852"/>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664517"/>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355593"/>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2499139"/>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6760267"/>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42464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13980745"/>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5092604"/>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87044572"/>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659599"/>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8135399"/>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257596"/>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151187"/>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439811"/>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769856"/>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529103"/>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948658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3406624"/>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2700876"/>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7152324"/>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70208978"/>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9356807"/>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86477745"/>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2529352"/>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5237074"/>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360444"/>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985360"/>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17976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1696264"/>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4217846"/>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8578314"/>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0670814"/>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73503041"/>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937609"/>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38943775"/>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077604"/>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426014"/>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957933"/>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385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488426"/>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0570920"/>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5650827"/>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382118"/>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346828"/>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554744"/>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87891365"/>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0133974"/>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92616062"/>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850019"/>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9833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169132"/>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4784911"/>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633611"/>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32288977"/>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8405295"/>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3334701"/>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260815"/>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7871538"/>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1301145"/>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38668"/>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136856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27438476"/>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1221019"/>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596534"/>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1990697"/>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418293"/>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5725931"/>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2593175"/>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3358049"/>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64077"/>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7717095"/>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192803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0891849"/>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8275290"/>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00892596"/>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5861905"/>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1904676"/>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946109"/>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970644"/>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124237"/>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6244342"/>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5318067"/>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25893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29819"/>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407397"/>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85169300"/>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381793"/>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16350228"/>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012551"/>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254115"/>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7558581"/>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799242"/>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56499639"/>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124000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295241"/>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8268685"/>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1932046"/>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885709"/>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86897707"/>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868593"/>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14706411"/>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2685441"/>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8297752"/>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5428368"/>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73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415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124475"/>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2797109"/>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8343261"/>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455192"/>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318649"/>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9352453"/>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98329694"/>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4250959"/>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42430398"/>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4041836"/>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06908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6482225"/>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143468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399057"/>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590042"/>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31964121"/>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857007"/>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2853371"/>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3512250"/>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77844837"/>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00778"/>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912488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750600"/>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7876160"/>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0482218"/>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3377375"/>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04996"/>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0616551"/>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0057974"/>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9514292"/>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8079118"/>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1118240"/>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0181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58675304"/>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121381"/>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80500963"/>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3221455"/>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7484008"/>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5864228"/>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780192"/>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9365232"/>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5552236"/>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698506"/>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20209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7945713"/>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769256"/>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32519168"/>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1711394"/>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31682702"/>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2823915"/>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6482694"/>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3014659"/>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20495"/>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4529372"/>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8966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6118942"/>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2254742"/>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7829422"/>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4033293"/>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15235050"/>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9324611"/>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80251110"/>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8677217"/>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0252262"/>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9426957"/>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153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6344821"/>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308004"/>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048472"/>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5318647"/>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127698"/>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4379295"/>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47718784"/>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0926778"/>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30330870"/>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2149956"/>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64896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122807"/>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9730332"/>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773174"/>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5823896"/>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9971425"/>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67384"/>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5400098"/>
      </p:ext>
    </p:extLst>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4085291"/>
      </p:ext>
    </p:extLst>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07704359"/>
      </p:ext>
    </p:extLst>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8094505"/>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91712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4704420"/>
      </p:ext>
    </p:extLst>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5273840"/>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456152"/>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8145659"/>
      </p:ext>
    </p:extLst>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397369"/>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6453825"/>
      </p:ext>
    </p:extLst>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0015339"/>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626772"/>
      </p:ext>
    </p:extLst>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1743908"/>
      </p:ext>
    </p:extLst>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7830962"/>
      </p:ext>
    </p:extLst>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292743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5546190"/>
      </p:ext>
    </p:extLst>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4822247"/>
      </p:ext>
    </p:extLst>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77201677"/>
      </p:ext>
    </p:extLst>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6263904"/>
      </p:ext>
    </p:extLst>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833423"/>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6368169"/>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957773"/>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09447178"/>
      </p:ext>
    </p:extLst>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2921125"/>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4766759"/>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23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8968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1700714"/>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1187466"/>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65042073"/>
      </p:ext>
    </p:extLst>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2214178"/>
      </p:ext>
    </p:extLst>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9537196"/>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6917920"/>
      </p:ext>
    </p:extLst>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708523"/>
      </p:ext>
    </p:extLst>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5655622"/>
      </p:ext>
    </p:extLst>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108005"/>
      </p:ext>
    </p:extLst>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9819333"/>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316393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5947652"/>
      </p:ext>
    </p:extLst>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8946293"/>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686628"/>
      </p:ext>
    </p:extLst>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68609462"/>
      </p:ext>
    </p:extLst>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4583531"/>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64596700"/>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2831266"/>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2592436"/>
      </p:ext>
    </p:extLst>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8970185"/>
      </p:ext>
    </p:extLst>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613769"/>
      </p:ext>
    </p:extLst>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79850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580719"/>
      </p:ext>
    </p:extLst>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6270841"/>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389120"/>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7117119"/>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48386595"/>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8061510"/>
      </p:ext>
    </p:extLst>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66722347"/>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285706"/>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172374"/>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8840538"/>
      </p:ext>
    </p:extLst>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1890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09514935"/>
      </p:ext>
    </p:extLst>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6193794"/>
      </p:ext>
    </p:extLst>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9090530"/>
      </p:ext>
    </p:extLst>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242484"/>
      </p:ext>
    </p:extLst>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539878"/>
      </p:ext>
    </p:extLst>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0491161"/>
      </p:ext>
    </p:extLst>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2458526"/>
      </p:ext>
    </p:extLst>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2466293"/>
      </p:ext>
    </p:extLst>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593913"/>
      </p:ext>
    </p:extLst>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3795794"/>
      </p:ext>
    </p:extLst>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32735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0375980"/>
      </p:ext>
    </p:extLst>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383003"/>
      </p:ext>
    </p:extLst>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8676801"/>
      </p:ext>
    </p:extLst>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4640812"/>
      </p:ext>
    </p:extLst>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1290919"/>
      </p:ext>
    </p:extLst>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475696"/>
      </p:ext>
    </p:extLst>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1497662"/>
      </p:ext>
    </p:extLst>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41903203"/>
      </p:ext>
    </p:extLst>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0602111"/>
      </p:ext>
    </p:extLst>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7485432"/>
      </p:ext>
    </p:extLst>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33453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3249704"/>
      </p:ext>
    </p:extLst>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1578762"/>
      </p:ext>
    </p:extLst>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052367"/>
      </p:ext>
    </p:extLst>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347748"/>
      </p:ext>
    </p:extLst>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5634434"/>
      </p:ext>
    </p:extLst>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6459575"/>
      </p:ext>
    </p:extLst>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082421"/>
      </p:ext>
    </p:extLst>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2375556"/>
      </p:ext>
    </p:extLst>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74530407"/>
      </p:ext>
    </p:extLst>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040629"/>
      </p:ext>
    </p:extLst>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099001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6255569"/>
      </p:ext>
    </p:extLst>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4669152"/>
      </p:ext>
    </p:extLst>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7740461"/>
      </p:ext>
    </p:extLst>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7596159"/>
      </p:ext>
    </p:extLst>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98249"/>
      </p:ext>
    </p:extLst>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0090060"/>
      </p:ext>
    </p:extLst>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4292417"/>
      </p:ext>
    </p:extLst>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2337722"/>
      </p:ext>
    </p:extLst>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5479508"/>
      </p:ext>
    </p:extLst>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6820781"/>
      </p:ext>
    </p:extLst>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38047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842994"/>
      </p:ext>
    </p:extLst>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21343989"/>
      </p:ext>
    </p:extLst>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5949192"/>
      </p:ext>
    </p:extLst>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0759530"/>
      </p:ext>
    </p:extLst>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96709"/>
      </p:ext>
    </p:extLst>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555935"/>
      </p:ext>
    </p:extLst>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6402971"/>
      </p:ext>
    </p:extLst>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3414652"/>
      </p:ext>
    </p:extLst>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700757"/>
      </p:ext>
    </p:extLst>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1322710"/>
      </p:ext>
    </p:extLst>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31821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1848818"/>
      </p:ext>
    </p:extLst>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1211833"/>
      </p:ext>
    </p:extLst>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8775840"/>
      </p:ext>
    </p:extLst>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2248899"/>
      </p:ext>
    </p:extLst>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8721868"/>
      </p:ext>
    </p:extLst>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7184537"/>
      </p:ext>
    </p:extLst>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759556"/>
      </p:ext>
    </p:extLst>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3840095"/>
      </p:ext>
    </p:extLst>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6466394"/>
      </p:ext>
    </p:extLst>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0018726"/>
      </p:ext>
    </p:extLst>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84474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736374"/>
      </p:ext>
    </p:extLst>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3289565"/>
      </p:ext>
    </p:extLst>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0483845"/>
      </p:ext>
    </p:extLst>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95043232"/>
      </p:ext>
    </p:extLst>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3031852"/>
      </p:ext>
    </p:extLst>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6571698"/>
      </p:ext>
    </p:extLst>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9711729"/>
      </p:ext>
    </p:extLst>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941176"/>
      </p:ext>
    </p:extLst>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91583861"/>
      </p:ext>
    </p:extLst>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0939715"/>
      </p:ext>
    </p:extLst>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9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80986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7018847"/>
      </p:ext>
    </p:extLst>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5700021"/>
      </p:ext>
    </p:extLst>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83862310"/>
      </p:ext>
    </p:extLst>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7485252"/>
      </p:ext>
    </p:extLst>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3278916"/>
      </p:ext>
    </p:extLst>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5630486"/>
      </p:ext>
    </p:extLst>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0163752"/>
      </p:ext>
    </p:extLst>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0578610"/>
      </p:ext>
    </p:extLst>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522564"/>
      </p:ext>
    </p:extLst>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8695225"/>
      </p:ext>
    </p:extLst>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15345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5720044"/>
      </p:ext>
    </p:extLst>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838001"/>
      </p:ext>
    </p:extLst>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3464074"/>
      </p:ext>
    </p:extLst>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03281932"/>
      </p:ext>
    </p:extLst>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859973"/>
      </p:ext>
    </p:extLst>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75616300"/>
      </p:ext>
    </p:extLst>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021416"/>
      </p:ext>
    </p:extLst>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27174"/>
      </p:ext>
    </p:extLst>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0491227"/>
      </p:ext>
    </p:extLst>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0467"/>
      </p:ext>
    </p:extLst>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51879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1843105"/>
      </p:ext>
    </p:extLst>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4045573"/>
      </p:ext>
    </p:extLst>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190024"/>
      </p:ext>
    </p:extLst>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5353062"/>
      </p:ext>
    </p:extLst>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34984502"/>
      </p:ext>
    </p:extLst>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43045"/>
      </p:ext>
    </p:extLst>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9623812"/>
      </p:ext>
    </p:extLst>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020398"/>
      </p:ext>
    </p:extLst>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5990030"/>
      </p:ext>
    </p:extLst>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9266124"/>
      </p:ext>
    </p:extLst>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01025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9658373"/>
      </p:ext>
    </p:extLst>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8098421"/>
      </p:ext>
    </p:extLst>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18095417"/>
      </p:ext>
    </p:extLst>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1164379"/>
      </p:ext>
    </p:extLst>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677850"/>
      </p:ext>
    </p:extLst>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59376863"/>
      </p:ext>
    </p:extLst>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9295541"/>
      </p:ext>
    </p:extLst>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17837090"/>
      </p:ext>
    </p:extLst>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6066264"/>
      </p:ext>
    </p:extLst>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4093369"/>
      </p:ext>
    </p:extLst>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46790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6859983"/>
      </p:ext>
    </p:extLst>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13223"/>
      </p:ext>
    </p:extLst>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6939151"/>
      </p:ext>
    </p:extLst>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5948366"/>
      </p:ext>
    </p:extLst>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414722"/>
      </p:ext>
    </p:extLst>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9512279"/>
      </p:ext>
    </p:extLst>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60486041"/>
      </p:ext>
    </p:extLst>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479388"/>
      </p:ext>
    </p:extLst>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447063"/>
      </p:ext>
    </p:extLst>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1805139"/>
      </p:ext>
    </p:extLst>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217974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84318998"/>
      </p:ext>
    </p:extLst>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9325009"/>
      </p:ext>
    </p:extLst>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077151"/>
      </p:ext>
    </p:extLst>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8856511"/>
      </p:ext>
    </p:extLst>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1449788"/>
      </p:ext>
    </p:extLst>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0029039"/>
      </p:ext>
    </p:extLst>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8400464"/>
      </p:ext>
    </p:extLst>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1824930"/>
      </p:ext>
    </p:extLst>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175538"/>
      </p:ext>
    </p:extLst>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97237433"/>
      </p:ext>
    </p:extLst>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12676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3172308"/>
      </p:ext>
    </p:extLst>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7647035"/>
      </p:ext>
    </p:extLst>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483771"/>
      </p:ext>
    </p:extLst>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623119"/>
      </p:ext>
    </p:extLst>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9579415"/>
      </p:ext>
    </p:extLst>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1444361"/>
      </p:ext>
    </p:extLst>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041798"/>
      </p:ext>
    </p:extLst>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6868341"/>
      </p:ext>
    </p:extLst>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531784"/>
      </p:ext>
    </p:extLst>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1962241"/>
      </p:ext>
    </p:extLst>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68048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61721209"/>
      </p:ext>
    </p:extLst>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051385"/>
      </p:ext>
    </p:extLst>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6130146"/>
      </p:ext>
    </p:extLst>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4490289"/>
      </p:ext>
    </p:extLst>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903620"/>
      </p:ext>
    </p:extLst>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60567"/>
      </p:ext>
    </p:extLst>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9556099"/>
      </p:ext>
    </p:extLst>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7492856"/>
      </p:ext>
    </p:extLst>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3209100"/>
      </p:ext>
    </p:extLst>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14292444"/>
      </p:ext>
    </p:extLst>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1512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269428"/>
      </p:ext>
    </p:extLst>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18738642"/>
      </p:ext>
    </p:extLst>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3094624"/>
      </p:ext>
    </p:extLst>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313320"/>
      </p:ext>
    </p:extLst>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176478"/>
      </p:ext>
    </p:extLst>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876460"/>
      </p:ext>
    </p:extLst>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3434095"/>
      </p:ext>
    </p:extLst>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560258"/>
      </p:ext>
    </p:extLst>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6422443"/>
      </p:ext>
    </p:extLst>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477772"/>
      </p:ext>
    </p:extLst>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569776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7872969"/>
      </p:ext>
    </p:extLst>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7613123"/>
      </p:ext>
    </p:extLst>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04210918"/>
      </p:ext>
    </p:extLst>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8218315"/>
      </p:ext>
    </p:extLst>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332009"/>
      </p:ext>
    </p:extLst>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2888208"/>
      </p:ext>
    </p:extLst>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615805"/>
      </p:ext>
    </p:extLst>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8919918"/>
      </p:ext>
    </p:extLst>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42961035"/>
      </p:ext>
    </p:extLst>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6863693"/>
      </p:ext>
    </p:extLst>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0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280542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809843"/>
      </p:ext>
    </p:extLst>
  </p:cSld>
  <p:clrMapOvr>
    <a:masterClrMapping/>
  </p:clrMapOvr>
</p:sldLayout>
</file>

<file path=ppt/slideLayouts/slideLayout90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49617071"/>
      </p:ext>
    </p:extLst>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4870418"/>
      </p:ext>
    </p:extLst>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6374162"/>
      </p:ext>
    </p:extLst>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9656084"/>
      </p:ext>
    </p:extLst>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8552630"/>
      </p:ext>
    </p:extLst>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9804597"/>
      </p:ext>
    </p:extLst>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283965"/>
      </p:ext>
    </p:extLst>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6928822"/>
      </p:ext>
    </p:extLst>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7043636"/>
      </p:ext>
    </p:extLst>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0395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875981"/>
      </p:ext>
    </p:extLst>
  </p:cSld>
  <p:clrMapOvr>
    <a:masterClrMapping/>
  </p:clrMapOvr>
</p:sldLayout>
</file>

<file path=ppt/slideLayouts/slideLayout9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6801263"/>
      </p:ext>
    </p:extLst>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1153639"/>
      </p:ext>
    </p:extLst>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0792158"/>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4210166"/>
      </p:ext>
    </p:extLst>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705308"/>
      </p:ext>
    </p:extLst>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3377018"/>
      </p:ext>
    </p:extLst>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406610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499850"/>
      </p:ext>
    </p:extLst>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2922619"/>
      </p:ext>
    </p:extLst>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4075437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4254586"/>
      </p:ext>
    </p:extLst>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237114"/>
      </p:ext>
    </p:extLst>
  </p:cSld>
  <p:clrMapOvr>
    <a:masterClrMapping/>
  </p:clrMapOvr>
</p:sldLayout>
</file>

<file path=ppt/slideLayouts/slideLayout9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585752"/>
      </p:ext>
    </p:extLst>
  </p:cSld>
  <p:clrMapOvr>
    <a:masterClrMapping/>
  </p:clrMapOvr>
</p:sldLayout>
</file>

<file path=ppt/slideLayouts/slideLayout92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74701509"/>
      </p:ext>
    </p:extLst>
  </p:cSld>
  <p:clrMapOvr>
    <a:masterClrMapping/>
  </p:clrMapOvr>
</p:sldLayout>
</file>

<file path=ppt/slideLayouts/slideLayout9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7573781"/>
      </p:ext>
    </p:extLst>
  </p:cSld>
  <p:clrMapOvr>
    <a:masterClrMapping/>
  </p:clrMapOvr>
</p:sldLayout>
</file>

<file path=ppt/slideLayouts/slideLayout9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5269724"/>
      </p:ext>
    </p:extLst>
  </p:cSld>
  <p:clrMapOvr>
    <a:masterClrMapping/>
  </p:clrMapOvr>
</p:sldLayout>
</file>

<file path=ppt/slideLayouts/slideLayout9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581236"/>
      </p:ext>
    </p:extLst>
  </p:cSld>
  <p:clrMapOvr>
    <a:masterClrMapping/>
  </p:clrMapOvr>
</p:sldLayout>
</file>

<file path=ppt/slideLayouts/slideLayout9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1436613"/>
      </p:ext>
    </p:extLst>
  </p:cSld>
  <p:clrMapOvr>
    <a:masterClrMapping/>
  </p:clrMapOvr>
</p:sldLayout>
</file>

<file path=ppt/slideLayouts/slideLayout9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9960851"/>
      </p:ext>
    </p:extLst>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41872"/>
      </p:ext>
    </p:extLst>
  </p:cSld>
  <p:clrMapOvr>
    <a:masterClrMapping/>
  </p:clrMapOvr>
</p:sldLayout>
</file>

<file path=ppt/slideLayouts/slideLayout9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495782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2892585"/>
      </p:ext>
    </p:extLst>
  </p:cSld>
  <p:clrMapOvr>
    <a:masterClrMapping/>
  </p:clrMapOvr>
</p:sldLayout>
</file>

<file path=ppt/slideLayouts/slideLayout9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6656333"/>
      </p:ext>
    </p:extLst>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357365"/>
      </p:ext>
    </p:extLst>
  </p:cSld>
  <p:clrMapOvr>
    <a:masterClrMapping/>
  </p:clrMapOvr>
</p:sldLayout>
</file>

<file path=ppt/slideLayouts/slideLayout9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0387553"/>
      </p:ext>
    </p:extLst>
  </p:cSld>
  <p:clrMapOvr>
    <a:masterClrMapping/>
  </p:clrMapOvr>
</p:sldLayout>
</file>

<file path=ppt/slideLayouts/slideLayout9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96279373"/>
      </p:ext>
    </p:extLst>
  </p:cSld>
  <p:clrMapOvr>
    <a:masterClrMapping/>
  </p:clrMapOvr>
</p:sldLayout>
</file>

<file path=ppt/slideLayouts/slideLayout9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6031682"/>
      </p:ext>
    </p:extLst>
  </p:cSld>
  <p:clrMapOvr>
    <a:masterClrMapping/>
  </p:clrMapOvr>
</p:sldLayout>
</file>

<file path=ppt/slideLayouts/slideLayout9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1437695"/>
      </p:ext>
    </p:extLst>
  </p:cSld>
  <p:clrMapOvr>
    <a:masterClrMapping/>
  </p:clrMapOvr>
</p:sldLayout>
</file>

<file path=ppt/slideLayouts/slideLayout9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4576382"/>
      </p:ext>
    </p:extLst>
  </p:cSld>
  <p:clrMapOvr>
    <a:masterClrMapping/>
  </p:clrMapOvr>
</p:sldLayout>
</file>

<file path=ppt/slideLayouts/slideLayout9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2012191"/>
      </p:ext>
    </p:extLst>
  </p:cSld>
  <p:clrMapOvr>
    <a:masterClrMapping/>
  </p:clrMapOvr>
</p:sldLayout>
</file>

<file path=ppt/slideLayouts/slideLayout9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176043"/>
      </p:ext>
    </p:extLst>
  </p:cSld>
  <p:clrMapOvr>
    <a:masterClrMapping/>
  </p:clrMapOvr>
</p:sldLayout>
</file>

<file path=ppt/slideLayouts/slideLayout9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246583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240866"/>
      </p:ext>
    </p:extLst>
  </p:cSld>
  <p:clrMapOvr>
    <a:masterClrMapping/>
  </p:clrMapOvr>
</p:sldLayout>
</file>

<file path=ppt/slideLayouts/slideLayout9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1270878"/>
      </p:ext>
    </p:extLst>
  </p:cSld>
  <p:clrMapOvr>
    <a:masterClrMapping/>
  </p:clrMapOvr>
</p:sldLayout>
</file>

<file path=ppt/slideLayouts/slideLayout9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8227298"/>
      </p:ext>
    </p:extLst>
  </p:cSld>
  <p:clrMapOvr>
    <a:masterClrMapping/>
  </p:clrMapOvr>
</p:sldLayout>
</file>

<file path=ppt/slideLayouts/slideLayout9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5763377"/>
      </p:ext>
    </p:extLst>
  </p:cSld>
  <p:clrMapOvr>
    <a:masterClrMapping/>
  </p:clrMapOvr>
</p:sldLayout>
</file>

<file path=ppt/slideLayouts/slideLayout9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751154"/>
      </p:ext>
    </p:extLst>
  </p:cSld>
  <p:clrMapOvr>
    <a:masterClrMapping/>
  </p:clrMapOvr>
</p:sldLayout>
</file>

<file path=ppt/slideLayouts/slideLayout94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46475488"/>
      </p:ext>
    </p:extLst>
  </p:cSld>
  <p:clrMapOvr>
    <a:masterClrMapping/>
  </p:clrMapOvr>
</p:sldLayout>
</file>

<file path=ppt/slideLayouts/slideLayout9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9068844"/>
      </p:ext>
    </p:extLst>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2570356"/>
      </p:ext>
    </p:extLst>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0104713"/>
      </p:ext>
    </p:extLst>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207925"/>
      </p:ext>
    </p:extLst>
  </p:cSld>
  <p:clrMapOvr>
    <a:masterClrMapping/>
  </p:clrMapOvr>
</p:sldLayout>
</file>

<file path=ppt/slideLayouts/slideLayout9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02477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7794743"/>
      </p:ext>
    </p:extLst>
  </p:cSld>
  <p:clrMapOvr>
    <a:masterClrMapping/>
  </p:clrMapOvr>
</p:sldLayout>
</file>

<file path=ppt/slideLayouts/slideLayout9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186550"/>
      </p:ext>
    </p:extLst>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7061103"/>
      </p:ext>
    </p:extLst>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3673300"/>
      </p:ext>
    </p:extLst>
  </p:cSld>
  <p:clrMapOvr>
    <a:masterClrMapping/>
  </p:clrMapOvr>
</p:sldLayout>
</file>

<file path=ppt/slideLayouts/slideLayout9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9774120"/>
      </p:ext>
    </p:extLst>
  </p:cSld>
  <p:clrMapOvr>
    <a:masterClrMapping/>
  </p:clrMapOvr>
</p:sldLayout>
</file>

<file path=ppt/slideLayouts/slideLayout9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0739286"/>
      </p:ext>
    </p:extLst>
  </p:cSld>
  <p:clrMapOvr>
    <a:masterClrMapping/>
  </p:clrMapOvr>
</p:sldLayout>
</file>

<file path=ppt/slideLayouts/slideLayout95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15974344"/>
      </p:ext>
    </p:extLst>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6762498"/>
      </p:ext>
    </p:extLst>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4344608"/>
      </p:ext>
    </p:extLst>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3354177"/>
      </p:ext>
    </p:extLst>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3684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44874"/>
      </p:ext>
    </p:extLst>
  </p:cSld>
  <p:clrMapOvr>
    <a:masterClrMapping/>
  </p:clrMapOvr>
</p:sldLayout>
</file>

<file path=ppt/slideLayouts/slideLayout9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0789720"/>
      </p:ext>
    </p:extLst>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53448"/>
      </p:ext>
    </p:extLst>
  </p:cSld>
  <p:clrMapOvr>
    <a:masterClrMapping/>
  </p:clrMapOvr>
</p:sldLayout>
</file>

<file path=ppt/slideLayouts/slideLayout9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0802638"/>
      </p:ext>
    </p:extLst>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9261493"/>
      </p:ext>
    </p:extLst>
  </p:cSld>
  <p:clrMapOvr>
    <a:masterClrMapping/>
  </p:clrMapOvr>
</p:sldLayout>
</file>

<file path=ppt/slideLayouts/slideLayout9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2911828"/>
      </p:ext>
    </p:extLst>
  </p:cSld>
  <p:clrMapOvr>
    <a:masterClrMapping/>
  </p:clrMapOvr>
</p:sldLayout>
</file>

<file path=ppt/slideLayouts/slideLayout9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7061954"/>
      </p:ext>
    </p:extLst>
  </p:cSld>
  <p:clrMapOvr>
    <a:masterClrMapping/>
  </p:clrMapOvr>
</p:sldLayout>
</file>

<file path=ppt/slideLayouts/slideLayout96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5651704"/>
      </p:ext>
    </p:extLst>
  </p:cSld>
  <p:clrMapOvr>
    <a:masterClrMapping/>
  </p:clrMapOvr>
</p:sldLayout>
</file>

<file path=ppt/slideLayouts/slideLayout9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4986645"/>
      </p:ext>
    </p:extLst>
  </p:cSld>
  <p:clrMapOvr>
    <a:masterClrMapping/>
  </p:clrMapOvr>
</p:sldLayout>
</file>

<file path=ppt/slideLayouts/slideLayout9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24918062"/>
      </p:ext>
    </p:extLst>
  </p:cSld>
  <p:clrMapOvr>
    <a:masterClrMapping/>
  </p:clrMapOvr>
</p:sldLayout>
</file>

<file path=ppt/slideLayouts/slideLayout9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85831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47690435"/>
      </p:ext>
    </p:extLst>
  </p:cSld>
  <p:clrMapOvr>
    <a:masterClrMapping/>
  </p:clrMapOvr>
</p:sldLayout>
</file>

<file path=ppt/slideLayouts/slideLayout9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4879911"/>
      </p:ext>
    </p:extLst>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2433734"/>
      </p:ext>
    </p:extLst>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697689"/>
      </p:ext>
    </p:extLst>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7283064"/>
      </p:ext>
    </p:extLst>
  </p:cSld>
  <p:clrMapOvr>
    <a:masterClrMapping/>
  </p:clrMapOvr>
</p:sldLayout>
</file>

<file path=ppt/slideLayouts/slideLayout9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2799799"/>
      </p:ext>
    </p:extLst>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8657178"/>
      </p:ext>
    </p:extLst>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16079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0414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5399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theme" Target="../theme/theme29.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theme" Target="../theme/theme30.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6.xml"/><Relationship Id="rId3" Type="http://schemas.openxmlformats.org/officeDocument/2006/relationships/slideLayout" Target="../slideLayouts/slideLayout361.xml"/><Relationship Id="rId7" Type="http://schemas.openxmlformats.org/officeDocument/2006/relationships/slideLayout" Target="../slideLayouts/slideLayout365.xml"/><Relationship Id="rId12" Type="http://schemas.openxmlformats.org/officeDocument/2006/relationships/theme" Target="../theme/theme31.xml"/><Relationship Id="rId2" Type="http://schemas.openxmlformats.org/officeDocument/2006/relationships/slideLayout" Target="../slideLayouts/slideLayout360.xml"/><Relationship Id="rId1" Type="http://schemas.openxmlformats.org/officeDocument/2006/relationships/slideLayout" Target="../slideLayouts/slideLayout359.xml"/><Relationship Id="rId6" Type="http://schemas.openxmlformats.org/officeDocument/2006/relationships/slideLayout" Target="../slideLayouts/slideLayout364.xml"/><Relationship Id="rId11" Type="http://schemas.openxmlformats.org/officeDocument/2006/relationships/slideLayout" Target="../slideLayouts/slideLayout369.xml"/><Relationship Id="rId5" Type="http://schemas.openxmlformats.org/officeDocument/2006/relationships/slideLayout" Target="../slideLayouts/slideLayout363.xml"/><Relationship Id="rId10" Type="http://schemas.openxmlformats.org/officeDocument/2006/relationships/slideLayout" Target="../slideLayouts/slideLayout368.xml"/><Relationship Id="rId4" Type="http://schemas.openxmlformats.org/officeDocument/2006/relationships/slideLayout" Target="../slideLayouts/slideLayout362.xml"/><Relationship Id="rId9" Type="http://schemas.openxmlformats.org/officeDocument/2006/relationships/slideLayout" Target="../slideLayouts/slideLayout367.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7.xml"/><Relationship Id="rId3" Type="http://schemas.openxmlformats.org/officeDocument/2006/relationships/slideLayout" Target="../slideLayouts/slideLayout372.xml"/><Relationship Id="rId7" Type="http://schemas.openxmlformats.org/officeDocument/2006/relationships/slideLayout" Target="../slideLayouts/slideLayout376.xml"/><Relationship Id="rId12" Type="http://schemas.openxmlformats.org/officeDocument/2006/relationships/theme" Target="../theme/theme32.xml"/><Relationship Id="rId2" Type="http://schemas.openxmlformats.org/officeDocument/2006/relationships/slideLayout" Target="../slideLayouts/slideLayout371.xml"/><Relationship Id="rId1" Type="http://schemas.openxmlformats.org/officeDocument/2006/relationships/slideLayout" Target="../slideLayouts/slideLayout370.xml"/><Relationship Id="rId6" Type="http://schemas.openxmlformats.org/officeDocument/2006/relationships/slideLayout" Target="../slideLayouts/slideLayout375.xml"/><Relationship Id="rId11" Type="http://schemas.openxmlformats.org/officeDocument/2006/relationships/slideLayout" Target="../slideLayouts/slideLayout380.xml"/><Relationship Id="rId5" Type="http://schemas.openxmlformats.org/officeDocument/2006/relationships/slideLayout" Target="../slideLayouts/slideLayout374.xml"/><Relationship Id="rId10" Type="http://schemas.openxmlformats.org/officeDocument/2006/relationships/slideLayout" Target="../slideLayouts/slideLayout379.xml"/><Relationship Id="rId4" Type="http://schemas.openxmlformats.org/officeDocument/2006/relationships/slideLayout" Target="../slideLayouts/slideLayout373.xml"/><Relationship Id="rId9" Type="http://schemas.openxmlformats.org/officeDocument/2006/relationships/slideLayout" Target="../slideLayouts/slideLayout378.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8.xml"/><Relationship Id="rId3" Type="http://schemas.openxmlformats.org/officeDocument/2006/relationships/slideLayout" Target="../slideLayouts/slideLayout383.xml"/><Relationship Id="rId7" Type="http://schemas.openxmlformats.org/officeDocument/2006/relationships/slideLayout" Target="../slideLayouts/slideLayout387.xml"/><Relationship Id="rId12" Type="http://schemas.openxmlformats.org/officeDocument/2006/relationships/theme" Target="../theme/theme33.xml"/><Relationship Id="rId2" Type="http://schemas.openxmlformats.org/officeDocument/2006/relationships/slideLayout" Target="../slideLayouts/slideLayout382.xml"/><Relationship Id="rId1" Type="http://schemas.openxmlformats.org/officeDocument/2006/relationships/slideLayout" Target="../slideLayouts/slideLayout381.xml"/><Relationship Id="rId6" Type="http://schemas.openxmlformats.org/officeDocument/2006/relationships/slideLayout" Target="../slideLayouts/slideLayout386.xml"/><Relationship Id="rId11" Type="http://schemas.openxmlformats.org/officeDocument/2006/relationships/slideLayout" Target="../slideLayouts/slideLayout391.xml"/><Relationship Id="rId5" Type="http://schemas.openxmlformats.org/officeDocument/2006/relationships/slideLayout" Target="../slideLayouts/slideLayout385.xml"/><Relationship Id="rId10" Type="http://schemas.openxmlformats.org/officeDocument/2006/relationships/slideLayout" Target="../slideLayouts/slideLayout390.xml"/><Relationship Id="rId4" Type="http://schemas.openxmlformats.org/officeDocument/2006/relationships/slideLayout" Target="../slideLayouts/slideLayout384.xml"/><Relationship Id="rId9" Type="http://schemas.openxmlformats.org/officeDocument/2006/relationships/slideLayout" Target="../slideLayouts/slideLayout389.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99.xml"/><Relationship Id="rId13" Type="http://schemas.openxmlformats.org/officeDocument/2006/relationships/theme" Target="../theme/theme34.xml"/><Relationship Id="rId3" Type="http://schemas.openxmlformats.org/officeDocument/2006/relationships/slideLayout" Target="../slideLayouts/slideLayout394.xml"/><Relationship Id="rId7" Type="http://schemas.openxmlformats.org/officeDocument/2006/relationships/slideLayout" Target="../slideLayouts/slideLayout398.xml"/><Relationship Id="rId12" Type="http://schemas.openxmlformats.org/officeDocument/2006/relationships/slideLayout" Target="../slideLayouts/slideLayout403.xml"/><Relationship Id="rId2" Type="http://schemas.openxmlformats.org/officeDocument/2006/relationships/slideLayout" Target="../slideLayouts/slideLayout393.xml"/><Relationship Id="rId1" Type="http://schemas.openxmlformats.org/officeDocument/2006/relationships/slideLayout" Target="../slideLayouts/slideLayout392.xml"/><Relationship Id="rId6" Type="http://schemas.openxmlformats.org/officeDocument/2006/relationships/slideLayout" Target="../slideLayouts/slideLayout397.xml"/><Relationship Id="rId11" Type="http://schemas.openxmlformats.org/officeDocument/2006/relationships/slideLayout" Target="../slideLayouts/slideLayout402.xml"/><Relationship Id="rId5" Type="http://schemas.openxmlformats.org/officeDocument/2006/relationships/slideLayout" Target="../slideLayouts/slideLayout396.xml"/><Relationship Id="rId10" Type="http://schemas.openxmlformats.org/officeDocument/2006/relationships/slideLayout" Target="../slideLayouts/slideLayout401.xml"/><Relationship Id="rId4" Type="http://schemas.openxmlformats.org/officeDocument/2006/relationships/slideLayout" Target="../slideLayouts/slideLayout395.xml"/><Relationship Id="rId9" Type="http://schemas.openxmlformats.org/officeDocument/2006/relationships/slideLayout" Target="../slideLayouts/slideLayout400.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1.xml"/><Relationship Id="rId13" Type="http://schemas.openxmlformats.org/officeDocument/2006/relationships/theme" Target="../theme/theme35.xml"/><Relationship Id="rId3" Type="http://schemas.openxmlformats.org/officeDocument/2006/relationships/slideLayout" Target="../slideLayouts/slideLayout406.xml"/><Relationship Id="rId7" Type="http://schemas.openxmlformats.org/officeDocument/2006/relationships/slideLayout" Target="../slideLayouts/slideLayout410.xml"/><Relationship Id="rId12" Type="http://schemas.openxmlformats.org/officeDocument/2006/relationships/slideLayout" Target="../slideLayouts/slideLayout415.xml"/><Relationship Id="rId2" Type="http://schemas.openxmlformats.org/officeDocument/2006/relationships/slideLayout" Target="../slideLayouts/slideLayout405.xml"/><Relationship Id="rId1" Type="http://schemas.openxmlformats.org/officeDocument/2006/relationships/slideLayout" Target="../slideLayouts/slideLayout404.xml"/><Relationship Id="rId6" Type="http://schemas.openxmlformats.org/officeDocument/2006/relationships/slideLayout" Target="../slideLayouts/slideLayout409.xml"/><Relationship Id="rId11" Type="http://schemas.openxmlformats.org/officeDocument/2006/relationships/slideLayout" Target="../slideLayouts/slideLayout414.xml"/><Relationship Id="rId5" Type="http://schemas.openxmlformats.org/officeDocument/2006/relationships/slideLayout" Target="../slideLayouts/slideLayout408.xml"/><Relationship Id="rId10" Type="http://schemas.openxmlformats.org/officeDocument/2006/relationships/slideLayout" Target="../slideLayouts/slideLayout413.xml"/><Relationship Id="rId4" Type="http://schemas.openxmlformats.org/officeDocument/2006/relationships/slideLayout" Target="../slideLayouts/slideLayout407.xml"/><Relationship Id="rId9" Type="http://schemas.openxmlformats.org/officeDocument/2006/relationships/slideLayout" Target="../slideLayouts/slideLayout412.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3.xml"/><Relationship Id="rId13" Type="http://schemas.openxmlformats.org/officeDocument/2006/relationships/theme" Target="../theme/theme36.xml"/><Relationship Id="rId3" Type="http://schemas.openxmlformats.org/officeDocument/2006/relationships/slideLayout" Target="../slideLayouts/slideLayout418.xml"/><Relationship Id="rId7" Type="http://schemas.openxmlformats.org/officeDocument/2006/relationships/slideLayout" Target="../slideLayouts/slideLayout422.xml"/><Relationship Id="rId12" Type="http://schemas.openxmlformats.org/officeDocument/2006/relationships/slideLayout" Target="../slideLayouts/slideLayout427.xml"/><Relationship Id="rId2" Type="http://schemas.openxmlformats.org/officeDocument/2006/relationships/slideLayout" Target="../slideLayouts/slideLayout417.xml"/><Relationship Id="rId1" Type="http://schemas.openxmlformats.org/officeDocument/2006/relationships/slideLayout" Target="../slideLayouts/slideLayout416.xml"/><Relationship Id="rId6" Type="http://schemas.openxmlformats.org/officeDocument/2006/relationships/slideLayout" Target="../slideLayouts/slideLayout421.xml"/><Relationship Id="rId11" Type="http://schemas.openxmlformats.org/officeDocument/2006/relationships/slideLayout" Target="../slideLayouts/slideLayout426.xml"/><Relationship Id="rId5" Type="http://schemas.openxmlformats.org/officeDocument/2006/relationships/slideLayout" Target="../slideLayouts/slideLayout420.xml"/><Relationship Id="rId10" Type="http://schemas.openxmlformats.org/officeDocument/2006/relationships/slideLayout" Target="../slideLayouts/slideLayout425.xml"/><Relationship Id="rId4" Type="http://schemas.openxmlformats.org/officeDocument/2006/relationships/slideLayout" Target="../slideLayouts/slideLayout419.xml"/><Relationship Id="rId9" Type="http://schemas.openxmlformats.org/officeDocument/2006/relationships/slideLayout" Target="../slideLayouts/slideLayout424.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5.xml"/><Relationship Id="rId13" Type="http://schemas.openxmlformats.org/officeDocument/2006/relationships/theme" Target="../theme/theme37.xml"/><Relationship Id="rId3" Type="http://schemas.openxmlformats.org/officeDocument/2006/relationships/slideLayout" Target="../slideLayouts/slideLayout430.xml"/><Relationship Id="rId7" Type="http://schemas.openxmlformats.org/officeDocument/2006/relationships/slideLayout" Target="../slideLayouts/slideLayout434.xml"/><Relationship Id="rId12" Type="http://schemas.openxmlformats.org/officeDocument/2006/relationships/slideLayout" Target="../slideLayouts/slideLayout439.xml"/><Relationship Id="rId2" Type="http://schemas.openxmlformats.org/officeDocument/2006/relationships/slideLayout" Target="../slideLayouts/slideLayout429.xml"/><Relationship Id="rId1" Type="http://schemas.openxmlformats.org/officeDocument/2006/relationships/slideLayout" Target="../slideLayouts/slideLayout428.xml"/><Relationship Id="rId6" Type="http://schemas.openxmlformats.org/officeDocument/2006/relationships/slideLayout" Target="../slideLayouts/slideLayout433.xml"/><Relationship Id="rId11" Type="http://schemas.openxmlformats.org/officeDocument/2006/relationships/slideLayout" Target="../slideLayouts/slideLayout438.xml"/><Relationship Id="rId5" Type="http://schemas.openxmlformats.org/officeDocument/2006/relationships/slideLayout" Target="../slideLayouts/slideLayout432.xml"/><Relationship Id="rId10" Type="http://schemas.openxmlformats.org/officeDocument/2006/relationships/slideLayout" Target="../slideLayouts/slideLayout437.xml"/><Relationship Id="rId4" Type="http://schemas.openxmlformats.org/officeDocument/2006/relationships/slideLayout" Target="../slideLayouts/slideLayout431.xml"/><Relationship Id="rId9" Type="http://schemas.openxmlformats.org/officeDocument/2006/relationships/slideLayout" Target="../slideLayouts/slideLayout436.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47.xml"/><Relationship Id="rId13" Type="http://schemas.openxmlformats.org/officeDocument/2006/relationships/theme" Target="../theme/theme38.xml"/><Relationship Id="rId3" Type="http://schemas.openxmlformats.org/officeDocument/2006/relationships/slideLayout" Target="../slideLayouts/slideLayout442.xml"/><Relationship Id="rId7" Type="http://schemas.openxmlformats.org/officeDocument/2006/relationships/slideLayout" Target="../slideLayouts/slideLayout446.xml"/><Relationship Id="rId12" Type="http://schemas.openxmlformats.org/officeDocument/2006/relationships/slideLayout" Target="../slideLayouts/slideLayout451.xml"/><Relationship Id="rId2" Type="http://schemas.openxmlformats.org/officeDocument/2006/relationships/slideLayout" Target="../slideLayouts/slideLayout441.xml"/><Relationship Id="rId1" Type="http://schemas.openxmlformats.org/officeDocument/2006/relationships/slideLayout" Target="../slideLayouts/slideLayout440.xml"/><Relationship Id="rId6" Type="http://schemas.openxmlformats.org/officeDocument/2006/relationships/slideLayout" Target="../slideLayouts/slideLayout445.xml"/><Relationship Id="rId11" Type="http://schemas.openxmlformats.org/officeDocument/2006/relationships/slideLayout" Target="../slideLayouts/slideLayout450.xml"/><Relationship Id="rId5" Type="http://schemas.openxmlformats.org/officeDocument/2006/relationships/slideLayout" Target="../slideLayouts/slideLayout444.xml"/><Relationship Id="rId10" Type="http://schemas.openxmlformats.org/officeDocument/2006/relationships/slideLayout" Target="../slideLayouts/slideLayout449.xml"/><Relationship Id="rId4" Type="http://schemas.openxmlformats.org/officeDocument/2006/relationships/slideLayout" Target="../slideLayouts/slideLayout443.xml"/><Relationship Id="rId9" Type="http://schemas.openxmlformats.org/officeDocument/2006/relationships/slideLayout" Target="../slideLayouts/slideLayout448.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theme" Target="../theme/theme39.xml"/><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slideLayout" Target="../slideLayouts/slideLayout463.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1.xml"/><Relationship Id="rId13" Type="http://schemas.openxmlformats.org/officeDocument/2006/relationships/theme" Target="../theme/theme40.xml"/><Relationship Id="rId3" Type="http://schemas.openxmlformats.org/officeDocument/2006/relationships/slideLayout" Target="../slideLayouts/slideLayout466.xml"/><Relationship Id="rId7" Type="http://schemas.openxmlformats.org/officeDocument/2006/relationships/slideLayout" Target="../slideLayouts/slideLayout470.xml"/><Relationship Id="rId12" Type="http://schemas.openxmlformats.org/officeDocument/2006/relationships/slideLayout" Target="../slideLayouts/slideLayout475.xml"/><Relationship Id="rId2" Type="http://schemas.openxmlformats.org/officeDocument/2006/relationships/slideLayout" Target="../slideLayouts/slideLayout465.xml"/><Relationship Id="rId1" Type="http://schemas.openxmlformats.org/officeDocument/2006/relationships/slideLayout" Target="../slideLayouts/slideLayout464.xml"/><Relationship Id="rId6" Type="http://schemas.openxmlformats.org/officeDocument/2006/relationships/slideLayout" Target="../slideLayouts/slideLayout469.xml"/><Relationship Id="rId11" Type="http://schemas.openxmlformats.org/officeDocument/2006/relationships/slideLayout" Target="../slideLayouts/slideLayout474.xml"/><Relationship Id="rId5" Type="http://schemas.openxmlformats.org/officeDocument/2006/relationships/slideLayout" Target="../slideLayouts/slideLayout468.xml"/><Relationship Id="rId10" Type="http://schemas.openxmlformats.org/officeDocument/2006/relationships/slideLayout" Target="../slideLayouts/slideLayout473.xml"/><Relationship Id="rId4" Type="http://schemas.openxmlformats.org/officeDocument/2006/relationships/slideLayout" Target="../slideLayouts/slideLayout467.xml"/><Relationship Id="rId9" Type="http://schemas.openxmlformats.org/officeDocument/2006/relationships/slideLayout" Target="../slideLayouts/slideLayout472.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3.xml"/><Relationship Id="rId13" Type="http://schemas.openxmlformats.org/officeDocument/2006/relationships/theme" Target="../theme/theme41.xml"/><Relationship Id="rId3" Type="http://schemas.openxmlformats.org/officeDocument/2006/relationships/slideLayout" Target="../slideLayouts/slideLayout478.xml"/><Relationship Id="rId7" Type="http://schemas.openxmlformats.org/officeDocument/2006/relationships/slideLayout" Target="../slideLayouts/slideLayout482.xml"/><Relationship Id="rId12" Type="http://schemas.openxmlformats.org/officeDocument/2006/relationships/slideLayout" Target="../slideLayouts/slideLayout487.xml"/><Relationship Id="rId2" Type="http://schemas.openxmlformats.org/officeDocument/2006/relationships/slideLayout" Target="../slideLayouts/slideLayout477.xml"/><Relationship Id="rId1" Type="http://schemas.openxmlformats.org/officeDocument/2006/relationships/slideLayout" Target="../slideLayouts/slideLayout476.xml"/><Relationship Id="rId6" Type="http://schemas.openxmlformats.org/officeDocument/2006/relationships/slideLayout" Target="../slideLayouts/slideLayout481.xml"/><Relationship Id="rId11" Type="http://schemas.openxmlformats.org/officeDocument/2006/relationships/slideLayout" Target="../slideLayouts/slideLayout486.xml"/><Relationship Id="rId5" Type="http://schemas.openxmlformats.org/officeDocument/2006/relationships/slideLayout" Target="../slideLayouts/slideLayout480.xml"/><Relationship Id="rId10" Type="http://schemas.openxmlformats.org/officeDocument/2006/relationships/slideLayout" Target="../slideLayouts/slideLayout485.xml"/><Relationship Id="rId4" Type="http://schemas.openxmlformats.org/officeDocument/2006/relationships/slideLayout" Target="../slideLayouts/slideLayout479.xml"/><Relationship Id="rId9" Type="http://schemas.openxmlformats.org/officeDocument/2006/relationships/slideLayout" Target="../slideLayouts/slideLayout484.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5.xml"/><Relationship Id="rId13" Type="http://schemas.openxmlformats.org/officeDocument/2006/relationships/theme" Target="../theme/theme42.xml"/><Relationship Id="rId3" Type="http://schemas.openxmlformats.org/officeDocument/2006/relationships/slideLayout" Target="../slideLayouts/slideLayout490.xml"/><Relationship Id="rId7" Type="http://schemas.openxmlformats.org/officeDocument/2006/relationships/slideLayout" Target="../slideLayouts/slideLayout494.xml"/><Relationship Id="rId12" Type="http://schemas.openxmlformats.org/officeDocument/2006/relationships/slideLayout" Target="../slideLayouts/slideLayout499.xml"/><Relationship Id="rId2" Type="http://schemas.openxmlformats.org/officeDocument/2006/relationships/slideLayout" Target="../slideLayouts/slideLayout489.xml"/><Relationship Id="rId1" Type="http://schemas.openxmlformats.org/officeDocument/2006/relationships/slideLayout" Target="../slideLayouts/slideLayout488.xml"/><Relationship Id="rId6" Type="http://schemas.openxmlformats.org/officeDocument/2006/relationships/slideLayout" Target="../slideLayouts/slideLayout493.xml"/><Relationship Id="rId11" Type="http://schemas.openxmlformats.org/officeDocument/2006/relationships/slideLayout" Target="../slideLayouts/slideLayout498.xml"/><Relationship Id="rId5" Type="http://schemas.openxmlformats.org/officeDocument/2006/relationships/slideLayout" Target="../slideLayouts/slideLayout492.xml"/><Relationship Id="rId10" Type="http://schemas.openxmlformats.org/officeDocument/2006/relationships/slideLayout" Target="../slideLayouts/slideLayout497.xml"/><Relationship Id="rId4" Type="http://schemas.openxmlformats.org/officeDocument/2006/relationships/slideLayout" Target="../slideLayouts/slideLayout491.xml"/><Relationship Id="rId9" Type="http://schemas.openxmlformats.org/officeDocument/2006/relationships/slideLayout" Target="../slideLayouts/slideLayout496.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07.xml"/><Relationship Id="rId3" Type="http://schemas.openxmlformats.org/officeDocument/2006/relationships/slideLayout" Target="../slideLayouts/slideLayout502.xml"/><Relationship Id="rId7" Type="http://schemas.openxmlformats.org/officeDocument/2006/relationships/slideLayout" Target="../slideLayouts/slideLayout506.xml"/><Relationship Id="rId12" Type="http://schemas.openxmlformats.org/officeDocument/2006/relationships/theme" Target="../theme/theme43.xml"/><Relationship Id="rId2" Type="http://schemas.openxmlformats.org/officeDocument/2006/relationships/slideLayout" Target="../slideLayouts/slideLayout501.xml"/><Relationship Id="rId1" Type="http://schemas.openxmlformats.org/officeDocument/2006/relationships/slideLayout" Target="../slideLayouts/slideLayout500.xml"/><Relationship Id="rId6" Type="http://schemas.openxmlformats.org/officeDocument/2006/relationships/slideLayout" Target="../slideLayouts/slideLayout505.xml"/><Relationship Id="rId11" Type="http://schemas.openxmlformats.org/officeDocument/2006/relationships/slideLayout" Target="../slideLayouts/slideLayout510.xml"/><Relationship Id="rId5" Type="http://schemas.openxmlformats.org/officeDocument/2006/relationships/slideLayout" Target="../slideLayouts/slideLayout504.xml"/><Relationship Id="rId10" Type="http://schemas.openxmlformats.org/officeDocument/2006/relationships/slideLayout" Target="../slideLayouts/slideLayout509.xml"/><Relationship Id="rId4" Type="http://schemas.openxmlformats.org/officeDocument/2006/relationships/slideLayout" Target="../slideLayouts/slideLayout503.xml"/><Relationship Id="rId9" Type="http://schemas.openxmlformats.org/officeDocument/2006/relationships/slideLayout" Target="../slideLayouts/slideLayout508.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18.xml"/><Relationship Id="rId3" Type="http://schemas.openxmlformats.org/officeDocument/2006/relationships/slideLayout" Target="../slideLayouts/slideLayout513.xml"/><Relationship Id="rId7" Type="http://schemas.openxmlformats.org/officeDocument/2006/relationships/slideLayout" Target="../slideLayouts/slideLayout517.xml"/><Relationship Id="rId12" Type="http://schemas.openxmlformats.org/officeDocument/2006/relationships/theme" Target="../theme/theme44.xml"/><Relationship Id="rId2" Type="http://schemas.openxmlformats.org/officeDocument/2006/relationships/slideLayout" Target="../slideLayouts/slideLayout512.xml"/><Relationship Id="rId1" Type="http://schemas.openxmlformats.org/officeDocument/2006/relationships/slideLayout" Target="../slideLayouts/slideLayout511.xml"/><Relationship Id="rId6" Type="http://schemas.openxmlformats.org/officeDocument/2006/relationships/slideLayout" Target="../slideLayouts/slideLayout516.xml"/><Relationship Id="rId11" Type="http://schemas.openxmlformats.org/officeDocument/2006/relationships/slideLayout" Target="../slideLayouts/slideLayout521.xml"/><Relationship Id="rId5" Type="http://schemas.openxmlformats.org/officeDocument/2006/relationships/slideLayout" Target="../slideLayouts/slideLayout515.xml"/><Relationship Id="rId10" Type="http://schemas.openxmlformats.org/officeDocument/2006/relationships/slideLayout" Target="../slideLayouts/slideLayout520.xml"/><Relationship Id="rId4" Type="http://schemas.openxmlformats.org/officeDocument/2006/relationships/slideLayout" Target="../slideLayouts/slideLayout514.xml"/><Relationship Id="rId9" Type="http://schemas.openxmlformats.org/officeDocument/2006/relationships/slideLayout" Target="../slideLayouts/slideLayout519.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29.xml"/><Relationship Id="rId3" Type="http://schemas.openxmlformats.org/officeDocument/2006/relationships/slideLayout" Target="../slideLayouts/slideLayout524.xml"/><Relationship Id="rId7" Type="http://schemas.openxmlformats.org/officeDocument/2006/relationships/slideLayout" Target="../slideLayouts/slideLayout528.xml"/><Relationship Id="rId12" Type="http://schemas.openxmlformats.org/officeDocument/2006/relationships/theme" Target="../theme/theme45.xml"/><Relationship Id="rId2" Type="http://schemas.openxmlformats.org/officeDocument/2006/relationships/slideLayout" Target="../slideLayouts/slideLayout523.xml"/><Relationship Id="rId1" Type="http://schemas.openxmlformats.org/officeDocument/2006/relationships/slideLayout" Target="../slideLayouts/slideLayout522.xml"/><Relationship Id="rId6" Type="http://schemas.openxmlformats.org/officeDocument/2006/relationships/slideLayout" Target="../slideLayouts/slideLayout527.xml"/><Relationship Id="rId11" Type="http://schemas.openxmlformats.org/officeDocument/2006/relationships/slideLayout" Target="../slideLayouts/slideLayout532.xml"/><Relationship Id="rId5" Type="http://schemas.openxmlformats.org/officeDocument/2006/relationships/slideLayout" Target="../slideLayouts/slideLayout526.xml"/><Relationship Id="rId10" Type="http://schemas.openxmlformats.org/officeDocument/2006/relationships/slideLayout" Target="../slideLayouts/slideLayout531.xml"/><Relationship Id="rId4" Type="http://schemas.openxmlformats.org/officeDocument/2006/relationships/slideLayout" Target="../slideLayouts/slideLayout525.xml"/><Relationship Id="rId9" Type="http://schemas.openxmlformats.org/officeDocument/2006/relationships/slideLayout" Target="../slideLayouts/slideLayout530.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0.xml"/><Relationship Id="rId13" Type="http://schemas.openxmlformats.org/officeDocument/2006/relationships/theme" Target="../theme/theme46.xml"/><Relationship Id="rId3" Type="http://schemas.openxmlformats.org/officeDocument/2006/relationships/slideLayout" Target="../slideLayouts/slideLayout535.xml"/><Relationship Id="rId7" Type="http://schemas.openxmlformats.org/officeDocument/2006/relationships/slideLayout" Target="../slideLayouts/slideLayout539.xml"/><Relationship Id="rId12" Type="http://schemas.openxmlformats.org/officeDocument/2006/relationships/slideLayout" Target="../slideLayouts/slideLayout544.xml"/><Relationship Id="rId2" Type="http://schemas.openxmlformats.org/officeDocument/2006/relationships/slideLayout" Target="../slideLayouts/slideLayout534.xml"/><Relationship Id="rId1" Type="http://schemas.openxmlformats.org/officeDocument/2006/relationships/slideLayout" Target="../slideLayouts/slideLayout533.xml"/><Relationship Id="rId6" Type="http://schemas.openxmlformats.org/officeDocument/2006/relationships/slideLayout" Target="../slideLayouts/slideLayout538.xml"/><Relationship Id="rId11" Type="http://schemas.openxmlformats.org/officeDocument/2006/relationships/slideLayout" Target="../slideLayouts/slideLayout543.xml"/><Relationship Id="rId5" Type="http://schemas.openxmlformats.org/officeDocument/2006/relationships/slideLayout" Target="../slideLayouts/slideLayout537.xml"/><Relationship Id="rId10" Type="http://schemas.openxmlformats.org/officeDocument/2006/relationships/slideLayout" Target="../slideLayouts/slideLayout542.xml"/><Relationship Id="rId4" Type="http://schemas.openxmlformats.org/officeDocument/2006/relationships/slideLayout" Target="../slideLayouts/slideLayout536.xml"/><Relationship Id="rId9" Type="http://schemas.openxmlformats.org/officeDocument/2006/relationships/slideLayout" Target="../slideLayouts/slideLayout541.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52.xml"/><Relationship Id="rId13" Type="http://schemas.openxmlformats.org/officeDocument/2006/relationships/theme" Target="../theme/theme47.xml"/><Relationship Id="rId3" Type="http://schemas.openxmlformats.org/officeDocument/2006/relationships/slideLayout" Target="../slideLayouts/slideLayout547.xml"/><Relationship Id="rId7" Type="http://schemas.openxmlformats.org/officeDocument/2006/relationships/slideLayout" Target="../slideLayouts/slideLayout551.xml"/><Relationship Id="rId12" Type="http://schemas.openxmlformats.org/officeDocument/2006/relationships/slideLayout" Target="../slideLayouts/slideLayout556.xml"/><Relationship Id="rId2" Type="http://schemas.openxmlformats.org/officeDocument/2006/relationships/slideLayout" Target="../slideLayouts/slideLayout546.xml"/><Relationship Id="rId1" Type="http://schemas.openxmlformats.org/officeDocument/2006/relationships/slideLayout" Target="../slideLayouts/slideLayout545.xml"/><Relationship Id="rId6" Type="http://schemas.openxmlformats.org/officeDocument/2006/relationships/slideLayout" Target="../slideLayouts/slideLayout550.xml"/><Relationship Id="rId11" Type="http://schemas.openxmlformats.org/officeDocument/2006/relationships/slideLayout" Target="../slideLayouts/slideLayout555.xml"/><Relationship Id="rId5" Type="http://schemas.openxmlformats.org/officeDocument/2006/relationships/slideLayout" Target="../slideLayouts/slideLayout549.xml"/><Relationship Id="rId10" Type="http://schemas.openxmlformats.org/officeDocument/2006/relationships/slideLayout" Target="../slideLayouts/slideLayout554.xml"/><Relationship Id="rId4" Type="http://schemas.openxmlformats.org/officeDocument/2006/relationships/slideLayout" Target="../slideLayouts/slideLayout548.xml"/><Relationship Id="rId9" Type="http://schemas.openxmlformats.org/officeDocument/2006/relationships/slideLayout" Target="../slideLayouts/slideLayout553.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64.xml"/><Relationship Id="rId13" Type="http://schemas.openxmlformats.org/officeDocument/2006/relationships/theme" Target="../theme/theme48.xml"/><Relationship Id="rId3" Type="http://schemas.openxmlformats.org/officeDocument/2006/relationships/slideLayout" Target="../slideLayouts/slideLayout559.xml"/><Relationship Id="rId7" Type="http://schemas.openxmlformats.org/officeDocument/2006/relationships/slideLayout" Target="../slideLayouts/slideLayout563.xml"/><Relationship Id="rId12" Type="http://schemas.openxmlformats.org/officeDocument/2006/relationships/slideLayout" Target="../slideLayouts/slideLayout568.xml"/><Relationship Id="rId2" Type="http://schemas.openxmlformats.org/officeDocument/2006/relationships/slideLayout" Target="../slideLayouts/slideLayout558.xml"/><Relationship Id="rId1" Type="http://schemas.openxmlformats.org/officeDocument/2006/relationships/slideLayout" Target="../slideLayouts/slideLayout557.xml"/><Relationship Id="rId6" Type="http://schemas.openxmlformats.org/officeDocument/2006/relationships/slideLayout" Target="../slideLayouts/slideLayout562.xml"/><Relationship Id="rId11" Type="http://schemas.openxmlformats.org/officeDocument/2006/relationships/slideLayout" Target="../slideLayouts/slideLayout567.xml"/><Relationship Id="rId5" Type="http://schemas.openxmlformats.org/officeDocument/2006/relationships/slideLayout" Target="../slideLayouts/slideLayout561.xml"/><Relationship Id="rId10" Type="http://schemas.openxmlformats.org/officeDocument/2006/relationships/slideLayout" Target="../slideLayouts/slideLayout566.xml"/><Relationship Id="rId4" Type="http://schemas.openxmlformats.org/officeDocument/2006/relationships/slideLayout" Target="../slideLayouts/slideLayout560.xml"/><Relationship Id="rId9" Type="http://schemas.openxmlformats.org/officeDocument/2006/relationships/slideLayout" Target="../slideLayouts/slideLayout565.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76.xml"/><Relationship Id="rId13" Type="http://schemas.openxmlformats.org/officeDocument/2006/relationships/theme" Target="../theme/theme49.xml"/><Relationship Id="rId3" Type="http://schemas.openxmlformats.org/officeDocument/2006/relationships/slideLayout" Target="../slideLayouts/slideLayout571.xml"/><Relationship Id="rId7" Type="http://schemas.openxmlformats.org/officeDocument/2006/relationships/slideLayout" Target="../slideLayouts/slideLayout575.xml"/><Relationship Id="rId12" Type="http://schemas.openxmlformats.org/officeDocument/2006/relationships/slideLayout" Target="../slideLayouts/slideLayout580.xml"/><Relationship Id="rId2" Type="http://schemas.openxmlformats.org/officeDocument/2006/relationships/slideLayout" Target="../slideLayouts/slideLayout570.xml"/><Relationship Id="rId1" Type="http://schemas.openxmlformats.org/officeDocument/2006/relationships/slideLayout" Target="../slideLayouts/slideLayout569.xml"/><Relationship Id="rId6" Type="http://schemas.openxmlformats.org/officeDocument/2006/relationships/slideLayout" Target="../slideLayouts/slideLayout574.xml"/><Relationship Id="rId11" Type="http://schemas.openxmlformats.org/officeDocument/2006/relationships/slideLayout" Target="../slideLayouts/slideLayout579.xml"/><Relationship Id="rId5" Type="http://schemas.openxmlformats.org/officeDocument/2006/relationships/slideLayout" Target="../slideLayouts/slideLayout573.xml"/><Relationship Id="rId10" Type="http://schemas.openxmlformats.org/officeDocument/2006/relationships/slideLayout" Target="../slideLayouts/slideLayout578.xml"/><Relationship Id="rId4" Type="http://schemas.openxmlformats.org/officeDocument/2006/relationships/slideLayout" Target="../slideLayouts/slideLayout572.xml"/><Relationship Id="rId9" Type="http://schemas.openxmlformats.org/officeDocument/2006/relationships/slideLayout" Target="../slideLayouts/slideLayout5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88.xml"/><Relationship Id="rId13" Type="http://schemas.openxmlformats.org/officeDocument/2006/relationships/theme" Target="../theme/theme50.xml"/><Relationship Id="rId3" Type="http://schemas.openxmlformats.org/officeDocument/2006/relationships/slideLayout" Target="../slideLayouts/slideLayout583.xml"/><Relationship Id="rId7" Type="http://schemas.openxmlformats.org/officeDocument/2006/relationships/slideLayout" Target="../slideLayouts/slideLayout587.xml"/><Relationship Id="rId12" Type="http://schemas.openxmlformats.org/officeDocument/2006/relationships/slideLayout" Target="../slideLayouts/slideLayout592.xml"/><Relationship Id="rId2" Type="http://schemas.openxmlformats.org/officeDocument/2006/relationships/slideLayout" Target="../slideLayouts/slideLayout582.xml"/><Relationship Id="rId1" Type="http://schemas.openxmlformats.org/officeDocument/2006/relationships/slideLayout" Target="../slideLayouts/slideLayout581.xml"/><Relationship Id="rId6" Type="http://schemas.openxmlformats.org/officeDocument/2006/relationships/slideLayout" Target="../slideLayouts/slideLayout586.xml"/><Relationship Id="rId11" Type="http://schemas.openxmlformats.org/officeDocument/2006/relationships/slideLayout" Target="../slideLayouts/slideLayout591.xml"/><Relationship Id="rId5" Type="http://schemas.openxmlformats.org/officeDocument/2006/relationships/slideLayout" Target="../slideLayouts/slideLayout585.xml"/><Relationship Id="rId10" Type="http://schemas.openxmlformats.org/officeDocument/2006/relationships/slideLayout" Target="../slideLayouts/slideLayout590.xml"/><Relationship Id="rId4" Type="http://schemas.openxmlformats.org/officeDocument/2006/relationships/slideLayout" Target="../slideLayouts/slideLayout584.xml"/><Relationship Id="rId9" Type="http://schemas.openxmlformats.org/officeDocument/2006/relationships/slideLayout" Target="../slideLayouts/slideLayout589.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0.xml"/><Relationship Id="rId13" Type="http://schemas.openxmlformats.org/officeDocument/2006/relationships/theme" Target="../theme/theme51.xml"/><Relationship Id="rId3" Type="http://schemas.openxmlformats.org/officeDocument/2006/relationships/slideLayout" Target="../slideLayouts/slideLayout595.xml"/><Relationship Id="rId7" Type="http://schemas.openxmlformats.org/officeDocument/2006/relationships/slideLayout" Target="../slideLayouts/slideLayout599.xml"/><Relationship Id="rId12" Type="http://schemas.openxmlformats.org/officeDocument/2006/relationships/slideLayout" Target="../slideLayouts/slideLayout604.xml"/><Relationship Id="rId2" Type="http://schemas.openxmlformats.org/officeDocument/2006/relationships/slideLayout" Target="../slideLayouts/slideLayout594.xml"/><Relationship Id="rId1" Type="http://schemas.openxmlformats.org/officeDocument/2006/relationships/slideLayout" Target="../slideLayouts/slideLayout593.xml"/><Relationship Id="rId6" Type="http://schemas.openxmlformats.org/officeDocument/2006/relationships/slideLayout" Target="../slideLayouts/slideLayout598.xml"/><Relationship Id="rId11" Type="http://schemas.openxmlformats.org/officeDocument/2006/relationships/slideLayout" Target="../slideLayouts/slideLayout603.xml"/><Relationship Id="rId5" Type="http://schemas.openxmlformats.org/officeDocument/2006/relationships/slideLayout" Target="../slideLayouts/slideLayout597.xml"/><Relationship Id="rId10" Type="http://schemas.openxmlformats.org/officeDocument/2006/relationships/slideLayout" Target="../slideLayouts/slideLayout602.xml"/><Relationship Id="rId4" Type="http://schemas.openxmlformats.org/officeDocument/2006/relationships/slideLayout" Target="../slideLayouts/slideLayout596.xml"/><Relationship Id="rId9" Type="http://schemas.openxmlformats.org/officeDocument/2006/relationships/slideLayout" Target="../slideLayouts/slideLayout601.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12.xml"/><Relationship Id="rId13" Type="http://schemas.openxmlformats.org/officeDocument/2006/relationships/theme" Target="../theme/theme52.xml"/><Relationship Id="rId3" Type="http://schemas.openxmlformats.org/officeDocument/2006/relationships/slideLayout" Target="../slideLayouts/slideLayout607.xml"/><Relationship Id="rId7" Type="http://schemas.openxmlformats.org/officeDocument/2006/relationships/slideLayout" Target="../slideLayouts/slideLayout611.xml"/><Relationship Id="rId12" Type="http://schemas.openxmlformats.org/officeDocument/2006/relationships/slideLayout" Target="../slideLayouts/slideLayout616.xml"/><Relationship Id="rId2" Type="http://schemas.openxmlformats.org/officeDocument/2006/relationships/slideLayout" Target="../slideLayouts/slideLayout606.xml"/><Relationship Id="rId1" Type="http://schemas.openxmlformats.org/officeDocument/2006/relationships/slideLayout" Target="../slideLayouts/slideLayout605.xml"/><Relationship Id="rId6" Type="http://schemas.openxmlformats.org/officeDocument/2006/relationships/slideLayout" Target="../slideLayouts/slideLayout610.xml"/><Relationship Id="rId11" Type="http://schemas.openxmlformats.org/officeDocument/2006/relationships/slideLayout" Target="../slideLayouts/slideLayout615.xml"/><Relationship Id="rId5" Type="http://schemas.openxmlformats.org/officeDocument/2006/relationships/slideLayout" Target="../slideLayouts/slideLayout609.xml"/><Relationship Id="rId10" Type="http://schemas.openxmlformats.org/officeDocument/2006/relationships/slideLayout" Target="../slideLayouts/slideLayout614.xml"/><Relationship Id="rId4" Type="http://schemas.openxmlformats.org/officeDocument/2006/relationships/slideLayout" Target="../slideLayouts/slideLayout608.xml"/><Relationship Id="rId9" Type="http://schemas.openxmlformats.org/officeDocument/2006/relationships/slideLayout" Target="../slideLayouts/slideLayout613.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theme" Target="../theme/theme53.xml"/><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slideLayout" Target="../slideLayouts/slideLayout628.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36.xml"/><Relationship Id="rId13" Type="http://schemas.openxmlformats.org/officeDocument/2006/relationships/theme" Target="../theme/theme54.xml"/><Relationship Id="rId3" Type="http://schemas.openxmlformats.org/officeDocument/2006/relationships/slideLayout" Target="../slideLayouts/slideLayout631.xml"/><Relationship Id="rId7" Type="http://schemas.openxmlformats.org/officeDocument/2006/relationships/slideLayout" Target="../slideLayouts/slideLayout635.xml"/><Relationship Id="rId12" Type="http://schemas.openxmlformats.org/officeDocument/2006/relationships/slideLayout" Target="../slideLayouts/slideLayout640.xml"/><Relationship Id="rId2" Type="http://schemas.openxmlformats.org/officeDocument/2006/relationships/slideLayout" Target="../slideLayouts/slideLayout630.xml"/><Relationship Id="rId1" Type="http://schemas.openxmlformats.org/officeDocument/2006/relationships/slideLayout" Target="../slideLayouts/slideLayout629.xml"/><Relationship Id="rId6" Type="http://schemas.openxmlformats.org/officeDocument/2006/relationships/slideLayout" Target="../slideLayouts/slideLayout634.xml"/><Relationship Id="rId11" Type="http://schemas.openxmlformats.org/officeDocument/2006/relationships/slideLayout" Target="../slideLayouts/slideLayout639.xml"/><Relationship Id="rId5" Type="http://schemas.openxmlformats.org/officeDocument/2006/relationships/slideLayout" Target="../slideLayouts/slideLayout633.xml"/><Relationship Id="rId10" Type="http://schemas.openxmlformats.org/officeDocument/2006/relationships/slideLayout" Target="../slideLayouts/slideLayout638.xml"/><Relationship Id="rId4" Type="http://schemas.openxmlformats.org/officeDocument/2006/relationships/slideLayout" Target="../slideLayouts/slideLayout632.xml"/><Relationship Id="rId9" Type="http://schemas.openxmlformats.org/officeDocument/2006/relationships/slideLayout" Target="../slideLayouts/slideLayout637.xml"/></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48.xml"/><Relationship Id="rId13" Type="http://schemas.openxmlformats.org/officeDocument/2006/relationships/theme" Target="../theme/theme55.xml"/><Relationship Id="rId3" Type="http://schemas.openxmlformats.org/officeDocument/2006/relationships/slideLayout" Target="../slideLayouts/slideLayout643.xml"/><Relationship Id="rId7" Type="http://schemas.openxmlformats.org/officeDocument/2006/relationships/slideLayout" Target="../slideLayouts/slideLayout647.xml"/><Relationship Id="rId12" Type="http://schemas.openxmlformats.org/officeDocument/2006/relationships/slideLayout" Target="../slideLayouts/slideLayout652.xml"/><Relationship Id="rId2" Type="http://schemas.openxmlformats.org/officeDocument/2006/relationships/slideLayout" Target="../slideLayouts/slideLayout642.xml"/><Relationship Id="rId1" Type="http://schemas.openxmlformats.org/officeDocument/2006/relationships/slideLayout" Target="../slideLayouts/slideLayout641.xml"/><Relationship Id="rId6" Type="http://schemas.openxmlformats.org/officeDocument/2006/relationships/slideLayout" Target="../slideLayouts/slideLayout646.xml"/><Relationship Id="rId11" Type="http://schemas.openxmlformats.org/officeDocument/2006/relationships/slideLayout" Target="../slideLayouts/slideLayout651.xml"/><Relationship Id="rId5" Type="http://schemas.openxmlformats.org/officeDocument/2006/relationships/slideLayout" Target="../slideLayouts/slideLayout645.xml"/><Relationship Id="rId10" Type="http://schemas.openxmlformats.org/officeDocument/2006/relationships/slideLayout" Target="../slideLayouts/slideLayout650.xml"/><Relationship Id="rId4" Type="http://schemas.openxmlformats.org/officeDocument/2006/relationships/slideLayout" Target="../slideLayouts/slideLayout644.xml"/><Relationship Id="rId9" Type="http://schemas.openxmlformats.org/officeDocument/2006/relationships/slideLayout" Target="../slideLayouts/slideLayout649.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60.xml"/><Relationship Id="rId13" Type="http://schemas.openxmlformats.org/officeDocument/2006/relationships/theme" Target="../theme/theme56.xml"/><Relationship Id="rId3" Type="http://schemas.openxmlformats.org/officeDocument/2006/relationships/slideLayout" Target="../slideLayouts/slideLayout655.xml"/><Relationship Id="rId7" Type="http://schemas.openxmlformats.org/officeDocument/2006/relationships/slideLayout" Target="../slideLayouts/slideLayout659.xml"/><Relationship Id="rId12" Type="http://schemas.openxmlformats.org/officeDocument/2006/relationships/slideLayout" Target="../slideLayouts/slideLayout664.xml"/><Relationship Id="rId2" Type="http://schemas.openxmlformats.org/officeDocument/2006/relationships/slideLayout" Target="../slideLayouts/slideLayout654.xml"/><Relationship Id="rId1" Type="http://schemas.openxmlformats.org/officeDocument/2006/relationships/slideLayout" Target="../slideLayouts/slideLayout653.xml"/><Relationship Id="rId6" Type="http://schemas.openxmlformats.org/officeDocument/2006/relationships/slideLayout" Target="../slideLayouts/slideLayout658.xml"/><Relationship Id="rId11" Type="http://schemas.openxmlformats.org/officeDocument/2006/relationships/slideLayout" Target="../slideLayouts/slideLayout663.xml"/><Relationship Id="rId5" Type="http://schemas.openxmlformats.org/officeDocument/2006/relationships/slideLayout" Target="../slideLayouts/slideLayout657.xml"/><Relationship Id="rId10" Type="http://schemas.openxmlformats.org/officeDocument/2006/relationships/slideLayout" Target="../slideLayouts/slideLayout662.xml"/><Relationship Id="rId4" Type="http://schemas.openxmlformats.org/officeDocument/2006/relationships/slideLayout" Target="../slideLayouts/slideLayout656.xml"/><Relationship Id="rId9" Type="http://schemas.openxmlformats.org/officeDocument/2006/relationships/slideLayout" Target="../slideLayouts/slideLayout661.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72.xml"/><Relationship Id="rId13" Type="http://schemas.openxmlformats.org/officeDocument/2006/relationships/theme" Target="../theme/theme57.xml"/><Relationship Id="rId3" Type="http://schemas.openxmlformats.org/officeDocument/2006/relationships/slideLayout" Target="../slideLayouts/slideLayout667.xml"/><Relationship Id="rId7" Type="http://schemas.openxmlformats.org/officeDocument/2006/relationships/slideLayout" Target="../slideLayouts/slideLayout671.xml"/><Relationship Id="rId12" Type="http://schemas.openxmlformats.org/officeDocument/2006/relationships/slideLayout" Target="../slideLayouts/slideLayout676.xml"/><Relationship Id="rId2" Type="http://schemas.openxmlformats.org/officeDocument/2006/relationships/slideLayout" Target="../slideLayouts/slideLayout666.xml"/><Relationship Id="rId1" Type="http://schemas.openxmlformats.org/officeDocument/2006/relationships/slideLayout" Target="../slideLayouts/slideLayout665.xml"/><Relationship Id="rId6" Type="http://schemas.openxmlformats.org/officeDocument/2006/relationships/slideLayout" Target="../slideLayouts/slideLayout670.xml"/><Relationship Id="rId11" Type="http://schemas.openxmlformats.org/officeDocument/2006/relationships/slideLayout" Target="../slideLayouts/slideLayout675.xml"/><Relationship Id="rId5" Type="http://schemas.openxmlformats.org/officeDocument/2006/relationships/slideLayout" Target="../slideLayouts/slideLayout669.xml"/><Relationship Id="rId10" Type="http://schemas.openxmlformats.org/officeDocument/2006/relationships/slideLayout" Target="../slideLayouts/slideLayout674.xml"/><Relationship Id="rId4" Type="http://schemas.openxmlformats.org/officeDocument/2006/relationships/slideLayout" Target="../slideLayouts/slideLayout668.xml"/><Relationship Id="rId9" Type="http://schemas.openxmlformats.org/officeDocument/2006/relationships/slideLayout" Target="../slideLayouts/slideLayout673.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84.xml"/><Relationship Id="rId13" Type="http://schemas.openxmlformats.org/officeDocument/2006/relationships/theme" Target="../theme/theme58.xml"/><Relationship Id="rId3" Type="http://schemas.openxmlformats.org/officeDocument/2006/relationships/slideLayout" Target="../slideLayouts/slideLayout679.xml"/><Relationship Id="rId7" Type="http://schemas.openxmlformats.org/officeDocument/2006/relationships/slideLayout" Target="../slideLayouts/slideLayout683.xml"/><Relationship Id="rId12" Type="http://schemas.openxmlformats.org/officeDocument/2006/relationships/slideLayout" Target="../slideLayouts/slideLayout688.xml"/><Relationship Id="rId2" Type="http://schemas.openxmlformats.org/officeDocument/2006/relationships/slideLayout" Target="../slideLayouts/slideLayout678.xml"/><Relationship Id="rId1" Type="http://schemas.openxmlformats.org/officeDocument/2006/relationships/slideLayout" Target="../slideLayouts/slideLayout677.xml"/><Relationship Id="rId6" Type="http://schemas.openxmlformats.org/officeDocument/2006/relationships/slideLayout" Target="../slideLayouts/slideLayout682.xml"/><Relationship Id="rId11" Type="http://schemas.openxmlformats.org/officeDocument/2006/relationships/slideLayout" Target="../slideLayouts/slideLayout687.xml"/><Relationship Id="rId5" Type="http://schemas.openxmlformats.org/officeDocument/2006/relationships/slideLayout" Target="../slideLayouts/slideLayout681.xml"/><Relationship Id="rId10" Type="http://schemas.openxmlformats.org/officeDocument/2006/relationships/slideLayout" Target="../slideLayouts/slideLayout686.xml"/><Relationship Id="rId4" Type="http://schemas.openxmlformats.org/officeDocument/2006/relationships/slideLayout" Target="../slideLayouts/slideLayout680.xml"/><Relationship Id="rId9" Type="http://schemas.openxmlformats.org/officeDocument/2006/relationships/slideLayout" Target="../slideLayouts/slideLayout685.xml"/></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696.xml"/><Relationship Id="rId13" Type="http://schemas.openxmlformats.org/officeDocument/2006/relationships/theme" Target="../theme/theme59.xml"/><Relationship Id="rId3" Type="http://schemas.openxmlformats.org/officeDocument/2006/relationships/slideLayout" Target="../slideLayouts/slideLayout691.xml"/><Relationship Id="rId7" Type="http://schemas.openxmlformats.org/officeDocument/2006/relationships/slideLayout" Target="../slideLayouts/slideLayout695.xml"/><Relationship Id="rId12" Type="http://schemas.openxmlformats.org/officeDocument/2006/relationships/slideLayout" Target="../slideLayouts/slideLayout700.xml"/><Relationship Id="rId2" Type="http://schemas.openxmlformats.org/officeDocument/2006/relationships/slideLayout" Target="../slideLayouts/slideLayout690.xml"/><Relationship Id="rId1" Type="http://schemas.openxmlformats.org/officeDocument/2006/relationships/slideLayout" Target="../slideLayouts/slideLayout689.xml"/><Relationship Id="rId6" Type="http://schemas.openxmlformats.org/officeDocument/2006/relationships/slideLayout" Target="../slideLayouts/slideLayout694.xml"/><Relationship Id="rId11" Type="http://schemas.openxmlformats.org/officeDocument/2006/relationships/slideLayout" Target="../slideLayouts/slideLayout699.xml"/><Relationship Id="rId5" Type="http://schemas.openxmlformats.org/officeDocument/2006/relationships/slideLayout" Target="../slideLayouts/slideLayout693.xml"/><Relationship Id="rId10" Type="http://schemas.openxmlformats.org/officeDocument/2006/relationships/slideLayout" Target="../slideLayouts/slideLayout698.xml"/><Relationship Id="rId4" Type="http://schemas.openxmlformats.org/officeDocument/2006/relationships/slideLayout" Target="../slideLayouts/slideLayout692.xml"/><Relationship Id="rId9" Type="http://schemas.openxmlformats.org/officeDocument/2006/relationships/slideLayout" Target="../slideLayouts/slideLayout69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08.xml"/><Relationship Id="rId3" Type="http://schemas.openxmlformats.org/officeDocument/2006/relationships/slideLayout" Target="../slideLayouts/slideLayout703.xml"/><Relationship Id="rId7" Type="http://schemas.openxmlformats.org/officeDocument/2006/relationships/slideLayout" Target="../slideLayouts/slideLayout707.xml"/><Relationship Id="rId12" Type="http://schemas.openxmlformats.org/officeDocument/2006/relationships/theme" Target="../theme/theme60.xml"/><Relationship Id="rId2" Type="http://schemas.openxmlformats.org/officeDocument/2006/relationships/slideLayout" Target="../slideLayouts/slideLayout702.xml"/><Relationship Id="rId1" Type="http://schemas.openxmlformats.org/officeDocument/2006/relationships/slideLayout" Target="../slideLayouts/slideLayout701.xml"/><Relationship Id="rId6" Type="http://schemas.openxmlformats.org/officeDocument/2006/relationships/slideLayout" Target="../slideLayouts/slideLayout706.xml"/><Relationship Id="rId11" Type="http://schemas.openxmlformats.org/officeDocument/2006/relationships/slideLayout" Target="../slideLayouts/slideLayout711.xml"/><Relationship Id="rId5" Type="http://schemas.openxmlformats.org/officeDocument/2006/relationships/slideLayout" Target="../slideLayouts/slideLayout705.xml"/><Relationship Id="rId10" Type="http://schemas.openxmlformats.org/officeDocument/2006/relationships/slideLayout" Target="../slideLayouts/slideLayout710.xml"/><Relationship Id="rId4" Type="http://schemas.openxmlformats.org/officeDocument/2006/relationships/slideLayout" Target="../slideLayouts/slideLayout704.xml"/><Relationship Id="rId9" Type="http://schemas.openxmlformats.org/officeDocument/2006/relationships/slideLayout" Target="../slideLayouts/slideLayout709.xml"/></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19.xml"/><Relationship Id="rId3" Type="http://schemas.openxmlformats.org/officeDocument/2006/relationships/slideLayout" Target="../slideLayouts/slideLayout714.xml"/><Relationship Id="rId7" Type="http://schemas.openxmlformats.org/officeDocument/2006/relationships/slideLayout" Target="../slideLayouts/slideLayout718.xml"/><Relationship Id="rId12" Type="http://schemas.openxmlformats.org/officeDocument/2006/relationships/theme" Target="../theme/theme61.xml"/><Relationship Id="rId2" Type="http://schemas.openxmlformats.org/officeDocument/2006/relationships/slideLayout" Target="../slideLayouts/slideLayout713.xml"/><Relationship Id="rId1" Type="http://schemas.openxmlformats.org/officeDocument/2006/relationships/slideLayout" Target="../slideLayouts/slideLayout712.xml"/><Relationship Id="rId6" Type="http://schemas.openxmlformats.org/officeDocument/2006/relationships/slideLayout" Target="../slideLayouts/slideLayout717.xml"/><Relationship Id="rId11" Type="http://schemas.openxmlformats.org/officeDocument/2006/relationships/slideLayout" Target="../slideLayouts/slideLayout722.xml"/><Relationship Id="rId5" Type="http://schemas.openxmlformats.org/officeDocument/2006/relationships/slideLayout" Target="../slideLayouts/slideLayout716.xml"/><Relationship Id="rId10" Type="http://schemas.openxmlformats.org/officeDocument/2006/relationships/slideLayout" Target="../slideLayouts/slideLayout721.xml"/><Relationship Id="rId4" Type="http://schemas.openxmlformats.org/officeDocument/2006/relationships/slideLayout" Target="../slideLayouts/slideLayout715.xml"/><Relationship Id="rId9" Type="http://schemas.openxmlformats.org/officeDocument/2006/relationships/slideLayout" Target="../slideLayouts/slideLayout720.xml"/></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30.xml"/><Relationship Id="rId3" Type="http://schemas.openxmlformats.org/officeDocument/2006/relationships/slideLayout" Target="../slideLayouts/slideLayout725.xml"/><Relationship Id="rId7" Type="http://schemas.openxmlformats.org/officeDocument/2006/relationships/slideLayout" Target="../slideLayouts/slideLayout729.xml"/><Relationship Id="rId12" Type="http://schemas.openxmlformats.org/officeDocument/2006/relationships/theme" Target="../theme/theme62.xml"/><Relationship Id="rId2" Type="http://schemas.openxmlformats.org/officeDocument/2006/relationships/slideLayout" Target="../slideLayouts/slideLayout724.xml"/><Relationship Id="rId1" Type="http://schemas.openxmlformats.org/officeDocument/2006/relationships/slideLayout" Target="../slideLayouts/slideLayout723.xml"/><Relationship Id="rId6" Type="http://schemas.openxmlformats.org/officeDocument/2006/relationships/slideLayout" Target="../slideLayouts/slideLayout728.xml"/><Relationship Id="rId11" Type="http://schemas.openxmlformats.org/officeDocument/2006/relationships/slideLayout" Target="../slideLayouts/slideLayout733.xml"/><Relationship Id="rId5" Type="http://schemas.openxmlformats.org/officeDocument/2006/relationships/slideLayout" Target="../slideLayouts/slideLayout727.xml"/><Relationship Id="rId10" Type="http://schemas.openxmlformats.org/officeDocument/2006/relationships/slideLayout" Target="../slideLayouts/slideLayout732.xml"/><Relationship Id="rId4" Type="http://schemas.openxmlformats.org/officeDocument/2006/relationships/slideLayout" Target="../slideLayouts/slideLayout726.xml"/><Relationship Id="rId9" Type="http://schemas.openxmlformats.org/officeDocument/2006/relationships/slideLayout" Target="../slideLayouts/slideLayout731.xml"/></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41.xml"/><Relationship Id="rId13" Type="http://schemas.openxmlformats.org/officeDocument/2006/relationships/theme" Target="../theme/theme63.xml"/><Relationship Id="rId3" Type="http://schemas.openxmlformats.org/officeDocument/2006/relationships/slideLayout" Target="../slideLayouts/slideLayout736.xml"/><Relationship Id="rId7" Type="http://schemas.openxmlformats.org/officeDocument/2006/relationships/slideLayout" Target="../slideLayouts/slideLayout740.xml"/><Relationship Id="rId12" Type="http://schemas.openxmlformats.org/officeDocument/2006/relationships/slideLayout" Target="../slideLayouts/slideLayout745.xml"/><Relationship Id="rId2" Type="http://schemas.openxmlformats.org/officeDocument/2006/relationships/slideLayout" Target="../slideLayouts/slideLayout735.xml"/><Relationship Id="rId1" Type="http://schemas.openxmlformats.org/officeDocument/2006/relationships/slideLayout" Target="../slideLayouts/slideLayout734.xml"/><Relationship Id="rId6" Type="http://schemas.openxmlformats.org/officeDocument/2006/relationships/slideLayout" Target="../slideLayouts/slideLayout739.xml"/><Relationship Id="rId11" Type="http://schemas.openxmlformats.org/officeDocument/2006/relationships/slideLayout" Target="../slideLayouts/slideLayout744.xml"/><Relationship Id="rId5" Type="http://schemas.openxmlformats.org/officeDocument/2006/relationships/slideLayout" Target="../slideLayouts/slideLayout738.xml"/><Relationship Id="rId10" Type="http://schemas.openxmlformats.org/officeDocument/2006/relationships/slideLayout" Target="../slideLayouts/slideLayout743.xml"/><Relationship Id="rId4" Type="http://schemas.openxmlformats.org/officeDocument/2006/relationships/slideLayout" Target="../slideLayouts/slideLayout737.xml"/><Relationship Id="rId9" Type="http://schemas.openxmlformats.org/officeDocument/2006/relationships/slideLayout" Target="../slideLayouts/slideLayout742.xml"/></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53.xml"/><Relationship Id="rId3" Type="http://schemas.openxmlformats.org/officeDocument/2006/relationships/slideLayout" Target="../slideLayouts/slideLayout748.xml"/><Relationship Id="rId7" Type="http://schemas.openxmlformats.org/officeDocument/2006/relationships/slideLayout" Target="../slideLayouts/slideLayout752.xml"/><Relationship Id="rId12" Type="http://schemas.openxmlformats.org/officeDocument/2006/relationships/theme" Target="../theme/theme64.xml"/><Relationship Id="rId2" Type="http://schemas.openxmlformats.org/officeDocument/2006/relationships/slideLayout" Target="../slideLayouts/slideLayout747.xml"/><Relationship Id="rId1" Type="http://schemas.openxmlformats.org/officeDocument/2006/relationships/slideLayout" Target="../slideLayouts/slideLayout746.xml"/><Relationship Id="rId6" Type="http://schemas.openxmlformats.org/officeDocument/2006/relationships/slideLayout" Target="../slideLayouts/slideLayout751.xml"/><Relationship Id="rId11" Type="http://schemas.openxmlformats.org/officeDocument/2006/relationships/slideLayout" Target="../slideLayouts/slideLayout756.xml"/><Relationship Id="rId5" Type="http://schemas.openxmlformats.org/officeDocument/2006/relationships/slideLayout" Target="../slideLayouts/slideLayout750.xml"/><Relationship Id="rId10" Type="http://schemas.openxmlformats.org/officeDocument/2006/relationships/slideLayout" Target="../slideLayouts/slideLayout755.xml"/><Relationship Id="rId4" Type="http://schemas.openxmlformats.org/officeDocument/2006/relationships/slideLayout" Target="../slideLayouts/slideLayout749.xml"/><Relationship Id="rId9" Type="http://schemas.openxmlformats.org/officeDocument/2006/relationships/slideLayout" Target="../slideLayouts/slideLayout754.xml"/></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764.xml"/><Relationship Id="rId3" Type="http://schemas.openxmlformats.org/officeDocument/2006/relationships/slideLayout" Target="../slideLayouts/slideLayout759.xml"/><Relationship Id="rId7" Type="http://schemas.openxmlformats.org/officeDocument/2006/relationships/slideLayout" Target="../slideLayouts/slideLayout763.xml"/><Relationship Id="rId12" Type="http://schemas.openxmlformats.org/officeDocument/2006/relationships/theme" Target="../theme/theme65.xml"/><Relationship Id="rId2" Type="http://schemas.openxmlformats.org/officeDocument/2006/relationships/slideLayout" Target="../slideLayouts/slideLayout758.xml"/><Relationship Id="rId1" Type="http://schemas.openxmlformats.org/officeDocument/2006/relationships/slideLayout" Target="../slideLayouts/slideLayout757.xml"/><Relationship Id="rId6" Type="http://schemas.openxmlformats.org/officeDocument/2006/relationships/slideLayout" Target="../slideLayouts/slideLayout762.xml"/><Relationship Id="rId11" Type="http://schemas.openxmlformats.org/officeDocument/2006/relationships/slideLayout" Target="../slideLayouts/slideLayout767.xml"/><Relationship Id="rId5" Type="http://schemas.openxmlformats.org/officeDocument/2006/relationships/slideLayout" Target="../slideLayouts/slideLayout761.xml"/><Relationship Id="rId10" Type="http://schemas.openxmlformats.org/officeDocument/2006/relationships/slideLayout" Target="../slideLayouts/slideLayout766.xml"/><Relationship Id="rId4" Type="http://schemas.openxmlformats.org/officeDocument/2006/relationships/slideLayout" Target="../slideLayouts/slideLayout760.xml"/><Relationship Id="rId9" Type="http://schemas.openxmlformats.org/officeDocument/2006/relationships/slideLayout" Target="../slideLayouts/slideLayout765.xml"/></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775.xml"/><Relationship Id="rId3" Type="http://schemas.openxmlformats.org/officeDocument/2006/relationships/slideLayout" Target="../slideLayouts/slideLayout770.xml"/><Relationship Id="rId7" Type="http://schemas.openxmlformats.org/officeDocument/2006/relationships/slideLayout" Target="../slideLayouts/slideLayout774.xml"/><Relationship Id="rId12" Type="http://schemas.openxmlformats.org/officeDocument/2006/relationships/theme" Target="../theme/theme66.xml"/><Relationship Id="rId2" Type="http://schemas.openxmlformats.org/officeDocument/2006/relationships/slideLayout" Target="../slideLayouts/slideLayout769.xml"/><Relationship Id="rId1" Type="http://schemas.openxmlformats.org/officeDocument/2006/relationships/slideLayout" Target="../slideLayouts/slideLayout768.xml"/><Relationship Id="rId6" Type="http://schemas.openxmlformats.org/officeDocument/2006/relationships/slideLayout" Target="../slideLayouts/slideLayout773.xml"/><Relationship Id="rId11" Type="http://schemas.openxmlformats.org/officeDocument/2006/relationships/slideLayout" Target="../slideLayouts/slideLayout778.xml"/><Relationship Id="rId5" Type="http://schemas.openxmlformats.org/officeDocument/2006/relationships/slideLayout" Target="../slideLayouts/slideLayout772.xml"/><Relationship Id="rId10" Type="http://schemas.openxmlformats.org/officeDocument/2006/relationships/slideLayout" Target="../slideLayouts/slideLayout777.xml"/><Relationship Id="rId4" Type="http://schemas.openxmlformats.org/officeDocument/2006/relationships/slideLayout" Target="../slideLayouts/slideLayout771.xml"/><Relationship Id="rId9" Type="http://schemas.openxmlformats.org/officeDocument/2006/relationships/slideLayout" Target="../slideLayouts/slideLayout776.xml"/></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786.xml"/><Relationship Id="rId3" Type="http://schemas.openxmlformats.org/officeDocument/2006/relationships/slideLayout" Target="../slideLayouts/slideLayout781.xml"/><Relationship Id="rId7" Type="http://schemas.openxmlformats.org/officeDocument/2006/relationships/slideLayout" Target="../slideLayouts/slideLayout785.xml"/><Relationship Id="rId12" Type="http://schemas.openxmlformats.org/officeDocument/2006/relationships/theme" Target="../theme/theme67.xml"/><Relationship Id="rId2" Type="http://schemas.openxmlformats.org/officeDocument/2006/relationships/slideLayout" Target="../slideLayouts/slideLayout780.xml"/><Relationship Id="rId1" Type="http://schemas.openxmlformats.org/officeDocument/2006/relationships/slideLayout" Target="../slideLayouts/slideLayout779.xml"/><Relationship Id="rId6" Type="http://schemas.openxmlformats.org/officeDocument/2006/relationships/slideLayout" Target="../slideLayouts/slideLayout784.xml"/><Relationship Id="rId11" Type="http://schemas.openxmlformats.org/officeDocument/2006/relationships/slideLayout" Target="../slideLayouts/slideLayout789.xml"/><Relationship Id="rId5" Type="http://schemas.openxmlformats.org/officeDocument/2006/relationships/slideLayout" Target="../slideLayouts/slideLayout783.xml"/><Relationship Id="rId10" Type="http://schemas.openxmlformats.org/officeDocument/2006/relationships/slideLayout" Target="../slideLayouts/slideLayout788.xml"/><Relationship Id="rId4" Type="http://schemas.openxmlformats.org/officeDocument/2006/relationships/slideLayout" Target="../slideLayouts/slideLayout782.xml"/><Relationship Id="rId9" Type="http://schemas.openxmlformats.org/officeDocument/2006/relationships/slideLayout" Target="../slideLayouts/slideLayout787.xml"/></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797.xml"/><Relationship Id="rId3" Type="http://schemas.openxmlformats.org/officeDocument/2006/relationships/slideLayout" Target="../slideLayouts/slideLayout792.xml"/><Relationship Id="rId7" Type="http://schemas.openxmlformats.org/officeDocument/2006/relationships/slideLayout" Target="../slideLayouts/slideLayout796.xml"/><Relationship Id="rId12" Type="http://schemas.openxmlformats.org/officeDocument/2006/relationships/theme" Target="../theme/theme68.xml"/><Relationship Id="rId2" Type="http://schemas.openxmlformats.org/officeDocument/2006/relationships/slideLayout" Target="../slideLayouts/slideLayout791.xml"/><Relationship Id="rId1" Type="http://schemas.openxmlformats.org/officeDocument/2006/relationships/slideLayout" Target="../slideLayouts/slideLayout790.xml"/><Relationship Id="rId6" Type="http://schemas.openxmlformats.org/officeDocument/2006/relationships/slideLayout" Target="../slideLayouts/slideLayout795.xml"/><Relationship Id="rId11" Type="http://schemas.openxmlformats.org/officeDocument/2006/relationships/slideLayout" Target="../slideLayouts/slideLayout800.xml"/><Relationship Id="rId5" Type="http://schemas.openxmlformats.org/officeDocument/2006/relationships/slideLayout" Target="../slideLayouts/slideLayout794.xml"/><Relationship Id="rId10" Type="http://schemas.openxmlformats.org/officeDocument/2006/relationships/slideLayout" Target="../slideLayouts/slideLayout799.xml"/><Relationship Id="rId4" Type="http://schemas.openxmlformats.org/officeDocument/2006/relationships/slideLayout" Target="../slideLayouts/slideLayout793.xml"/><Relationship Id="rId9" Type="http://schemas.openxmlformats.org/officeDocument/2006/relationships/slideLayout" Target="../slideLayouts/slideLayout798.xml"/></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808.xml"/><Relationship Id="rId3" Type="http://schemas.openxmlformats.org/officeDocument/2006/relationships/slideLayout" Target="../slideLayouts/slideLayout803.xml"/><Relationship Id="rId7" Type="http://schemas.openxmlformats.org/officeDocument/2006/relationships/slideLayout" Target="../slideLayouts/slideLayout807.xml"/><Relationship Id="rId12" Type="http://schemas.openxmlformats.org/officeDocument/2006/relationships/theme" Target="../theme/theme69.xml"/><Relationship Id="rId2" Type="http://schemas.openxmlformats.org/officeDocument/2006/relationships/slideLayout" Target="../slideLayouts/slideLayout802.xml"/><Relationship Id="rId1" Type="http://schemas.openxmlformats.org/officeDocument/2006/relationships/slideLayout" Target="../slideLayouts/slideLayout801.xml"/><Relationship Id="rId6" Type="http://schemas.openxmlformats.org/officeDocument/2006/relationships/slideLayout" Target="../slideLayouts/slideLayout806.xml"/><Relationship Id="rId11" Type="http://schemas.openxmlformats.org/officeDocument/2006/relationships/slideLayout" Target="../slideLayouts/slideLayout811.xml"/><Relationship Id="rId5" Type="http://schemas.openxmlformats.org/officeDocument/2006/relationships/slideLayout" Target="../slideLayouts/slideLayout805.xml"/><Relationship Id="rId10" Type="http://schemas.openxmlformats.org/officeDocument/2006/relationships/slideLayout" Target="../slideLayouts/slideLayout810.xml"/><Relationship Id="rId4" Type="http://schemas.openxmlformats.org/officeDocument/2006/relationships/slideLayout" Target="../slideLayouts/slideLayout804.xml"/><Relationship Id="rId9" Type="http://schemas.openxmlformats.org/officeDocument/2006/relationships/slideLayout" Target="../slideLayouts/slideLayout80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819.xml"/><Relationship Id="rId3" Type="http://schemas.openxmlformats.org/officeDocument/2006/relationships/slideLayout" Target="../slideLayouts/slideLayout814.xml"/><Relationship Id="rId7" Type="http://schemas.openxmlformats.org/officeDocument/2006/relationships/slideLayout" Target="../slideLayouts/slideLayout818.xml"/><Relationship Id="rId12" Type="http://schemas.openxmlformats.org/officeDocument/2006/relationships/theme" Target="../theme/theme70.xml"/><Relationship Id="rId2" Type="http://schemas.openxmlformats.org/officeDocument/2006/relationships/slideLayout" Target="../slideLayouts/slideLayout813.xml"/><Relationship Id="rId1" Type="http://schemas.openxmlformats.org/officeDocument/2006/relationships/slideLayout" Target="../slideLayouts/slideLayout812.xml"/><Relationship Id="rId6" Type="http://schemas.openxmlformats.org/officeDocument/2006/relationships/slideLayout" Target="../slideLayouts/slideLayout817.xml"/><Relationship Id="rId11" Type="http://schemas.openxmlformats.org/officeDocument/2006/relationships/slideLayout" Target="../slideLayouts/slideLayout822.xml"/><Relationship Id="rId5" Type="http://schemas.openxmlformats.org/officeDocument/2006/relationships/slideLayout" Target="../slideLayouts/slideLayout816.xml"/><Relationship Id="rId10" Type="http://schemas.openxmlformats.org/officeDocument/2006/relationships/slideLayout" Target="../slideLayouts/slideLayout821.xml"/><Relationship Id="rId4" Type="http://schemas.openxmlformats.org/officeDocument/2006/relationships/slideLayout" Target="../slideLayouts/slideLayout815.xml"/><Relationship Id="rId9" Type="http://schemas.openxmlformats.org/officeDocument/2006/relationships/slideLayout" Target="../slideLayouts/slideLayout820.xml"/></Relationships>
</file>

<file path=ppt/slideMasters/_rels/slideMaster71.xml.rels><?xml version="1.0" encoding="UTF-8" standalone="yes"?>
<Relationships xmlns="http://schemas.openxmlformats.org/package/2006/relationships"><Relationship Id="rId8" Type="http://schemas.openxmlformats.org/officeDocument/2006/relationships/slideLayout" Target="../slideLayouts/slideLayout830.xml"/><Relationship Id="rId3" Type="http://schemas.openxmlformats.org/officeDocument/2006/relationships/slideLayout" Target="../slideLayouts/slideLayout825.xml"/><Relationship Id="rId7" Type="http://schemas.openxmlformats.org/officeDocument/2006/relationships/slideLayout" Target="../slideLayouts/slideLayout829.xml"/><Relationship Id="rId12" Type="http://schemas.openxmlformats.org/officeDocument/2006/relationships/theme" Target="../theme/theme71.xml"/><Relationship Id="rId2" Type="http://schemas.openxmlformats.org/officeDocument/2006/relationships/slideLayout" Target="../slideLayouts/slideLayout824.xml"/><Relationship Id="rId1" Type="http://schemas.openxmlformats.org/officeDocument/2006/relationships/slideLayout" Target="../slideLayouts/slideLayout823.xml"/><Relationship Id="rId6" Type="http://schemas.openxmlformats.org/officeDocument/2006/relationships/slideLayout" Target="../slideLayouts/slideLayout828.xml"/><Relationship Id="rId11" Type="http://schemas.openxmlformats.org/officeDocument/2006/relationships/slideLayout" Target="../slideLayouts/slideLayout833.xml"/><Relationship Id="rId5" Type="http://schemas.openxmlformats.org/officeDocument/2006/relationships/slideLayout" Target="../slideLayouts/slideLayout827.xml"/><Relationship Id="rId10" Type="http://schemas.openxmlformats.org/officeDocument/2006/relationships/slideLayout" Target="../slideLayouts/slideLayout832.xml"/><Relationship Id="rId4" Type="http://schemas.openxmlformats.org/officeDocument/2006/relationships/slideLayout" Target="../slideLayouts/slideLayout826.xml"/><Relationship Id="rId9" Type="http://schemas.openxmlformats.org/officeDocument/2006/relationships/slideLayout" Target="../slideLayouts/slideLayout831.xml"/></Relationships>
</file>

<file path=ppt/slideMasters/_rels/slideMaster72.xml.rels><?xml version="1.0" encoding="UTF-8" standalone="yes"?>
<Relationships xmlns="http://schemas.openxmlformats.org/package/2006/relationships"><Relationship Id="rId8" Type="http://schemas.openxmlformats.org/officeDocument/2006/relationships/slideLayout" Target="../slideLayouts/slideLayout841.xml"/><Relationship Id="rId3" Type="http://schemas.openxmlformats.org/officeDocument/2006/relationships/slideLayout" Target="../slideLayouts/slideLayout836.xml"/><Relationship Id="rId7" Type="http://schemas.openxmlformats.org/officeDocument/2006/relationships/slideLayout" Target="../slideLayouts/slideLayout840.xml"/><Relationship Id="rId12" Type="http://schemas.openxmlformats.org/officeDocument/2006/relationships/theme" Target="../theme/theme72.xml"/><Relationship Id="rId2" Type="http://schemas.openxmlformats.org/officeDocument/2006/relationships/slideLayout" Target="../slideLayouts/slideLayout835.xml"/><Relationship Id="rId1" Type="http://schemas.openxmlformats.org/officeDocument/2006/relationships/slideLayout" Target="../slideLayouts/slideLayout834.xml"/><Relationship Id="rId6" Type="http://schemas.openxmlformats.org/officeDocument/2006/relationships/slideLayout" Target="../slideLayouts/slideLayout839.xml"/><Relationship Id="rId11" Type="http://schemas.openxmlformats.org/officeDocument/2006/relationships/slideLayout" Target="../slideLayouts/slideLayout844.xml"/><Relationship Id="rId5" Type="http://schemas.openxmlformats.org/officeDocument/2006/relationships/slideLayout" Target="../slideLayouts/slideLayout838.xml"/><Relationship Id="rId10" Type="http://schemas.openxmlformats.org/officeDocument/2006/relationships/slideLayout" Target="../slideLayouts/slideLayout843.xml"/><Relationship Id="rId4" Type="http://schemas.openxmlformats.org/officeDocument/2006/relationships/slideLayout" Target="../slideLayouts/slideLayout837.xml"/><Relationship Id="rId9" Type="http://schemas.openxmlformats.org/officeDocument/2006/relationships/slideLayout" Target="../slideLayouts/slideLayout842.xml"/></Relationships>
</file>

<file path=ppt/slideMasters/_rels/slideMaster73.xml.rels><?xml version="1.0" encoding="UTF-8" standalone="yes"?>
<Relationships xmlns="http://schemas.openxmlformats.org/package/2006/relationships"><Relationship Id="rId8" Type="http://schemas.openxmlformats.org/officeDocument/2006/relationships/slideLayout" Target="../slideLayouts/slideLayout852.xml"/><Relationship Id="rId3" Type="http://schemas.openxmlformats.org/officeDocument/2006/relationships/slideLayout" Target="../slideLayouts/slideLayout847.xml"/><Relationship Id="rId7" Type="http://schemas.openxmlformats.org/officeDocument/2006/relationships/slideLayout" Target="../slideLayouts/slideLayout851.xml"/><Relationship Id="rId12" Type="http://schemas.openxmlformats.org/officeDocument/2006/relationships/theme" Target="../theme/theme73.xml"/><Relationship Id="rId2" Type="http://schemas.openxmlformats.org/officeDocument/2006/relationships/slideLayout" Target="../slideLayouts/slideLayout846.xml"/><Relationship Id="rId1" Type="http://schemas.openxmlformats.org/officeDocument/2006/relationships/slideLayout" Target="../slideLayouts/slideLayout845.xml"/><Relationship Id="rId6" Type="http://schemas.openxmlformats.org/officeDocument/2006/relationships/slideLayout" Target="../slideLayouts/slideLayout850.xml"/><Relationship Id="rId11" Type="http://schemas.openxmlformats.org/officeDocument/2006/relationships/slideLayout" Target="../slideLayouts/slideLayout855.xml"/><Relationship Id="rId5" Type="http://schemas.openxmlformats.org/officeDocument/2006/relationships/slideLayout" Target="../slideLayouts/slideLayout849.xml"/><Relationship Id="rId10" Type="http://schemas.openxmlformats.org/officeDocument/2006/relationships/slideLayout" Target="../slideLayouts/slideLayout854.xml"/><Relationship Id="rId4" Type="http://schemas.openxmlformats.org/officeDocument/2006/relationships/slideLayout" Target="../slideLayouts/slideLayout848.xml"/><Relationship Id="rId9" Type="http://schemas.openxmlformats.org/officeDocument/2006/relationships/slideLayout" Target="../slideLayouts/slideLayout853.xml"/></Relationships>
</file>

<file path=ppt/slideMasters/_rels/slideMaster74.xml.rels><?xml version="1.0" encoding="UTF-8" standalone="yes"?>
<Relationships xmlns="http://schemas.openxmlformats.org/package/2006/relationships"><Relationship Id="rId8" Type="http://schemas.openxmlformats.org/officeDocument/2006/relationships/slideLayout" Target="../slideLayouts/slideLayout863.xml"/><Relationship Id="rId3" Type="http://schemas.openxmlformats.org/officeDocument/2006/relationships/slideLayout" Target="../slideLayouts/slideLayout858.xml"/><Relationship Id="rId7" Type="http://schemas.openxmlformats.org/officeDocument/2006/relationships/slideLayout" Target="../slideLayouts/slideLayout862.xml"/><Relationship Id="rId12" Type="http://schemas.openxmlformats.org/officeDocument/2006/relationships/theme" Target="../theme/theme74.xml"/><Relationship Id="rId2" Type="http://schemas.openxmlformats.org/officeDocument/2006/relationships/slideLayout" Target="../slideLayouts/slideLayout857.xml"/><Relationship Id="rId1" Type="http://schemas.openxmlformats.org/officeDocument/2006/relationships/slideLayout" Target="../slideLayouts/slideLayout856.xml"/><Relationship Id="rId6" Type="http://schemas.openxmlformats.org/officeDocument/2006/relationships/slideLayout" Target="../slideLayouts/slideLayout861.xml"/><Relationship Id="rId11" Type="http://schemas.openxmlformats.org/officeDocument/2006/relationships/slideLayout" Target="../slideLayouts/slideLayout866.xml"/><Relationship Id="rId5" Type="http://schemas.openxmlformats.org/officeDocument/2006/relationships/slideLayout" Target="../slideLayouts/slideLayout860.xml"/><Relationship Id="rId10" Type="http://schemas.openxmlformats.org/officeDocument/2006/relationships/slideLayout" Target="../slideLayouts/slideLayout865.xml"/><Relationship Id="rId4" Type="http://schemas.openxmlformats.org/officeDocument/2006/relationships/slideLayout" Target="../slideLayouts/slideLayout859.xml"/><Relationship Id="rId9" Type="http://schemas.openxmlformats.org/officeDocument/2006/relationships/slideLayout" Target="../slideLayouts/slideLayout864.xml"/></Relationships>
</file>

<file path=ppt/slideMasters/_rels/slideMaster75.xml.rels><?xml version="1.0" encoding="UTF-8" standalone="yes"?>
<Relationships xmlns="http://schemas.openxmlformats.org/package/2006/relationships"><Relationship Id="rId8" Type="http://schemas.openxmlformats.org/officeDocument/2006/relationships/slideLayout" Target="../slideLayouts/slideLayout874.xml"/><Relationship Id="rId3" Type="http://schemas.openxmlformats.org/officeDocument/2006/relationships/slideLayout" Target="../slideLayouts/slideLayout869.xml"/><Relationship Id="rId7" Type="http://schemas.openxmlformats.org/officeDocument/2006/relationships/slideLayout" Target="../slideLayouts/slideLayout873.xml"/><Relationship Id="rId12" Type="http://schemas.openxmlformats.org/officeDocument/2006/relationships/theme" Target="../theme/theme75.xml"/><Relationship Id="rId2" Type="http://schemas.openxmlformats.org/officeDocument/2006/relationships/slideLayout" Target="../slideLayouts/slideLayout868.xml"/><Relationship Id="rId1" Type="http://schemas.openxmlformats.org/officeDocument/2006/relationships/slideLayout" Target="../slideLayouts/slideLayout867.xml"/><Relationship Id="rId6" Type="http://schemas.openxmlformats.org/officeDocument/2006/relationships/slideLayout" Target="../slideLayouts/slideLayout872.xml"/><Relationship Id="rId11" Type="http://schemas.openxmlformats.org/officeDocument/2006/relationships/slideLayout" Target="../slideLayouts/slideLayout877.xml"/><Relationship Id="rId5" Type="http://schemas.openxmlformats.org/officeDocument/2006/relationships/slideLayout" Target="../slideLayouts/slideLayout871.xml"/><Relationship Id="rId10" Type="http://schemas.openxmlformats.org/officeDocument/2006/relationships/slideLayout" Target="../slideLayouts/slideLayout876.xml"/><Relationship Id="rId4" Type="http://schemas.openxmlformats.org/officeDocument/2006/relationships/slideLayout" Target="../slideLayouts/slideLayout870.xml"/><Relationship Id="rId9" Type="http://schemas.openxmlformats.org/officeDocument/2006/relationships/slideLayout" Target="../slideLayouts/slideLayout875.xml"/></Relationships>
</file>

<file path=ppt/slideMasters/_rels/slideMaster76.xml.rels><?xml version="1.0" encoding="UTF-8" standalone="yes"?>
<Relationships xmlns="http://schemas.openxmlformats.org/package/2006/relationships"><Relationship Id="rId8" Type="http://schemas.openxmlformats.org/officeDocument/2006/relationships/slideLayout" Target="../slideLayouts/slideLayout885.xml"/><Relationship Id="rId3" Type="http://schemas.openxmlformats.org/officeDocument/2006/relationships/slideLayout" Target="../slideLayouts/slideLayout880.xml"/><Relationship Id="rId7" Type="http://schemas.openxmlformats.org/officeDocument/2006/relationships/slideLayout" Target="../slideLayouts/slideLayout884.xml"/><Relationship Id="rId12" Type="http://schemas.openxmlformats.org/officeDocument/2006/relationships/theme" Target="../theme/theme76.xml"/><Relationship Id="rId2" Type="http://schemas.openxmlformats.org/officeDocument/2006/relationships/slideLayout" Target="../slideLayouts/slideLayout879.xml"/><Relationship Id="rId1" Type="http://schemas.openxmlformats.org/officeDocument/2006/relationships/slideLayout" Target="../slideLayouts/slideLayout878.xml"/><Relationship Id="rId6" Type="http://schemas.openxmlformats.org/officeDocument/2006/relationships/slideLayout" Target="../slideLayouts/slideLayout883.xml"/><Relationship Id="rId11" Type="http://schemas.openxmlformats.org/officeDocument/2006/relationships/slideLayout" Target="../slideLayouts/slideLayout888.xml"/><Relationship Id="rId5" Type="http://schemas.openxmlformats.org/officeDocument/2006/relationships/slideLayout" Target="../slideLayouts/slideLayout882.xml"/><Relationship Id="rId10" Type="http://schemas.openxmlformats.org/officeDocument/2006/relationships/slideLayout" Target="../slideLayouts/slideLayout887.xml"/><Relationship Id="rId4" Type="http://schemas.openxmlformats.org/officeDocument/2006/relationships/slideLayout" Target="../slideLayouts/slideLayout881.xml"/><Relationship Id="rId9" Type="http://schemas.openxmlformats.org/officeDocument/2006/relationships/slideLayout" Target="../slideLayouts/slideLayout886.xml"/></Relationships>
</file>

<file path=ppt/slideMasters/_rels/slideMaster77.xml.rels><?xml version="1.0" encoding="UTF-8" standalone="yes"?>
<Relationships xmlns="http://schemas.openxmlformats.org/package/2006/relationships"><Relationship Id="rId8" Type="http://schemas.openxmlformats.org/officeDocument/2006/relationships/slideLayout" Target="../slideLayouts/slideLayout896.xml"/><Relationship Id="rId3" Type="http://schemas.openxmlformats.org/officeDocument/2006/relationships/slideLayout" Target="../slideLayouts/slideLayout891.xml"/><Relationship Id="rId7" Type="http://schemas.openxmlformats.org/officeDocument/2006/relationships/slideLayout" Target="../slideLayouts/slideLayout895.xml"/><Relationship Id="rId12" Type="http://schemas.openxmlformats.org/officeDocument/2006/relationships/theme" Target="../theme/theme77.xml"/><Relationship Id="rId2" Type="http://schemas.openxmlformats.org/officeDocument/2006/relationships/slideLayout" Target="../slideLayouts/slideLayout890.xml"/><Relationship Id="rId1" Type="http://schemas.openxmlformats.org/officeDocument/2006/relationships/slideLayout" Target="../slideLayouts/slideLayout889.xml"/><Relationship Id="rId6" Type="http://schemas.openxmlformats.org/officeDocument/2006/relationships/slideLayout" Target="../slideLayouts/slideLayout894.xml"/><Relationship Id="rId11" Type="http://schemas.openxmlformats.org/officeDocument/2006/relationships/slideLayout" Target="../slideLayouts/slideLayout899.xml"/><Relationship Id="rId5" Type="http://schemas.openxmlformats.org/officeDocument/2006/relationships/slideLayout" Target="../slideLayouts/slideLayout893.xml"/><Relationship Id="rId10" Type="http://schemas.openxmlformats.org/officeDocument/2006/relationships/slideLayout" Target="../slideLayouts/slideLayout898.xml"/><Relationship Id="rId4" Type="http://schemas.openxmlformats.org/officeDocument/2006/relationships/slideLayout" Target="../slideLayouts/slideLayout892.xml"/><Relationship Id="rId9" Type="http://schemas.openxmlformats.org/officeDocument/2006/relationships/slideLayout" Target="../slideLayouts/slideLayout897.xml"/></Relationships>
</file>

<file path=ppt/slideMasters/_rels/slideMaster78.xml.rels><?xml version="1.0" encoding="UTF-8" standalone="yes"?>
<Relationships xmlns="http://schemas.openxmlformats.org/package/2006/relationships"><Relationship Id="rId8" Type="http://schemas.openxmlformats.org/officeDocument/2006/relationships/slideLayout" Target="../slideLayouts/slideLayout907.xml"/><Relationship Id="rId3" Type="http://schemas.openxmlformats.org/officeDocument/2006/relationships/slideLayout" Target="../slideLayouts/slideLayout902.xml"/><Relationship Id="rId7" Type="http://schemas.openxmlformats.org/officeDocument/2006/relationships/slideLayout" Target="../slideLayouts/slideLayout906.xml"/><Relationship Id="rId12" Type="http://schemas.openxmlformats.org/officeDocument/2006/relationships/theme" Target="../theme/theme78.xml"/><Relationship Id="rId2" Type="http://schemas.openxmlformats.org/officeDocument/2006/relationships/slideLayout" Target="../slideLayouts/slideLayout901.xml"/><Relationship Id="rId1" Type="http://schemas.openxmlformats.org/officeDocument/2006/relationships/slideLayout" Target="../slideLayouts/slideLayout900.xml"/><Relationship Id="rId6" Type="http://schemas.openxmlformats.org/officeDocument/2006/relationships/slideLayout" Target="../slideLayouts/slideLayout905.xml"/><Relationship Id="rId11" Type="http://schemas.openxmlformats.org/officeDocument/2006/relationships/slideLayout" Target="../slideLayouts/slideLayout910.xml"/><Relationship Id="rId5" Type="http://schemas.openxmlformats.org/officeDocument/2006/relationships/slideLayout" Target="../slideLayouts/slideLayout904.xml"/><Relationship Id="rId10" Type="http://schemas.openxmlformats.org/officeDocument/2006/relationships/slideLayout" Target="../slideLayouts/slideLayout909.xml"/><Relationship Id="rId4" Type="http://schemas.openxmlformats.org/officeDocument/2006/relationships/slideLayout" Target="../slideLayouts/slideLayout903.xml"/><Relationship Id="rId9" Type="http://schemas.openxmlformats.org/officeDocument/2006/relationships/slideLayout" Target="../slideLayouts/slideLayout908.xml"/></Relationships>
</file>

<file path=ppt/slideMasters/_rels/slideMaster79.xml.rels><?xml version="1.0" encoding="UTF-8" standalone="yes"?>
<Relationships xmlns="http://schemas.openxmlformats.org/package/2006/relationships"><Relationship Id="rId8" Type="http://schemas.openxmlformats.org/officeDocument/2006/relationships/slideLayout" Target="../slideLayouts/slideLayout918.xml"/><Relationship Id="rId3" Type="http://schemas.openxmlformats.org/officeDocument/2006/relationships/slideLayout" Target="../slideLayouts/slideLayout913.xml"/><Relationship Id="rId7" Type="http://schemas.openxmlformats.org/officeDocument/2006/relationships/slideLayout" Target="../slideLayouts/slideLayout917.xml"/><Relationship Id="rId12" Type="http://schemas.openxmlformats.org/officeDocument/2006/relationships/theme" Target="../theme/theme79.xml"/><Relationship Id="rId2" Type="http://schemas.openxmlformats.org/officeDocument/2006/relationships/slideLayout" Target="../slideLayouts/slideLayout912.xml"/><Relationship Id="rId1" Type="http://schemas.openxmlformats.org/officeDocument/2006/relationships/slideLayout" Target="../slideLayouts/slideLayout911.xml"/><Relationship Id="rId6" Type="http://schemas.openxmlformats.org/officeDocument/2006/relationships/slideLayout" Target="../slideLayouts/slideLayout916.xml"/><Relationship Id="rId11" Type="http://schemas.openxmlformats.org/officeDocument/2006/relationships/slideLayout" Target="../slideLayouts/slideLayout921.xml"/><Relationship Id="rId5" Type="http://schemas.openxmlformats.org/officeDocument/2006/relationships/slideLayout" Target="../slideLayouts/slideLayout915.xml"/><Relationship Id="rId10" Type="http://schemas.openxmlformats.org/officeDocument/2006/relationships/slideLayout" Target="../slideLayouts/slideLayout920.xml"/><Relationship Id="rId4" Type="http://schemas.openxmlformats.org/officeDocument/2006/relationships/slideLayout" Target="../slideLayouts/slideLayout914.xml"/><Relationship Id="rId9" Type="http://schemas.openxmlformats.org/officeDocument/2006/relationships/slideLayout" Target="../slideLayouts/slideLayout91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80.xml.rels><?xml version="1.0" encoding="UTF-8" standalone="yes"?>
<Relationships xmlns="http://schemas.openxmlformats.org/package/2006/relationships"><Relationship Id="rId8" Type="http://schemas.openxmlformats.org/officeDocument/2006/relationships/slideLayout" Target="../slideLayouts/slideLayout929.xml"/><Relationship Id="rId3" Type="http://schemas.openxmlformats.org/officeDocument/2006/relationships/slideLayout" Target="../slideLayouts/slideLayout924.xml"/><Relationship Id="rId7" Type="http://schemas.openxmlformats.org/officeDocument/2006/relationships/slideLayout" Target="../slideLayouts/slideLayout928.xml"/><Relationship Id="rId12" Type="http://schemas.openxmlformats.org/officeDocument/2006/relationships/theme" Target="../theme/theme80.xml"/><Relationship Id="rId2" Type="http://schemas.openxmlformats.org/officeDocument/2006/relationships/slideLayout" Target="../slideLayouts/slideLayout923.xml"/><Relationship Id="rId1" Type="http://schemas.openxmlformats.org/officeDocument/2006/relationships/slideLayout" Target="../slideLayouts/slideLayout922.xml"/><Relationship Id="rId6" Type="http://schemas.openxmlformats.org/officeDocument/2006/relationships/slideLayout" Target="../slideLayouts/slideLayout927.xml"/><Relationship Id="rId11" Type="http://schemas.openxmlformats.org/officeDocument/2006/relationships/slideLayout" Target="../slideLayouts/slideLayout932.xml"/><Relationship Id="rId5" Type="http://schemas.openxmlformats.org/officeDocument/2006/relationships/slideLayout" Target="../slideLayouts/slideLayout926.xml"/><Relationship Id="rId10" Type="http://schemas.openxmlformats.org/officeDocument/2006/relationships/slideLayout" Target="../slideLayouts/slideLayout931.xml"/><Relationship Id="rId4" Type="http://schemas.openxmlformats.org/officeDocument/2006/relationships/slideLayout" Target="../slideLayouts/slideLayout925.xml"/><Relationship Id="rId9" Type="http://schemas.openxmlformats.org/officeDocument/2006/relationships/slideLayout" Target="../slideLayouts/slideLayout930.xml"/></Relationships>
</file>

<file path=ppt/slideMasters/_rels/slideMaster81.xml.rels><?xml version="1.0" encoding="UTF-8" standalone="yes"?>
<Relationships xmlns="http://schemas.openxmlformats.org/package/2006/relationships"><Relationship Id="rId8" Type="http://schemas.openxmlformats.org/officeDocument/2006/relationships/slideLayout" Target="../slideLayouts/slideLayout940.xml"/><Relationship Id="rId3" Type="http://schemas.openxmlformats.org/officeDocument/2006/relationships/slideLayout" Target="../slideLayouts/slideLayout935.xml"/><Relationship Id="rId7" Type="http://schemas.openxmlformats.org/officeDocument/2006/relationships/slideLayout" Target="../slideLayouts/slideLayout939.xml"/><Relationship Id="rId12" Type="http://schemas.openxmlformats.org/officeDocument/2006/relationships/theme" Target="../theme/theme81.xml"/><Relationship Id="rId2" Type="http://schemas.openxmlformats.org/officeDocument/2006/relationships/slideLayout" Target="../slideLayouts/slideLayout934.xml"/><Relationship Id="rId1" Type="http://schemas.openxmlformats.org/officeDocument/2006/relationships/slideLayout" Target="../slideLayouts/slideLayout933.xml"/><Relationship Id="rId6" Type="http://schemas.openxmlformats.org/officeDocument/2006/relationships/slideLayout" Target="../slideLayouts/slideLayout938.xml"/><Relationship Id="rId11" Type="http://schemas.openxmlformats.org/officeDocument/2006/relationships/slideLayout" Target="../slideLayouts/slideLayout943.xml"/><Relationship Id="rId5" Type="http://schemas.openxmlformats.org/officeDocument/2006/relationships/slideLayout" Target="../slideLayouts/slideLayout937.xml"/><Relationship Id="rId10" Type="http://schemas.openxmlformats.org/officeDocument/2006/relationships/slideLayout" Target="../slideLayouts/slideLayout942.xml"/><Relationship Id="rId4" Type="http://schemas.openxmlformats.org/officeDocument/2006/relationships/slideLayout" Target="../slideLayouts/slideLayout936.xml"/><Relationship Id="rId9" Type="http://schemas.openxmlformats.org/officeDocument/2006/relationships/slideLayout" Target="../slideLayouts/slideLayout941.xml"/></Relationships>
</file>

<file path=ppt/slideMasters/_rels/slideMaster82.xml.rels><?xml version="1.0" encoding="UTF-8" standalone="yes"?>
<Relationships xmlns="http://schemas.openxmlformats.org/package/2006/relationships"><Relationship Id="rId8" Type="http://schemas.openxmlformats.org/officeDocument/2006/relationships/slideLayout" Target="../slideLayouts/slideLayout951.xml"/><Relationship Id="rId3" Type="http://schemas.openxmlformats.org/officeDocument/2006/relationships/slideLayout" Target="../slideLayouts/slideLayout946.xml"/><Relationship Id="rId7" Type="http://schemas.openxmlformats.org/officeDocument/2006/relationships/slideLayout" Target="../slideLayouts/slideLayout950.xml"/><Relationship Id="rId12" Type="http://schemas.openxmlformats.org/officeDocument/2006/relationships/theme" Target="../theme/theme82.xml"/><Relationship Id="rId2" Type="http://schemas.openxmlformats.org/officeDocument/2006/relationships/slideLayout" Target="../slideLayouts/slideLayout945.xml"/><Relationship Id="rId1" Type="http://schemas.openxmlformats.org/officeDocument/2006/relationships/slideLayout" Target="../slideLayouts/slideLayout944.xml"/><Relationship Id="rId6" Type="http://schemas.openxmlformats.org/officeDocument/2006/relationships/slideLayout" Target="../slideLayouts/slideLayout949.xml"/><Relationship Id="rId11" Type="http://schemas.openxmlformats.org/officeDocument/2006/relationships/slideLayout" Target="../slideLayouts/slideLayout954.xml"/><Relationship Id="rId5" Type="http://schemas.openxmlformats.org/officeDocument/2006/relationships/slideLayout" Target="../slideLayouts/slideLayout948.xml"/><Relationship Id="rId10" Type="http://schemas.openxmlformats.org/officeDocument/2006/relationships/slideLayout" Target="../slideLayouts/slideLayout953.xml"/><Relationship Id="rId4" Type="http://schemas.openxmlformats.org/officeDocument/2006/relationships/slideLayout" Target="../slideLayouts/slideLayout947.xml"/><Relationship Id="rId9" Type="http://schemas.openxmlformats.org/officeDocument/2006/relationships/slideLayout" Target="../slideLayouts/slideLayout952.xml"/></Relationships>
</file>

<file path=ppt/slideMasters/_rels/slideMaster83.xml.rels><?xml version="1.0" encoding="UTF-8" standalone="yes"?>
<Relationships xmlns="http://schemas.openxmlformats.org/package/2006/relationships"><Relationship Id="rId8" Type="http://schemas.openxmlformats.org/officeDocument/2006/relationships/slideLayout" Target="../slideLayouts/slideLayout962.xml"/><Relationship Id="rId3" Type="http://schemas.openxmlformats.org/officeDocument/2006/relationships/slideLayout" Target="../slideLayouts/slideLayout957.xml"/><Relationship Id="rId7" Type="http://schemas.openxmlformats.org/officeDocument/2006/relationships/slideLayout" Target="../slideLayouts/slideLayout961.xml"/><Relationship Id="rId12" Type="http://schemas.openxmlformats.org/officeDocument/2006/relationships/theme" Target="../theme/theme83.xml"/><Relationship Id="rId2" Type="http://schemas.openxmlformats.org/officeDocument/2006/relationships/slideLayout" Target="../slideLayouts/slideLayout956.xml"/><Relationship Id="rId1" Type="http://schemas.openxmlformats.org/officeDocument/2006/relationships/slideLayout" Target="../slideLayouts/slideLayout955.xml"/><Relationship Id="rId6" Type="http://schemas.openxmlformats.org/officeDocument/2006/relationships/slideLayout" Target="../slideLayouts/slideLayout960.xml"/><Relationship Id="rId11" Type="http://schemas.openxmlformats.org/officeDocument/2006/relationships/slideLayout" Target="../slideLayouts/slideLayout965.xml"/><Relationship Id="rId5" Type="http://schemas.openxmlformats.org/officeDocument/2006/relationships/slideLayout" Target="../slideLayouts/slideLayout959.xml"/><Relationship Id="rId10" Type="http://schemas.openxmlformats.org/officeDocument/2006/relationships/slideLayout" Target="../slideLayouts/slideLayout964.xml"/><Relationship Id="rId4" Type="http://schemas.openxmlformats.org/officeDocument/2006/relationships/slideLayout" Target="../slideLayouts/slideLayout958.xml"/><Relationship Id="rId9" Type="http://schemas.openxmlformats.org/officeDocument/2006/relationships/slideLayout" Target="../slideLayouts/slideLayout963.xml"/></Relationships>
</file>

<file path=ppt/slideMasters/_rels/slideMaster84.xml.rels><?xml version="1.0" encoding="UTF-8" standalone="yes"?>
<Relationships xmlns="http://schemas.openxmlformats.org/package/2006/relationships"><Relationship Id="rId8" Type="http://schemas.openxmlformats.org/officeDocument/2006/relationships/slideLayout" Target="../slideLayouts/slideLayout973.xml"/><Relationship Id="rId3" Type="http://schemas.openxmlformats.org/officeDocument/2006/relationships/slideLayout" Target="../slideLayouts/slideLayout968.xml"/><Relationship Id="rId7" Type="http://schemas.openxmlformats.org/officeDocument/2006/relationships/slideLayout" Target="../slideLayouts/slideLayout972.xml"/><Relationship Id="rId12" Type="http://schemas.openxmlformats.org/officeDocument/2006/relationships/theme" Target="../theme/theme84.xml"/><Relationship Id="rId2" Type="http://schemas.openxmlformats.org/officeDocument/2006/relationships/slideLayout" Target="../slideLayouts/slideLayout967.xml"/><Relationship Id="rId1" Type="http://schemas.openxmlformats.org/officeDocument/2006/relationships/slideLayout" Target="../slideLayouts/slideLayout966.xml"/><Relationship Id="rId6" Type="http://schemas.openxmlformats.org/officeDocument/2006/relationships/slideLayout" Target="../slideLayouts/slideLayout971.xml"/><Relationship Id="rId11" Type="http://schemas.openxmlformats.org/officeDocument/2006/relationships/slideLayout" Target="../slideLayouts/slideLayout976.xml"/><Relationship Id="rId5" Type="http://schemas.openxmlformats.org/officeDocument/2006/relationships/slideLayout" Target="../slideLayouts/slideLayout970.xml"/><Relationship Id="rId10" Type="http://schemas.openxmlformats.org/officeDocument/2006/relationships/slideLayout" Target="../slideLayouts/slideLayout975.xml"/><Relationship Id="rId4" Type="http://schemas.openxmlformats.org/officeDocument/2006/relationships/slideLayout" Target="../slideLayouts/slideLayout969.xml"/><Relationship Id="rId9" Type="http://schemas.openxmlformats.org/officeDocument/2006/relationships/slideLayout" Target="../slideLayouts/slideLayout97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802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778391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49147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406727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715604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608728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98236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04575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652038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798669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641308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57950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12656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385152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59438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340545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167613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380385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772012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766373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330865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3673607"/>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856765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4408148"/>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1893366"/>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8017602"/>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4042648"/>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227566"/>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18912"/>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9418953"/>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4781592"/>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9978063"/>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663411"/>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230001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9729553"/>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569001"/>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6140531"/>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6002059"/>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7879705"/>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0635922"/>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127369"/>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4083143"/>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468055"/>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2673930"/>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475146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3125842"/>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0557290"/>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506577"/>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2282343"/>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0171763"/>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 id="214748438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3489831"/>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0343404"/>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1219846"/>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9454486"/>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6590476"/>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 id="214748445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22735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1635693"/>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5150844"/>
      </p:ext>
    </p:extLst>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70" r:id="rId4"/>
    <p:sldLayoutId id="2147484471" r:id="rId5"/>
    <p:sldLayoutId id="2147484472" r:id="rId6"/>
    <p:sldLayoutId id="2147484473" r:id="rId7"/>
    <p:sldLayoutId id="2147484474" r:id="rId8"/>
    <p:sldLayoutId id="2147484475" r:id="rId9"/>
    <p:sldLayoutId id="2147484476" r:id="rId10"/>
    <p:sldLayoutId id="214748447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640828"/>
      </p:ext>
    </p:extLst>
  </p:cSld>
  <p:clrMap bg1="lt1" tx1="dk1" bg2="lt2" tx2="dk2" accent1="accent1" accent2="accent2" accent3="accent3" accent4="accent4" accent5="accent5" accent6="accent6" hlink="hlink" folHlink="folHlink"/>
  <p:sldLayoutIdLst>
    <p:sldLayoutId id="2147484480" r:id="rId1"/>
    <p:sldLayoutId id="2147484481" r:id="rId2"/>
    <p:sldLayoutId id="2147484482"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3553149"/>
      </p:ext>
    </p:extLst>
  </p:cSld>
  <p:clrMap bg1="lt1" tx1="dk1" bg2="lt2" tx2="dk2" accent1="accent1" accent2="accent2" accent3="accent3" accent4="accent4" accent5="accent5" accent6="accent6" hlink="hlink" folHlink="folHlink"/>
  <p:sldLayoutIdLst>
    <p:sldLayoutId id="2147484493"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 id="214748450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2875183"/>
      </p:ext>
    </p:extLst>
  </p:cSld>
  <p:clrMap bg1="lt1" tx1="dk1" bg2="lt2" tx2="dk2" accent1="accent1" accent2="accent2" accent3="accent3" accent4="accent4" accent5="accent5" accent6="accent6" hlink="hlink" folHlink="folHlink"/>
  <p:sldLayoutIdLst>
    <p:sldLayoutId id="2147484506" r:id="rId1"/>
    <p:sldLayoutId id="2147484507" r:id="rId2"/>
    <p:sldLayoutId id="2147484508" r:id="rId3"/>
    <p:sldLayoutId id="2147484509" r:id="rId4"/>
    <p:sldLayoutId id="2147484510" r:id="rId5"/>
    <p:sldLayoutId id="2147484511" r:id="rId6"/>
    <p:sldLayoutId id="2147484512" r:id="rId7"/>
    <p:sldLayoutId id="2147484513" r:id="rId8"/>
    <p:sldLayoutId id="2147484514" r:id="rId9"/>
    <p:sldLayoutId id="2147484515" r:id="rId10"/>
    <p:sldLayoutId id="214748451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6733956"/>
      </p:ext>
    </p:extLst>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1515958"/>
      </p:ext>
    </p:extLst>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5017704"/>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506728"/>
      </p:ext>
    </p:extLst>
  </p:cSld>
  <p:clrMap bg1="lt1" tx1="dk1" bg2="lt2" tx2="dk2" accent1="accent1" accent2="accent2" accent3="accent3" accent4="accent4" accent5="accent5" accent6="accent6" hlink="hlink" folHlink="folHlink"/>
  <p:sldLayoutIdLst>
    <p:sldLayoutId id="2147484558" r:id="rId1"/>
    <p:sldLayoutId id="2147484559" r:id="rId2"/>
    <p:sldLayoutId id="2147484560" r:id="rId3"/>
    <p:sldLayoutId id="2147484561" r:id="rId4"/>
    <p:sldLayoutId id="2147484562" r:id="rId5"/>
    <p:sldLayoutId id="2147484563" r:id="rId6"/>
    <p:sldLayoutId id="2147484564" r:id="rId7"/>
    <p:sldLayoutId id="2147484565" r:id="rId8"/>
    <p:sldLayoutId id="2147484566" r:id="rId9"/>
    <p:sldLayoutId id="2147484567" r:id="rId10"/>
    <p:sldLayoutId id="214748456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9543061"/>
      </p:ext>
    </p:extLst>
  </p:cSld>
  <p:clrMap bg1="lt1" tx1="dk1" bg2="lt2" tx2="dk2" accent1="accent1" accent2="accent2" accent3="accent3" accent4="accent4" accent5="accent5" accent6="accent6" hlink="hlink" folHlink="folHlink"/>
  <p:sldLayoutIdLst>
    <p:sldLayoutId id="2147484571"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188445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6910196"/>
      </p:ext>
    </p:extLst>
  </p:cSld>
  <p:clrMap bg1="lt1" tx1="dk1" bg2="lt2" tx2="dk2" accent1="accent1" accent2="accent2" accent3="accent3" accent4="accent4" accent5="accent5" accent6="accent6" hlink="hlink" folHlink="folHlink"/>
  <p:sldLayoutIdLst>
    <p:sldLayoutId id="2147484584" r:id="rId1"/>
    <p:sldLayoutId id="2147484585" r:id="rId2"/>
    <p:sldLayoutId id="2147484586" r:id="rId3"/>
    <p:sldLayoutId id="2147484587" r:id="rId4"/>
    <p:sldLayoutId id="2147484588" r:id="rId5"/>
    <p:sldLayoutId id="2147484589" r:id="rId6"/>
    <p:sldLayoutId id="2147484590" r:id="rId7"/>
    <p:sldLayoutId id="2147484591" r:id="rId8"/>
    <p:sldLayoutId id="2147484592" r:id="rId9"/>
    <p:sldLayoutId id="2147484593" r:id="rId10"/>
    <p:sldLayoutId id="2147484594"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1856719"/>
      </p:ext>
    </p:extLst>
  </p:cSld>
  <p:clrMap bg1="lt1" tx1="dk1" bg2="lt2" tx2="dk2" accent1="accent1" accent2="accent2" accent3="accent3" accent4="accent4" accent5="accent5" accent6="accent6" hlink="hlink" folHlink="folHlink"/>
  <p:sldLayoutIdLst>
    <p:sldLayoutId id="2147484597"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894659"/>
      </p:ext>
    </p:extLst>
  </p:cSld>
  <p:clrMap bg1="lt1" tx1="dk1" bg2="lt2" tx2="dk2" accent1="accent1" accent2="accent2" accent3="accent3" accent4="accent4" accent5="accent5" accent6="accent6" hlink="hlink" folHlink="folHlink"/>
  <p:sldLayoutIdLst>
    <p:sldLayoutId id="2147484610" r:id="rId1"/>
    <p:sldLayoutId id="2147484611" r:id="rId2"/>
    <p:sldLayoutId id="2147484612" r:id="rId3"/>
    <p:sldLayoutId id="2147484613" r:id="rId4"/>
    <p:sldLayoutId id="2147484614" r:id="rId5"/>
    <p:sldLayoutId id="2147484615" r:id="rId6"/>
    <p:sldLayoutId id="2147484616" r:id="rId7"/>
    <p:sldLayoutId id="2147484617" r:id="rId8"/>
    <p:sldLayoutId id="2147484618" r:id="rId9"/>
    <p:sldLayoutId id="2147484619" r:id="rId10"/>
    <p:sldLayoutId id="2147484620"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3760062"/>
      </p:ext>
    </p:extLst>
  </p:cSld>
  <p:clrMap bg1="lt1" tx1="dk1" bg2="lt2" tx2="dk2" accent1="accent1" accent2="accent2" accent3="accent3" accent4="accent4" accent5="accent5" accent6="accent6" hlink="hlink" folHlink="folHlink"/>
  <p:sldLayoutIdLst>
    <p:sldLayoutId id="2147484623" r:id="rId1"/>
    <p:sldLayoutId id="2147484624" r:id="rId2"/>
    <p:sldLayoutId id="2147484625" r:id="rId3"/>
    <p:sldLayoutId id="2147484626" r:id="rId4"/>
    <p:sldLayoutId id="2147484627" r:id="rId5"/>
    <p:sldLayoutId id="2147484628" r:id="rId6"/>
    <p:sldLayoutId id="2147484629" r:id="rId7"/>
    <p:sldLayoutId id="2147484630" r:id="rId8"/>
    <p:sldLayoutId id="2147484631" r:id="rId9"/>
    <p:sldLayoutId id="2147484632" r:id="rId10"/>
    <p:sldLayoutId id="214748463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4375353"/>
      </p:ext>
    </p:extLst>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 id="2147484645" r:id="rId10"/>
    <p:sldLayoutId id="214748464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5338193"/>
      </p:ext>
    </p:extLst>
  </p:cSld>
  <p:clrMap bg1="lt1" tx1="dk1" bg2="lt2" tx2="dk2" accent1="accent1" accent2="accent2" accent3="accent3" accent4="accent4" accent5="accent5" accent6="accent6" hlink="hlink" folHlink="folHlink"/>
  <p:sldLayoutIdLst>
    <p:sldLayoutId id="2147484649" r:id="rId1"/>
    <p:sldLayoutId id="2147484650" r:id="rId2"/>
    <p:sldLayoutId id="2147484651" r:id="rId3"/>
    <p:sldLayoutId id="2147484652" r:id="rId4"/>
    <p:sldLayoutId id="2147484653" r:id="rId5"/>
    <p:sldLayoutId id="2147484654" r:id="rId6"/>
    <p:sldLayoutId id="2147484655" r:id="rId7"/>
    <p:sldLayoutId id="2147484656" r:id="rId8"/>
    <p:sldLayoutId id="2147484657" r:id="rId9"/>
    <p:sldLayoutId id="2147484658" r:id="rId10"/>
    <p:sldLayoutId id="214748465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685466"/>
      </p:ext>
    </p:extLst>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87325"/>
      </p:ext>
    </p:extLst>
  </p:cSld>
  <p:clrMap bg1="lt1" tx1="dk1" bg2="lt2" tx2="dk2" accent1="accent1" accent2="accent2" accent3="accent3" accent4="accent4" accent5="accent5" accent6="accent6" hlink="hlink" folHlink="folHlink"/>
  <p:sldLayoutIdLst>
    <p:sldLayoutId id="2147484675" r:id="rId1"/>
    <p:sldLayoutId id="2147484676" r:id="rId2"/>
    <p:sldLayoutId id="2147484677" r:id="rId3"/>
    <p:sldLayoutId id="2147484678" r:id="rId4"/>
    <p:sldLayoutId id="2147484679" r:id="rId5"/>
    <p:sldLayoutId id="2147484680" r:id="rId6"/>
    <p:sldLayoutId id="2147484681" r:id="rId7"/>
    <p:sldLayoutId id="2147484682" r:id="rId8"/>
    <p:sldLayoutId id="2147484683" r:id="rId9"/>
    <p:sldLayoutId id="2147484684" r:id="rId10"/>
    <p:sldLayoutId id="214748468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7514715"/>
      </p:ext>
    </p:extLst>
  </p:cSld>
  <p:clrMap bg1="lt1" tx1="dk1" bg2="lt2" tx2="dk2" accent1="accent1" accent2="accent2" accent3="accent3" accent4="accent4" accent5="accent5" accent6="accent6" hlink="hlink" folHlink="folHlink"/>
  <p:sldLayoutIdLst>
    <p:sldLayoutId id="2147484688" r:id="rId1"/>
    <p:sldLayoutId id="2147484689" r:id="rId2"/>
    <p:sldLayoutId id="2147484690" r:id="rId3"/>
    <p:sldLayoutId id="2147484691" r:id="rId4"/>
    <p:sldLayoutId id="2147484692" r:id="rId5"/>
    <p:sldLayoutId id="2147484693" r:id="rId6"/>
    <p:sldLayoutId id="2147484694" r:id="rId7"/>
    <p:sldLayoutId id="2147484695" r:id="rId8"/>
    <p:sldLayoutId id="2147484696" r:id="rId9"/>
    <p:sldLayoutId id="2147484697" r:id="rId10"/>
    <p:sldLayoutId id="214748469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043053"/>
      </p:ext>
    </p:extLst>
  </p:cSld>
  <p:clrMap bg1="lt1" tx1="dk1" bg2="lt2" tx2="dk2" accent1="accent1" accent2="accent2" accent3="accent3" accent4="accent4" accent5="accent5" accent6="accent6" hlink="hlink" folHlink="folHlink"/>
  <p:sldLayoutIdLst>
    <p:sldLayoutId id="2147484701" r:id="rId1"/>
    <p:sldLayoutId id="2147484702" r:id="rId2"/>
    <p:sldLayoutId id="2147484703" r:id="rId3"/>
    <p:sldLayoutId id="2147484704" r:id="rId4"/>
    <p:sldLayoutId id="2147484705" r:id="rId5"/>
    <p:sldLayoutId id="2147484706" r:id="rId6"/>
    <p:sldLayoutId id="2147484707" r:id="rId7"/>
    <p:sldLayoutId id="2147484708" r:id="rId8"/>
    <p:sldLayoutId id="2147484709" r:id="rId9"/>
    <p:sldLayoutId id="2147484710" r:id="rId10"/>
    <p:sldLayoutId id="2147484711"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326158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1479159"/>
      </p:ext>
    </p:extLst>
  </p:cSld>
  <p:clrMap bg1="lt1" tx1="dk1" bg2="lt2" tx2="dk2" accent1="accent1" accent2="accent2" accent3="accent3" accent4="accent4" accent5="accent5" accent6="accent6" hlink="hlink" folHlink="folHlink"/>
  <p:sldLayoutIdLst>
    <p:sldLayoutId id="2147484714" r:id="rId1"/>
    <p:sldLayoutId id="2147484715" r:id="rId2"/>
    <p:sldLayoutId id="2147484716" r:id="rId3"/>
    <p:sldLayoutId id="2147484717" r:id="rId4"/>
    <p:sldLayoutId id="2147484718" r:id="rId5"/>
    <p:sldLayoutId id="2147484719" r:id="rId6"/>
    <p:sldLayoutId id="2147484720" r:id="rId7"/>
    <p:sldLayoutId id="2147484721" r:id="rId8"/>
    <p:sldLayoutId id="2147484722" r:id="rId9"/>
    <p:sldLayoutId id="2147484723" r:id="rId10"/>
    <p:sldLayoutId id="2147484724"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5957017"/>
      </p:ext>
    </p:extLst>
  </p:cSld>
  <p:clrMap bg1="lt1" tx1="dk1" bg2="lt2" tx2="dk2" accent1="accent1" accent2="accent2" accent3="accent3" accent4="accent4" accent5="accent5" accent6="accent6" hlink="hlink" folHlink="folHlink"/>
  <p:sldLayoutIdLst>
    <p:sldLayoutId id="2147484727" r:id="rId1"/>
    <p:sldLayoutId id="2147484728" r:id="rId2"/>
    <p:sldLayoutId id="2147484729" r:id="rId3"/>
    <p:sldLayoutId id="2147484730" r:id="rId4"/>
    <p:sldLayoutId id="2147484731" r:id="rId5"/>
    <p:sldLayoutId id="2147484732" r:id="rId6"/>
    <p:sldLayoutId id="2147484733" r:id="rId7"/>
    <p:sldLayoutId id="2147484734" r:id="rId8"/>
    <p:sldLayoutId id="2147484735" r:id="rId9"/>
    <p:sldLayoutId id="2147484736" r:id="rId10"/>
    <p:sldLayoutId id="214748473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2018413"/>
      </p:ext>
    </p:extLst>
  </p:cSld>
  <p:clrMap bg1="lt1" tx1="dk1" bg2="lt2" tx2="dk2" accent1="accent1" accent2="accent2" accent3="accent3" accent4="accent4" accent5="accent5" accent6="accent6" hlink="hlink" folHlink="folHlink"/>
  <p:sldLayoutIdLst>
    <p:sldLayoutId id="2147484740" r:id="rId1"/>
    <p:sldLayoutId id="2147484741" r:id="rId2"/>
    <p:sldLayoutId id="2147484742" r:id="rId3"/>
    <p:sldLayoutId id="2147484743" r:id="rId4"/>
    <p:sldLayoutId id="2147484744" r:id="rId5"/>
    <p:sldLayoutId id="2147484745" r:id="rId6"/>
    <p:sldLayoutId id="2147484746" r:id="rId7"/>
    <p:sldLayoutId id="2147484747" r:id="rId8"/>
    <p:sldLayoutId id="2147484748" r:id="rId9"/>
    <p:sldLayoutId id="2147484749" r:id="rId10"/>
    <p:sldLayoutId id="2147484750"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9003991"/>
      </p:ext>
    </p:extLst>
  </p:cSld>
  <p:clrMap bg1="lt1" tx1="dk1" bg2="lt2" tx2="dk2" accent1="accent1" accent2="accent2" accent3="accent3" accent4="accent4" accent5="accent5" accent6="accent6" hlink="hlink" folHlink="folHlink"/>
  <p:sldLayoutIdLst>
    <p:sldLayoutId id="2147484753" r:id="rId1"/>
    <p:sldLayoutId id="2147484754" r:id="rId2"/>
    <p:sldLayoutId id="2147484755" r:id="rId3"/>
    <p:sldLayoutId id="2147484756" r:id="rId4"/>
    <p:sldLayoutId id="2147484757" r:id="rId5"/>
    <p:sldLayoutId id="2147484758" r:id="rId6"/>
    <p:sldLayoutId id="2147484759" r:id="rId7"/>
    <p:sldLayoutId id="2147484760" r:id="rId8"/>
    <p:sldLayoutId id="2147484761" r:id="rId9"/>
    <p:sldLayoutId id="2147484762" r:id="rId10"/>
    <p:sldLayoutId id="214748476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7845970"/>
      </p:ext>
    </p:extLst>
  </p:cSld>
  <p:clrMap bg1="lt1" tx1="dk1" bg2="lt2" tx2="dk2" accent1="accent1" accent2="accent2" accent3="accent3" accent4="accent4" accent5="accent5" accent6="accent6" hlink="hlink" folHlink="folHlink"/>
  <p:sldLayoutIdLst>
    <p:sldLayoutId id="2147484766" r:id="rId1"/>
    <p:sldLayoutId id="2147484767" r:id="rId2"/>
    <p:sldLayoutId id="2147484768" r:id="rId3"/>
    <p:sldLayoutId id="2147484769" r:id="rId4"/>
    <p:sldLayoutId id="2147484770" r:id="rId5"/>
    <p:sldLayoutId id="2147484771" r:id="rId6"/>
    <p:sldLayoutId id="2147484772" r:id="rId7"/>
    <p:sldLayoutId id="2147484773" r:id="rId8"/>
    <p:sldLayoutId id="2147484774" r:id="rId9"/>
    <p:sldLayoutId id="2147484775" r:id="rId10"/>
    <p:sldLayoutId id="214748477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415114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8.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6.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8.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0.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png"/><Relationship Id="rId2" Type="http://schemas.openxmlformats.org/officeDocument/2006/relationships/slideLayout" Target="../slideLayouts/slideLayout222.xml"/><Relationship Id="rId1" Type="http://schemas.openxmlformats.org/officeDocument/2006/relationships/tags" Target="../tags/tag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7.xml"/><Relationship Id="rId7" Type="http://schemas.openxmlformats.org/officeDocument/2006/relationships/image" Target="../media/image2.png"/><Relationship Id="rId2" Type="http://schemas.openxmlformats.org/officeDocument/2006/relationships/slideLayout" Target="../slideLayouts/slideLayout246.xml"/><Relationship Id="rId1" Type="http://schemas.openxmlformats.org/officeDocument/2006/relationships/tags" Target="../tags/tag18.xml"/><Relationship Id="rId6" Type="http://schemas.microsoft.com/office/2007/relationships/hdphoto" Target="../media/hdphoto1.wdp"/><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8.xml"/><Relationship Id="rId1" Type="http://schemas.openxmlformats.org/officeDocument/2006/relationships/tags" Target="../tags/tag19.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9.xml"/><Relationship Id="rId7" Type="http://schemas.openxmlformats.org/officeDocument/2006/relationships/image" Target="../media/image2.png"/><Relationship Id="rId2" Type="http://schemas.openxmlformats.org/officeDocument/2006/relationships/slideLayout" Target="../slideLayouts/slideLayout266.xml"/><Relationship Id="rId1" Type="http://schemas.openxmlformats.org/officeDocument/2006/relationships/tags" Target="../tags/tag20.xml"/><Relationship Id="rId6" Type="http://schemas.openxmlformats.org/officeDocument/2006/relationships/image" Target="../media/image20.emf"/><Relationship Id="rId5" Type="http://schemas.openxmlformats.org/officeDocument/2006/relationships/image" Target="../media/image19.emf"/><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png"/><Relationship Id="rId2" Type="http://schemas.openxmlformats.org/officeDocument/2006/relationships/slideLayout" Target="../slideLayouts/slideLayout282.xml"/><Relationship Id="rId1" Type="http://schemas.openxmlformats.org/officeDocument/2006/relationships/tags" Target="../tags/tag2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9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2.xml"/><Relationship Id="rId7" Type="http://schemas.openxmlformats.org/officeDocument/2006/relationships/image" Target="../media/image29.png"/><Relationship Id="rId2" Type="http://schemas.openxmlformats.org/officeDocument/2006/relationships/slideLayout" Target="../slideLayouts/slideLayout318.xml"/><Relationship Id="rId1" Type="http://schemas.openxmlformats.org/officeDocument/2006/relationships/tags" Target="../tags/tag23.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3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0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38.png"/><Relationship Id="rId3" Type="http://schemas.openxmlformats.org/officeDocument/2006/relationships/notesSlide" Target="../notesSlides/notesSlide25.xml"/><Relationship Id="rId7" Type="http://schemas.openxmlformats.org/officeDocument/2006/relationships/image" Target="../media/image19.emf"/><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slideLayout" Target="../slideLayouts/slideLayout409.xml"/><Relationship Id="rId16" Type="http://schemas.openxmlformats.org/officeDocument/2006/relationships/image" Target="../media/image41.png"/><Relationship Id="rId1" Type="http://schemas.openxmlformats.org/officeDocument/2006/relationships/tags" Target="../tags/tag26.xml"/><Relationship Id="rId6" Type="http://schemas.openxmlformats.org/officeDocument/2006/relationships/image" Target="../media/image34.png"/><Relationship Id="rId11" Type="http://schemas.openxmlformats.org/officeDocument/2006/relationships/image" Target="../media/image36.png"/><Relationship Id="rId5" Type="http://schemas.openxmlformats.org/officeDocument/2006/relationships/image" Target="../media/image33.png"/><Relationship Id="rId15" Type="http://schemas.openxmlformats.org/officeDocument/2006/relationships/image" Target="../media/image40.png"/><Relationship Id="rId10" Type="http://schemas.openxmlformats.org/officeDocument/2006/relationships/image" Target="../media/image23.png"/><Relationship Id="rId4" Type="http://schemas.openxmlformats.org/officeDocument/2006/relationships/image" Target="../media/image32.png"/><Relationship Id="rId9" Type="http://schemas.openxmlformats.org/officeDocument/2006/relationships/image" Target="../media/image35.png"/><Relationship Id="rId1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21.xml"/><Relationship Id="rId1" Type="http://schemas.openxmlformats.org/officeDocument/2006/relationships/tags" Target="../tags/tag27.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3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45.xml"/><Relationship Id="rId1" Type="http://schemas.openxmlformats.org/officeDocument/2006/relationships/tags" Target="../tags/tag29.xml"/><Relationship Id="rId4" Type="http://schemas.openxmlformats.org/officeDocument/2006/relationships/image" Target="../media/image4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57.xml"/><Relationship Id="rId1" Type="http://schemas.openxmlformats.org/officeDocument/2006/relationships/tags" Target="../tags/tag30.x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69.xml"/><Relationship Id="rId1" Type="http://schemas.openxmlformats.org/officeDocument/2006/relationships/tags" Target="../tags/tag31.xml"/><Relationship Id="rId5" Type="http://schemas.openxmlformats.org/officeDocument/2006/relationships/image" Target="../media/image17.emf"/><Relationship Id="rId4" Type="http://schemas.openxmlformats.org/officeDocument/2006/relationships/image" Target="../media/image45.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9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45.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4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0.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8.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8c790333-064c-4985-a532-d483aa47690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6</a:t>
            </a:r>
            <a:endParaRPr lang="en-US" dirty="0"/>
          </a:p>
        </p:txBody>
      </p:sp>
      <p:sp>
        <p:nvSpPr>
          <p:cNvPr id="3" name="Subtitle 2"/>
          <p:cNvSpPr>
            <a:spLocks noGrp="1"/>
          </p:cNvSpPr>
          <p:nvPr>
            <p:ph type="subTitle" sz="quarter" idx="1"/>
          </p:nvPr>
        </p:nvSpPr>
        <p:spPr/>
        <p:txBody>
          <a:bodyPr/>
          <a:lstStyle/>
          <a:p>
            <a:r>
              <a:rPr lang="en-US" dirty="0"/>
              <a:t>Implementing DNS
</a:t>
            </a:r>
          </a:p>
        </p:txBody>
      </p:sp>
    </p:spTree>
    <p:custDataLst>
      <p:tags r:id="rId1"/>
    </p:custDataLst>
    <p:extLst>
      <p:ext uri="{BB962C8B-B14F-4D97-AF65-F5344CB8AC3E}">
        <p14:creationId xmlns:p14="http://schemas.microsoft.com/office/powerpoint/2010/main" val="336351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045e509-089a-4e0b-8586-a0a82f4029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zones in DNS</a:t>
            </a:r>
          </a:p>
        </p:txBody>
      </p:sp>
      <p:sp>
        <p:nvSpPr>
          <p:cNvPr id="3" name="Text Placeholder 2"/>
          <p:cNvSpPr>
            <a:spLocks noGrp="1"/>
          </p:cNvSpPr>
          <p:nvPr>
            <p:ph type="body" idx="1"/>
          </p:nvPr>
        </p:nvSpPr>
        <p:spPr/>
        <p:txBody>
          <a:bodyPr/>
          <a:lstStyle/>
          <a:p>
            <a:r>
              <a:rPr lang="en-US" dirty="0"/>
              <a:t>DNS resource record types
Creating records in DNS
Configuring DNS zones
What are primary and secondary zones?
Configuring zone replication</a:t>
            </a:r>
          </a:p>
        </p:txBody>
      </p:sp>
    </p:spTree>
    <p:custDataLst>
      <p:tags r:id="rId1"/>
    </p:custDataLst>
    <p:extLst>
      <p:ext uri="{BB962C8B-B14F-4D97-AF65-F5344CB8AC3E}">
        <p14:creationId xmlns:p14="http://schemas.microsoft.com/office/powerpoint/2010/main" val="284395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fbc47e5-a654-4487-bf58-0feef5f91c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resource record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dirty="0">
                <a:solidFill>
                  <a:srgbClr val="000000"/>
                </a:solidFill>
              </a:rPr>
              <a:t>DNS resource records include:</a:t>
            </a:r>
          </a:p>
          <a:p>
            <a:pPr marL="342900" lvl="0" indent="-342900">
              <a:spcBef>
                <a:spcPct val="0"/>
              </a:spcBef>
              <a:buSzTx/>
            </a:pPr>
            <a:r>
              <a:rPr lang="en-US" sz="2400" dirty="0">
                <a:solidFill>
                  <a:srgbClr val="000000"/>
                </a:solidFill>
              </a:rPr>
              <a:t>SOA: Start-of-authority resource record</a:t>
            </a:r>
            <a:endParaRPr lang="en-IN" sz="2400" dirty="0">
              <a:solidFill>
                <a:srgbClr val="000000"/>
              </a:solidFill>
            </a:endParaRPr>
          </a:p>
          <a:p>
            <a:pPr marL="342900" lvl="0" indent="-342900">
              <a:spcBef>
                <a:spcPct val="0"/>
              </a:spcBef>
              <a:buSzTx/>
            </a:pPr>
            <a:r>
              <a:rPr lang="en-US" sz="2400" dirty="0">
                <a:solidFill>
                  <a:srgbClr val="000000"/>
                </a:solidFill>
              </a:rPr>
              <a:t>A</a:t>
            </a:r>
            <a:r>
              <a:rPr lang="en-US" sz="2400" dirty="0">
                <a:solidFill>
                  <a:srgbClr val="000000"/>
                </a:solidFill>
                <a:latin typeface="Verdana" pitchFamily="34" charset="0"/>
                <a:ea typeface="+mn-ea"/>
                <a:cs typeface="Arial" charset="0"/>
              </a:rPr>
              <a:t>: </a:t>
            </a:r>
            <a:r>
              <a:rPr lang="en-US" sz="2400" dirty="0">
                <a:solidFill>
                  <a:srgbClr val="000000"/>
                </a:solidFill>
              </a:rPr>
              <a:t>IPv4 host address resource record</a:t>
            </a:r>
            <a:endParaRPr lang="en-IN" sz="2400" dirty="0">
              <a:solidFill>
                <a:srgbClr val="000000"/>
              </a:solidFill>
            </a:endParaRPr>
          </a:p>
          <a:p>
            <a:pPr marL="342900" lvl="0" indent="-342900">
              <a:spcBef>
                <a:spcPct val="0"/>
              </a:spcBef>
              <a:buSzTx/>
            </a:pPr>
            <a:r>
              <a:rPr lang="en-US" sz="2400" dirty="0">
                <a:solidFill>
                  <a:srgbClr val="000000"/>
                </a:solidFill>
              </a:rPr>
              <a:t>CNAME</a:t>
            </a:r>
            <a:r>
              <a:rPr lang="en-US" sz="2400" dirty="0">
                <a:solidFill>
                  <a:srgbClr val="000000"/>
                </a:solidFill>
                <a:latin typeface="Verdana" pitchFamily="34" charset="0"/>
                <a:ea typeface="+mn-ea"/>
                <a:cs typeface="Arial" charset="0"/>
              </a:rPr>
              <a:t>: </a:t>
            </a:r>
            <a:r>
              <a:rPr lang="en-US" sz="2400" dirty="0">
                <a:solidFill>
                  <a:srgbClr val="000000"/>
                </a:solidFill>
              </a:rPr>
              <a:t>Alias resource record</a:t>
            </a:r>
            <a:endParaRPr lang="en-IN" sz="2400" dirty="0">
              <a:solidFill>
                <a:srgbClr val="000000"/>
              </a:solidFill>
            </a:endParaRPr>
          </a:p>
          <a:p>
            <a:pPr marL="342900" lvl="0" indent="-342900">
              <a:spcBef>
                <a:spcPct val="0"/>
              </a:spcBef>
              <a:buSzTx/>
            </a:pPr>
            <a:r>
              <a:rPr lang="en-US" sz="2400" dirty="0">
                <a:solidFill>
                  <a:srgbClr val="000000"/>
                </a:solidFill>
              </a:rPr>
              <a:t>MX</a:t>
            </a:r>
            <a:r>
              <a:rPr lang="en-US" sz="2400" dirty="0">
                <a:solidFill>
                  <a:srgbClr val="000000"/>
                </a:solidFill>
                <a:latin typeface="Verdana" pitchFamily="34" charset="0"/>
                <a:ea typeface="+mn-ea"/>
                <a:cs typeface="Arial" charset="0"/>
              </a:rPr>
              <a:t>: </a:t>
            </a:r>
            <a:r>
              <a:rPr lang="en-US" sz="2400" dirty="0">
                <a:solidFill>
                  <a:srgbClr val="000000"/>
                </a:solidFill>
              </a:rPr>
              <a:t>Mail exchange resource record</a:t>
            </a:r>
            <a:endParaRPr lang="en-IN" sz="2400" dirty="0">
              <a:solidFill>
                <a:srgbClr val="000000"/>
              </a:solidFill>
            </a:endParaRPr>
          </a:p>
          <a:p>
            <a:pPr marL="342900" lvl="0" indent="-342900">
              <a:spcBef>
                <a:spcPct val="0"/>
              </a:spcBef>
              <a:buSzTx/>
            </a:pPr>
            <a:r>
              <a:rPr lang="en-US" sz="2400" dirty="0">
                <a:solidFill>
                  <a:srgbClr val="000000"/>
                </a:solidFill>
              </a:rPr>
              <a:t>SRV</a:t>
            </a:r>
            <a:r>
              <a:rPr lang="en-US" sz="2400" dirty="0">
                <a:solidFill>
                  <a:srgbClr val="000000"/>
                </a:solidFill>
                <a:latin typeface="Verdana" pitchFamily="34" charset="0"/>
                <a:ea typeface="+mn-ea"/>
                <a:cs typeface="Arial" charset="0"/>
              </a:rPr>
              <a:t>: </a:t>
            </a:r>
            <a:r>
              <a:rPr lang="en-US" sz="2400" dirty="0">
                <a:solidFill>
                  <a:srgbClr val="000000"/>
                </a:solidFill>
              </a:rPr>
              <a:t>Service locator resource record</a:t>
            </a:r>
            <a:endParaRPr lang="en-IN" sz="2400" dirty="0">
              <a:solidFill>
                <a:srgbClr val="000000"/>
              </a:solidFill>
            </a:endParaRPr>
          </a:p>
          <a:p>
            <a:pPr marL="342900" lvl="0" indent="-342900">
              <a:spcBef>
                <a:spcPct val="0"/>
              </a:spcBef>
              <a:buSzTx/>
            </a:pPr>
            <a:r>
              <a:rPr lang="en-US" sz="2400" dirty="0">
                <a:solidFill>
                  <a:srgbClr val="000000"/>
                </a:solidFill>
              </a:rPr>
              <a:t>NS</a:t>
            </a:r>
            <a:r>
              <a:rPr lang="en-US" sz="2400" dirty="0">
                <a:solidFill>
                  <a:srgbClr val="000000"/>
                </a:solidFill>
                <a:latin typeface="Verdana" pitchFamily="34" charset="0"/>
                <a:ea typeface="+mn-ea"/>
                <a:cs typeface="Arial" charset="0"/>
              </a:rPr>
              <a:t>: </a:t>
            </a:r>
            <a:r>
              <a:rPr lang="en-US" sz="2400" dirty="0">
                <a:solidFill>
                  <a:srgbClr val="000000"/>
                </a:solidFill>
              </a:rPr>
              <a:t>Name server resource record</a:t>
            </a:r>
            <a:endParaRPr lang="en-IN" sz="2400" dirty="0">
              <a:solidFill>
                <a:srgbClr val="000000"/>
              </a:solidFill>
            </a:endParaRPr>
          </a:p>
          <a:p>
            <a:pPr marL="342900" lvl="0" indent="-342900">
              <a:spcBef>
                <a:spcPct val="0"/>
              </a:spcBef>
              <a:buSzTx/>
            </a:pPr>
            <a:r>
              <a:rPr lang="en-US" sz="2400" dirty="0">
                <a:solidFill>
                  <a:srgbClr val="000000"/>
                </a:solidFill>
              </a:rPr>
              <a:t>AAAA</a:t>
            </a:r>
            <a:r>
              <a:rPr lang="en-US" sz="2400" dirty="0">
                <a:solidFill>
                  <a:srgbClr val="000000"/>
                </a:solidFill>
                <a:latin typeface="Verdana" pitchFamily="34" charset="0"/>
                <a:ea typeface="+mn-ea"/>
                <a:cs typeface="Arial" charset="0"/>
              </a:rPr>
              <a:t>: </a:t>
            </a:r>
            <a:r>
              <a:rPr lang="en-US" sz="2400" dirty="0">
                <a:solidFill>
                  <a:srgbClr val="000000"/>
                </a:solidFill>
              </a:rPr>
              <a:t>IPv6 host address resource record</a:t>
            </a:r>
            <a:endParaRPr lang="en-IN" sz="2400" dirty="0">
              <a:solidFill>
                <a:srgbClr val="000000"/>
              </a:solidFill>
            </a:endParaRPr>
          </a:p>
          <a:p>
            <a:pPr marL="342900" lvl="0" indent="-342900">
              <a:spcBef>
                <a:spcPct val="0"/>
              </a:spcBef>
              <a:buSzTx/>
            </a:pPr>
            <a:r>
              <a:rPr lang="en-US" sz="2400" dirty="0">
                <a:solidFill>
                  <a:srgbClr val="000000"/>
                </a:solidFill>
              </a:rPr>
              <a:t>PTR</a:t>
            </a:r>
            <a:r>
              <a:rPr lang="en-US" sz="2400" dirty="0">
                <a:solidFill>
                  <a:srgbClr val="000000"/>
                </a:solidFill>
                <a:latin typeface="Verdana" pitchFamily="34" charset="0"/>
                <a:ea typeface="+mn-ea"/>
                <a:cs typeface="Arial" charset="0"/>
              </a:rPr>
              <a:t>: </a:t>
            </a:r>
            <a:r>
              <a:rPr lang="en-US" sz="2400" dirty="0">
                <a:solidFill>
                  <a:srgbClr val="000000"/>
                </a:solidFill>
              </a:rPr>
              <a:t>Pointer resource record</a:t>
            </a:r>
            <a:endParaRPr lang="en-IN" sz="240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28681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73e0555-46ad-4f78-ac2a-75d6bd3401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records in DNS</a:t>
            </a:r>
          </a:p>
        </p:txBody>
      </p:sp>
      <p:pic>
        <p:nvPicPr>
          <p:cNvPr id="4" name="Content Placeholder 4" descr="Slide includes screenshots of the New Host and the New Resource Record Alias (CNAME) dialog boxes from the DNS Console.&#10;&#10;"/>
          <p:cNvPicPr>
            <a:picLocks noChangeAspect="1"/>
          </p:cNvPicPr>
          <p:nvPr/>
        </p:nvPicPr>
        <p:blipFill>
          <a:blip r:embed="rId4"/>
          <a:stretch>
            <a:fillRect/>
          </a:stretch>
        </p:blipFill>
        <p:spPr>
          <a:xfrm>
            <a:off x="259291" y="1143000"/>
            <a:ext cx="4255559" cy="4580918"/>
          </a:xfrm>
          <a:prstGeom prst="rect">
            <a:avLst/>
          </a:prstGeom>
        </p:spPr>
      </p:pic>
      <p:pic>
        <p:nvPicPr>
          <p:cNvPr id="5" name="Picture 4"/>
          <p:cNvPicPr>
            <a:picLocks noChangeAspect="1"/>
          </p:cNvPicPr>
          <p:nvPr/>
        </p:nvPicPr>
        <p:blipFill>
          <a:blip r:embed="rId5"/>
          <a:stretch>
            <a:fillRect/>
          </a:stretch>
        </p:blipFill>
        <p:spPr>
          <a:xfrm>
            <a:off x="4781550" y="1143000"/>
            <a:ext cx="4155110" cy="4580918"/>
          </a:xfrm>
          <a:prstGeom prst="rect">
            <a:avLst/>
          </a:prstGeom>
        </p:spPr>
      </p:pic>
      <p:sp>
        <p:nvSpPr>
          <p:cNvPr id="6" name="TextBox 5"/>
          <p:cNvSpPr txBox="1"/>
          <p:nvPr/>
        </p:nvSpPr>
        <p:spPr>
          <a:xfrm>
            <a:off x="259291" y="6024282"/>
            <a:ext cx="8677369" cy="646331"/>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itchFamily="34" charset="0"/>
                <a:cs typeface="Segoe UI" pitchFamily="34" charset="0"/>
              </a:rPr>
              <a:t>Add-DnsServerResourceRecordA -ZoneName Contoso.com -Name ATL-SVR1 </a:t>
            </a:r>
            <a:br>
              <a:rPr lang="en-US" b="1" dirty="0">
                <a:solidFill>
                  <a:srgbClr val="000000"/>
                </a:solidFill>
                <a:latin typeface="Segoe UI" pitchFamily="34" charset="0"/>
                <a:cs typeface="Segoe UI" pitchFamily="34" charset="0"/>
              </a:rPr>
            </a:br>
            <a:r>
              <a:rPr lang="en-US" b="1" dirty="0">
                <a:solidFill>
                  <a:srgbClr val="000000"/>
                </a:solidFill>
                <a:latin typeface="Segoe UI" pitchFamily="34" charset="0"/>
                <a:cs typeface="Segoe UI" pitchFamily="34" charset="0"/>
              </a:rPr>
              <a:t>-IpAddress 172.16.18.25</a:t>
            </a:r>
          </a:p>
        </p:txBody>
      </p:sp>
    </p:spTree>
    <p:custDataLst>
      <p:tags r:id="rId1"/>
    </p:custDataLst>
    <p:extLst>
      <p:ext uri="{BB962C8B-B14F-4D97-AF65-F5344CB8AC3E}">
        <p14:creationId xmlns:p14="http://schemas.microsoft.com/office/powerpoint/2010/main" val="141018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d0805e0-75a1-40f0-a311-7117a9202b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DNS zones</a:t>
            </a:r>
          </a:p>
        </p:txBody>
      </p:sp>
      <p:pic>
        <p:nvPicPr>
          <p:cNvPr id="4" name="Content Placeholder 18"/>
          <p:cNvPicPr>
            <a:picLocks noChangeAspect="1"/>
          </p:cNvPicPr>
          <p:nvPr/>
        </p:nvPicPr>
        <p:blipFill>
          <a:blip r:embed="rId4"/>
          <a:stretch>
            <a:fillRect/>
          </a:stretch>
        </p:blipFill>
        <p:spPr>
          <a:xfrm>
            <a:off x="1346427" y="2517403"/>
            <a:ext cx="621846" cy="1164437"/>
          </a:xfrm>
          <a:prstGeom prst="rect">
            <a:avLst/>
          </a:prstGeom>
        </p:spPr>
      </p:pic>
      <p:graphicFrame>
        <p:nvGraphicFramePr>
          <p:cNvPr id="5" name="Group 73" descr="The slide shows a representation of a DNS client petitioning its configured DNS server. It performs two queries: the first is a forward lookup query for an IP address based on a name; the second is for a name based on a known IP address. This second query type is a reverse lookup."/>
          <p:cNvGraphicFramePr>
            <a:graphicFrameLocks noGrp="1"/>
          </p:cNvGraphicFramePr>
          <p:nvPr>
            <p:extLst>
              <p:ext uri="{D42A27DB-BD31-4B8C-83A1-F6EECF244321}">
                <p14:modId xmlns:p14="http://schemas.microsoft.com/office/powerpoint/2010/main" val="1132111206"/>
              </p:ext>
            </p:extLst>
          </p:nvPr>
        </p:nvGraphicFramePr>
        <p:xfrm>
          <a:off x="3084513" y="1895475"/>
          <a:ext cx="5937250" cy="1859216"/>
        </p:xfrm>
        <a:graphic>
          <a:graphicData uri="http://schemas.openxmlformats.org/drawingml/2006/table">
            <a:tbl>
              <a:tblPr>
                <a:tableStyleId>{21E4AEA4-8DFA-4A89-87EB-49C32662AFE0}</a:tableStyleId>
              </a:tblPr>
              <a:tblGrid>
                <a:gridCol w="1074737">
                  <a:extLst>
                    <a:ext uri="{9D8B030D-6E8A-4147-A177-3AD203B41FA5}">
                      <a16:colId xmlns="" xmlns:a16="http://schemas.microsoft.com/office/drawing/2014/main" val="20000"/>
                    </a:ext>
                  </a:extLst>
                </a:gridCol>
                <a:gridCol w="1628775">
                  <a:extLst>
                    <a:ext uri="{9D8B030D-6E8A-4147-A177-3AD203B41FA5}">
                      <a16:colId xmlns="" xmlns:a16="http://schemas.microsoft.com/office/drawing/2014/main" val="20001"/>
                    </a:ext>
                  </a:extLst>
                </a:gridCol>
                <a:gridCol w="1625600">
                  <a:extLst>
                    <a:ext uri="{9D8B030D-6E8A-4147-A177-3AD203B41FA5}">
                      <a16:colId xmlns="" xmlns:a16="http://schemas.microsoft.com/office/drawing/2014/main" val="20002"/>
                    </a:ext>
                  </a:extLst>
                </a:gridCol>
                <a:gridCol w="1608138">
                  <a:extLst>
                    <a:ext uri="{9D8B030D-6E8A-4147-A177-3AD203B41FA5}">
                      <a16:colId xmlns="" xmlns:a16="http://schemas.microsoft.com/office/drawing/2014/main" val="20003"/>
                    </a:ext>
                  </a:extLst>
                </a:gridCol>
              </a:tblGrid>
              <a:tr h="30474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Segoe UI" pitchFamily="34" charset="0"/>
                          <a:ea typeface="Segoe UI" pitchFamily="34" charset="0"/>
                          <a:cs typeface="Segoe UI" pitchFamily="34" charset="0"/>
                        </a:rPr>
                        <a:t>Forward zone</a:t>
                      </a:r>
                      <a:endParaRPr kumimoji="0" lang="en-US" sz="1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Segoe UI" pitchFamily="34" charset="0"/>
                          <a:ea typeface="Segoe UI" pitchFamily="34" charset="0"/>
                          <a:cs typeface="Segoe UI" pitchFamily="34" charset="0"/>
                        </a:rPr>
                        <a:t>Training</a:t>
                      </a:r>
                      <a:endParaRPr kumimoji="0" lang="en-US" sz="1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DNS Client1</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192.168.2.45</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extLst>
                  <a:ext uri="{0D108BD9-81ED-4DB2-BD59-A6C34878D82A}">
                    <a16:rowId xmlns="" xmlns:a16="http://schemas.microsoft.com/office/drawing/2014/main" val="10000"/>
                  </a:ext>
                </a:extLst>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DNS Client2</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192.168.2.46</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extLst>
                  <a:ext uri="{0D108BD9-81ED-4DB2-BD59-A6C34878D82A}">
                    <a16:rowId xmlns="" xmlns:a16="http://schemas.microsoft.com/office/drawing/2014/main" val="10001"/>
                  </a:ext>
                </a:extLst>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DNS Client3</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192.168.2.47</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extLst>
                  <a:ext uri="{0D108BD9-81ED-4DB2-BD59-A6C34878D82A}">
                    <a16:rowId xmlns="" xmlns:a16="http://schemas.microsoft.com/office/drawing/2014/main" val="10002"/>
                  </a:ext>
                </a:extLst>
              </a:tr>
              <a:tr h="30474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u="none" strike="noStrike" cap="none" normalizeH="0" baseline="0" dirty="0">
                        <a:ln>
                          <a:noFill/>
                        </a:ln>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Segoe UI" pitchFamily="34" charset="0"/>
                          <a:ea typeface="Segoe UI" pitchFamily="34" charset="0"/>
                          <a:cs typeface="Segoe UI" pitchFamily="34" charset="0"/>
                        </a:rPr>
                        <a:t>Reverse zone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Segoe UI" pitchFamily="34" charset="0"/>
                          <a:ea typeface="Segoe UI" pitchFamily="34" charset="0"/>
                          <a:cs typeface="Segoe UI" pitchFamily="34" charset="0"/>
                        </a:rPr>
                        <a:t> </a:t>
                      </a:r>
                      <a:endParaRPr kumimoji="0" lang="en-US" sz="1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Segoe UI" pitchFamily="34" charset="0"/>
                          <a:ea typeface="Segoe UI" pitchFamily="34" charset="0"/>
                          <a:cs typeface="Segoe UI" pitchFamily="34" charset="0"/>
                        </a:rPr>
                        <a:t>2.168.192.in-addr.arpa</a:t>
                      </a:r>
                      <a:endParaRPr kumimoji="0" lang="en-US" sz="1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192.168.2.45</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DNS Client1</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extLst>
                  <a:ext uri="{0D108BD9-81ED-4DB2-BD59-A6C34878D82A}">
                    <a16:rowId xmlns="" xmlns:a16="http://schemas.microsoft.com/office/drawing/2014/main" val="10003"/>
                  </a:ext>
                </a:extLst>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192.168.2.46</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DNS Client2</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extLst>
                  <a:ext uri="{0D108BD9-81ED-4DB2-BD59-A6C34878D82A}">
                    <a16:rowId xmlns="" xmlns:a16="http://schemas.microsoft.com/office/drawing/2014/main" val="10004"/>
                  </a:ext>
                </a:extLst>
              </a:tr>
              <a:tr h="335223">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192.168.2.47</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a:ln>
                            <a:noFill/>
                          </a:ln>
                          <a:effectLst/>
                          <a:latin typeface="Segoe UI" pitchFamily="34" charset="0"/>
                          <a:ea typeface="Segoe UI" pitchFamily="34" charset="0"/>
                          <a:cs typeface="Segoe UI" pitchFamily="34" charset="0"/>
                        </a:rPr>
                        <a:t>DNS Client3</a:t>
                      </a:r>
                      <a:endParaRPr kumimoji="0" lang="en-US" sz="1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extLst>
                  <a:ext uri="{0D108BD9-81ED-4DB2-BD59-A6C34878D82A}">
                    <a16:rowId xmlns="" xmlns:a16="http://schemas.microsoft.com/office/drawing/2014/main" val="10005"/>
                  </a:ext>
                </a:extLst>
              </a:tr>
            </a:tbl>
          </a:graphicData>
        </a:graphic>
      </p:graphicFrame>
      <p:grpSp>
        <p:nvGrpSpPr>
          <p:cNvPr id="6" name="Group 5" descr="A diagram of a DNS client petitioning its configured DNS server. It performs two queries: the first is a forward lookup query for an IP address that is based on a name; the second is for a name based on a known IP address. This second query type is a reverse lookup.&#10;"/>
          <p:cNvGrpSpPr/>
          <p:nvPr/>
        </p:nvGrpSpPr>
        <p:grpSpPr>
          <a:xfrm>
            <a:off x="112713" y="1160463"/>
            <a:ext cx="5731605" cy="4859337"/>
            <a:chOff x="112713" y="1160463"/>
            <a:chExt cx="5731605" cy="4859337"/>
          </a:xfrm>
        </p:grpSpPr>
        <p:sp>
          <p:nvSpPr>
            <p:cNvPr id="7" name="Text Box 4"/>
            <p:cNvSpPr txBox="1">
              <a:spLocks noChangeArrowheads="1"/>
            </p:cNvSpPr>
            <p:nvPr/>
          </p:nvSpPr>
          <p:spPr bwMode="auto">
            <a:xfrm>
              <a:off x="2393950" y="1160463"/>
              <a:ext cx="34503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sz="1600" dirty="0">
                  <a:solidFill>
                    <a:srgbClr val="000000"/>
                  </a:solidFill>
                  <a:latin typeface="Segoe UI" pitchFamily="34" charset="0"/>
                  <a:ea typeface="Segoe UI" pitchFamily="34" charset="0"/>
                  <a:cs typeface="Segoe UI" pitchFamily="34" charset="0"/>
                </a:rPr>
                <a:t>Namespace: training.contoso.com</a:t>
              </a:r>
            </a:p>
          </p:txBody>
        </p:sp>
        <p:sp>
          <p:nvSpPr>
            <p:cNvPr id="8" name="Oval 5"/>
            <p:cNvSpPr>
              <a:spLocks noChangeArrowheads="1"/>
            </p:cNvSpPr>
            <p:nvPr/>
          </p:nvSpPr>
          <p:spPr bwMode="auto">
            <a:xfrm>
              <a:off x="1025525" y="3610883"/>
              <a:ext cx="4056063" cy="2325687"/>
            </a:xfrm>
            <a:prstGeom prst="ellipse">
              <a:avLst/>
            </a:prstGeom>
            <a:noFill/>
            <a:ln w="9525" algn="ctr">
              <a:solidFill>
                <a:srgbClr val="333333"/>
              </a:solidFill>
              <a:round/>
              <a:headEnd/>
              <a:tailEnd/>
            </a:ln>
            <a:effectLst/>
          </p:spPr>
          <p:txBody>
            <a:bodyPr wrap="none" anchor="ctr"/>
            <a:lstStyle/>
            <a:p>
              <a:pPr lvl="0" fontAlgn="base">
                <a:spcBef>
                  <a:spcPct val="0"/>
                </a:spcBef>
                <a:spcAft>
                  <a:spcPct val="0"/>
                </a:spcAft>
                <a:defRPr/>
              </a:pPr>
              <a:endParaRPr lang="en-US" sz="1600" b="1" dirty="0">
                <a:solidFill>
                  <a:srgbClr val="000000"/>
                </a:solidFill>
                <a:latin typeface="Segoe UI" pitchFamily="34" charset="0"/>
                <a:ea typeface="Segoe UI" pitchFamily="34" charset="0"/>
                <a:cs typeface="Segoe UI" pitchFamily="34" charset="0"/>
              </a:endParaRPr>
            </a:p>
          </p:txBody>
        </p:sp>
        <p:sp>
          <p:nvSpPr>
            <p:cNvPr id="9" name="AutoShape 6"/>
            <p:cNvSpPr>
              <a:spLocks noChangeArrowheads="1"/>
            </p:cNvSpPr>
            <p:nvPr/>
          </p:nvSpPr>
          <p:spPr bwMode="auto">
            <a:xfrm>
              <a:off x="338445" y="5708650"/>
              <a:ext cx="1922463" cy="311150"/>
            </a:xfrm>
            <a:prstGeom prst="roundRect">
              <a:avLst>
                <a:gd name="adj" fmla="val 4167"/>
              </a:avLst>
            </a:prstGeom>
            <a:noFill/>
            <a:ln w="9525" algn="ctr">
              <a:noFill/>
              <a:round/>
              <a:headEnd/>
              <a:tailEnd/>
            </a:ln>
          </p:spPr>
          <p:txBody>
            <a:bodyPr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DNS Client1</a:t>
              </a:r>
            </a:p>
          </p:txBody>
        </p:sp>
        <p:sp>
          <p:nvSpPr>
            <p:cNvPr id="10" name="AutoShape 11"/>
            <p:cNvSpPr>
              <a:spLocks noChangeArrowheads="1"/>
            </p:cNvSpPr>
            <p:nvPr/>
          </p:nvSpPr>
          <p:spPr bwMode="auto">
            <a:xfrm>
              <a:off x="127000" y="2033588"/>
              <a:ext cx="2844800" cy="595312"/>
            </a:xfrm>
            <a:prstGeom prst="roundRect">
              <a:avLst>
                <a:gd name="adj" fmla="val 4167"/>
              </a:avLst>
            </a:prstGeom>
            <a:solidFill>
              <a:schemeClr val="bg1"/>
            </a:solidFill>
            <a:ln w="9525" algn="ctr">
              <a:noFill/>
              <a:round/>
              <a:headEnd/>
              <a:tailEnd/>
            </a:ln>
          </p:spPr>
          <p:txBody>
            <a:bodyPr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DNS Server Authorized</a:t>
              </a:r>
            </a:p>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for Training</a:t>
              </a:r>
            </a:p>
          </p:txBody>
        </p:sp>
        <p:sp>
          <p:nvSpPr>
            <p:cNvPr id="11" name="Freeform 12"/>
            <p:cNvSpPr>
              <a:spLocks/>
            </p:cNvSpPr>
            <p:nvPr/>
          </p:nvSpPr>
          <p:spPr bwMode="auto">
            <a:xfrm rot="344367">
              <a:off x="2418615" y="1874869"/>
              <a:ext cx="768350" cy="1811337"/>
            </a:xfrm>
            <a:custGeom>
              <a:avLst/>
              <a:gdLst>
                <a:gd name="T0" fmla="*/ 0 w 499"/>
                <a:gd name="T1" fmla="*/ 2147483647 h 1253"/>
                <a:gd name="T2" fmla="*/ 2147483647 w 499"/>
                <a:gd name="T3" fmla="*/ 0 h 1253"/>
                <a:gd name="T4" fmla="*/ 2147483647 w 499"/>
                <a:gd name="T5" fmla="*/ 2147483647 h 1253"/>
                <a:gd name="T6" fmla="*/ 0 w 499"/>
                <a:gd name="T7" fmla="*/ 2147483647 h 1253"/>
                <a:gd name="T8" fmla="*/ 0 60000 65536"/>
                <a:gd name="T9" fmla="*/ 0 60000 65536"/>
                <a:gd name="T10" fmla="*/ 0 60000 65536"/>
                <a:gd name="T11" fmla="*/ 0 60000 65536"/>
                <a:gd name="T12" fmla="*/ 0 w 499"/>
                <a:gd name="T13" fmla="*/ 0 h 1253"/>
                <a:gd name="T14" fmla="*/ 499 w 499"/>
                <a:gd name="T15" fmla="*/ 1253 h 1253"/>
              </a:gdLst>
              <a:ahLst/>
              <a:cxnLst>
                <a:cxn ang="T8">
                  <a:pos x="T0" y="T1"/>
                </a:cxn>
                <a:cxn ang="T9">
                  <a:pos x="T2" y="T3"/>
                </a:cxn>
                <a:cxn ang="T10">
                  <a:pos x="T4" y="T5"/>
                </a:cxn>
                <a:cxn ang="T11">
                  <a:pos x="T6" y="T7"/>
                </a:cxn>
              </a:cxnLst>
              <a:rect l="T12" t="T13" r="T14" b="T15"/>
              <a:pathLst>
                <a:path w="499" h="1253">
                  <a:moveTo>
                    <a:pt x="0" y="1065"/>
                  </a:moveTo>
                  <a:lnTo>
                    <a:pt x="388" y="0"/>
                  </a:lnTo>
                  <a:lnTo>
                    <a:pt x="499" y="1253"/>
                  </a:lnTo>
                  <a:lnTo>
                    <a:pt x="0" y="1065"/>
                  </a:ln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sp>
          <p:nvSpPr>
            <p:cNvPr id="12" name="Arc 48"/>
            <p:cNvSpPr>
              <a:spLocks/>
            </p:cNvSpPr>
            <p:nvPr/>
          </p:nvSpPr>
          <p:spPr bwMode="auto">
            <a:xfrm>
              <a:off x="715963" y="3278188"/>
              <a:ext cx="1752600" cy="1930400"/>
            </a:xfrm>
            <a:custGeom>
              <a:avLst/>
              <a:gdLst>
                <a:gd name="T0" fmla="*/ 2147483647 w 43200"/>
                <a:gd name="T1" fmla="*/ 2147483647 h 41810"/>
                <a:gd name="T2" fmla="*/ 2147483647 w 43200"/>
                <a:gd name="T3" fmla="*/ 0 h 41810"/>
                <a:gd name="T4" fmla="*/ 2147483647 w 43200"/>
                <a:gd name="T5" fmla="*/ 2147483647 h 41810"/>
                <a:gd name="T6" fmla="*/ 0 60000 65536"/>
                <a:gd name="T7" fmla="*/ 0 60000 65536"/>
                <a:gd name="T8" fmla="*/ 0 60000 65536"/>
                <a:gd name="T9" fmla="*/ 0 w 43200"/>
                <a:gd name="T10" fmla="*/ 0 h 41810"/>
                <a:gd name="T11" fmla="*/ 43200 w 43200"/>
                <a:gd name="T12" fmla="*/ 41810 h 41810"/>
              </a:gdLst>
              <a:ahLst/>
              <a:cxnLst>
                <a:cxn ang="T6">
                  <a:pos x="T0" y="T1"/>
                </a:cxn>
                <a:cxn ang="T7">
                  <a:pos x="T2" y="T3"/>
                </a:cxn>
                <a:cxn ang="T8">
                  <a:pos x="T4" y="T5"/>
                </a:cxn>
              </a:cxnLst>
              <a:rect l="T9" t="T10" r="T11" b="T12"/>
              <a:pathLst>
                <a:path w="43200" h="41810" fill="none"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path>
                <a:path w="43200" h="41810" stroke="0"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lnTo>
                    <a:pt x="21600" y="20210"/>
                  </a:lnTo>
                  <a:close/>
                </a:path>
              </a:pathLst>
            </a:custGeom>
            <a:noFill/>
            <a:ln w="508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sp>
          <p:nvSpPr>
            <p:cNvPr id="13" name="AutoShape 49"/>
            <p:cNvSpPr>
              <a:spLocks noChangeArrowheads="1"/>
            </p:cNvSpPr>
            <p:nvPr/>
          </p:nvSpPr>
          <p:spPr bwMode="auto">
            <a:xfrm>
              <a:off x="112713" y="3968750"/>
              <a:ext cx="2027237" cy="376238"/>
            </a:xfrm>
            <a:prstGeom prst="roundRect">
              <a:avLst>
                <a:gd name="adj" fmla="val 16667"/>
              </a:avLst>
            </a:prstGeom>
            <a:solidFill>
              <a:srgbClr val="0070C0"/>
            </a:solidFill>
            <a:ln w="9525" algn="ctr">
              <a:solidFill>
                <a:srgbClr val="4D4D4D"/>
              </a:solidFill>
              <a:round/>
              <a:headEnd/>
              <a:tailEnd/>
            </a:ln>
          </p:spPr>
          <p:txBody>
            <a:bodyPr anchor="ctr"/>
            <a:lstStyle/>
            <a:p>
              <a:pPr lvl="0" algn="ctr" fontAlgn="base">
                <a:lnSpc>
                  <a:spcPct val="85000"/>
                </a:lnSpc>
                <a:spcBef>
                  <a:spcPct val="0"/>
                </a:spcBef>
                <a:spcAft>
                  <a:spcPct val="0"/>
                </a:spcAft>
              </a:pPr>
              <a:r>
                <a:rPr lang="en-US" sz="1600" b="1" dirty="0">
                  <a:solidFill>
                    <a:srgbClr val="FFFFFF"/>
                  </a:solidFill>
                  <a:latin typeface="Verdana" pitchFamily="34" charset="0"/>
                  <a:cs typeface="Arial" charset="0"/>
                </a:rPr>
                <a:t>DNS Client2 = ?</a:t>
              </a:r>
            </a:p>
          </p:txBody>
        </p:sp>
        <p:sp>
          <p:nvSpPr>
            <p:cNvPr id="14" name="AutoShape 51"/>
            <p:cNvSpPr>
              <a:spLocks noChangeArrowheads="1"/>
            </p:cNvSpPr>
            <p:nvPr/>
          </p:nvSpPr>
          <p:spPr bwMode="auto">
            <a:xfrm>
              <a:off x="1657350" y="4551363"/>
              <a:ext cx="2232025" cy="376237"/>
            </a:xfrm>
            <a:prstGeom prst="roundRect">
              <a:avLst>
                <a:gd name="adj" fmla="val 16667"/>
              </a:avLst>
            </a:prstGeom>
            <a:solidFill>
              <a:srgbClr val="0070C0"/>
            </a:solidFill>
            <a:ln w="9525" algn="ctr">
              <a:solidFill>
                <a:srgbClr val="4D4D4D"/>
              </a:solidFill>
              <a:round/>
              <a:headEnd/>
              <a:tailEnd/>
            </a:ln>
          </p:spPr>
          <p:txBody>
            <a:bodyPr anchor="ctr"/>
            <a:lstStyle/>
            <a:p>
              <a:pPr lvl="0" algn="ctr" fontAlgn="base">
                <a:lnSpc>
                  <a:spcPct val="85000"/>
                </a:lnSpc>
                <a:spcBef>
                  <a:spcPct val="0"/>
                </a:spcBef>
                <a:spcAft>
                  <a:spcPct val="0"/>
                </a:spcAft>
              </a:pPr>
              <a:r>
                <a:rPr lang="en-US" sz="1600" b="1" dirty="0">
                  <a:solidFill>
                    <a:srgbClr val="FFFFFF"/>
                  </a:solidFill>
                  <a:latin typeface="Segoe UI" pitchFamily="34" charset="0"/>
                  <a:ea typeface="Segoe UI" pitchFamily="34" charset="0"/>
                  <a:cs typeface="Segoe UI" pitchFamily="34" charset="0"/>
                </a:rPr>
                <a:t>192.168.2.46 = ?</a:t>
              </a:r>
            </a:p>
          </p:txBody>
        </p:sp>
      </p:grpSp>
      <p:pic>
        <p:nvPicPr>
          <p:cNvPr id="15" name="Picture 14"/>
          <p:cNvPicPr>
            <a:picLocks noChangeAspect="1"/>
          </p:cNvPicPr>
          <p:nvPr/>
        </p:nvPicPr>
        <p:blipFill>
          <a:blip r:embed="rId5"/>
          <a:stretch>
            <a:fillRect/>
          </a:stretch>
        </p:blipFill>
        <p:spPr>
          <a:xfrm>
            <a:off x="715963" y="4885227"/>
            <a:ext cx="941387" cy="835315"/>
          </a:xfrm>
          <a:prstGeom prst="rect">
            <a:avLst/>
          </a:prstGeom>
        </p:spPr>
      </p:pic>
      <p:pic>
        <p:nvPicPr>
          <p:cNvPr id="16" name="Picture 15"/>
          <p:cNvPicPr>
            <a:picLocks noChangeAspect="1"/>
          </p:cNvPicPr>
          <p:nvPr/>
        </p:nvPicPr>
        <p:blipFill>
          <a:blip r:embed="rId6"/>
          <a:stretch>
            <a:fillRect/>
          </a:stretch>
        </p:blipFill>
        <p:spPr>
          <a:xfrm>
            <a:off x="2039659" y="3550106"/>
            <a:ext cx="738466" cy="334553"/>
          </a:xfrm>
          <a:prstGeom prst="rect">
            <a:avLst/>
          </a:prstGeom>
        </p:spPr>
      </p:pic>
    </p:spTree>
    <p:custDataLst>
      <p:tags r:id="rId1"/>
    </p:custDataLst>
    <p:extLst>
      <p:ext uri="{BB962C8B-B14F-4D97-AF65-F5344CB8AC3E}">
        <p14:creationId xmlns:p14="http://schemas.microsoft.com/office/powerpoint/2010/main" val="378205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812f51f-b4e5-4bce-9ad0-78c8bee9c9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primary and secondary zones?</a:t>
            </a:r>
          </a:p>
        </p:txBody>
      </p:sp>
      <p:graphicFrame>
        <p:nvGraphicFramePr>
          <p:cNvPr id="4" name="Group 38"/>
          <p:cNvGraphicFramePr>
            <a:graphicFrameLocks/>
          </p:cNvGraphicFramePr>
          <p:nvPr>
            <p:extLst>
              <p:ext uri="{D42A27DB-BD31-4B8C-83A1-F6EECF244321}">
                <p14:modId xmlns:p14="http://schemas.microsoft.com/office/powerpoint/2010/main" val="15807561"/>
              </p:ext>
            </p:extLst>
          </p:nvPr>
        </p:nvGraphicFramePr>
        <p:xfrm>
          <a:off x="433136" y="1027687"/>
          <a:ext cx="8133347" cy="4079891"/>
        </p:xfrm>
        <a:graphic>
          <a:graphicData uri="http://schemas.openxmlformats.org/drawingml/2006/table">
            <a:tbl>
              <a:tblPr firstRow="1" bandRow="1">
                <a:tableStyleId>{5940675A-B579-460E-94D1-54222C63F5DA}</a:tableStyleId>
              </a:tblPr>
              <a:tblGrid>
                <a:gridCol w="3035094">
                  <a:extLst>
                    <a:ext uri="{9D8B030D-6E8A-4147-A177-3AD203B41FA5}">
                      <a16:colId xmlns="" xmlns:a16="http://schemas.microsoft.com/office/drawing/2014/main" val="20000"/>
                    </a:ext>
                  </a:extLst>
                </a:gridCol>
                <a:gridCol w="5098253">
                  <a:extLst>
                    <a:ext uri="{9D8B030D-6E8A-4147-A177-3AD203B41FA5}">
                      <a16:colId xmlns="" xmlns:a16="http://schemas.microsoft.com/office/drawing/2014/main" val="20001"/>
                    </a:ext>
                  </a:extLst>
                </a:gridCol>
              </a:tblGrid>
              <a:tr h="72078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u="none" strike="noStrike" cap="none" normalizeH="0" baseline="0" dirty="0">
                          <a:ln>
                            <a:noFill/>
                          </a:ln>
                          <a:effectLst/>
                          <a:latin typeface="Segoe UI" pitchFamily="34" charset="0"/>
                          <a:cs typeface="Segoe UI" pitchFamily="34" charset="0"/>
                        </a:rPr>
                        <a:t>Zones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u="none" strike="noStrike" cap="none" normalizeH="0" baseline="0" dirty="0">
                          <a:ln>
                            <a:noFill/>
                          </a:ln>
                          <a:effectLst/>
                          <a:latin typeface="Segoe UI" pitchFamily="34" charset="0"/>
                          <a:cs typeface="Segoe UI" pitchFamily="34" charset="0"/>
                        </a:rPr>
                        <a:t>Description</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72078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itchFamily="34" charset="0"/>
                          <a:cs typeface="Segoe UI" pitchFamily="34" charset="0"/>
                        </a:rPr>
                        <a:t>Primary</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a:ln>
                            <a:noFill/>
                          </a:ln>
                          <a:effectLst/>
                          <a:latin typeface="Segoe UI" pitchFamily="34" charset="0"/>
                          <a:cs typeface="Segoe UI" pitchFamily="34" charset="0"/>
                        </a:rPr>
                        <a:t>Read/write copy of a DNS database</a:t>
                      </a:r>
                      <a:endParaRPr kumimoji="0" lang="en-US" sz="2000" u="none" strike="noStrike" kern="1200" cap="none" normalizeH="0" baseline="0" dirty="0">
                        <a:ln>
                          <a:noFill/>
                        </a:ln>
                        <a:solidFill>
                          <a:schemeClr val="tx1"/>
                        </a:solidFill>
                        <a:effectLst/>
                        <a:latin typeface="Segoe UI" pitchFamily="34" charset="0"/>
                        <a:ea typeface="+mn-ea"/>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6365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itchFamily="34" charset="0"/>
                          <a:cs typeface="Segoe UI" pitchFamily="34" charset="0"/>
                        </a:rPr>
                        <a:t>Secondary</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a:ln>
                            <a:noFill/>
                          </a:ln>
                          <a:effectLst/>
                          <a:latin typeface="Segoe UI" pitchFamily="34" charset="0"/>
                          <a:cs typeface="Segoe UI" pitchFamily="34" charset="0"/>
                        </a:rPr>
                        <a:t>Read-only copy of a DNS database</a:t>
                      </a:r>
                      <a:endParaRPr kumimoji="0" lang="en-US" sz="2000" u="none" strike="noStrike" kern="1200" cap="none" normalizeH="0" baseline="0" dirty="0">
                        <a:ln>
                          <a:noFill/>
                        </a:ln>
                        <a:solidFill>
                          <a:schemeClr val="tx1"/>
                        </a:solidFill>
                        <a:effectLst/>
                        <a:latin typeface="Segoe UI" pitchFamily="34" charset="0"/>
                        <a:ea typeface="+mn-ea"/>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78644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itchFamily="34" charset="0"/>
                          <a:cs typeface="Segoe UI" pitchFamily="34" charset="0"/>
                        </a:rPr>
                        <a:t>Stub</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a:ln>
                            <a:noFill/>
                          </a:ln>
                          <a:effectLst/>
                          <a:latin typeface="Segoe UI" pitchFamily="34" charset="0"/>
                          <a:cs typeface="Segoe UI" pitchFamily="34" charset="0"/>
                        </a:rPr>
                        <a:t>Copy of a zone that contains only records used to locate name servers</a:t>
                      </a:r>
                      <a:endParaRPr kumimoji="0" lang="en-US" sz="2000" u="none" strike="noStrike" kern="1200" cap="none" normalizeH="0" baseline="0" dirty="0">
                        <a:ln>
                          <a:noFill/>
                        </a:ln>
                        <a:solidFill>
                          <a:schemeClr val="tx1"/>
                        </a:solidFill>
                        <a:effectLst/>
                        <a:latin typeface="Segoe UI" pitchFamily="34" charset="0"/>
                        <a:ea typeface="+mn-ea"/>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0882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itchFamily="34" charset="0"/>
                          <a:cs typeface="Segoe UI" pitchFamily="34" charset="0"/>
                        </a:rPr>
                        <a:t>Active Directory</a:t>
                      </a:r>
                      <a:r>
                        <a:rPr lang="en-US" sz="2000" kern="0" dirty="0">
                          <a:solidFill>
                            <a:srgbClr val="000000"/>
                          </a:solidFill>
                        </a:rPr>
                        <a:t>–</a:t>
                      </a:r>
                      <a:r>
                        <a:rPr kumimoji="0" lang="en-US" sz="2000" u="none" strike="noStrike" cap="none" normalizeH="0" baseline="0" dirty="0">
                          <a:ln>
                            <a:noFill/>
                          </a:ln>
                          <a:effectLst/>
                          <a:latin typeface="Segoe UI" pitchFamily="34" charset="0"/>
                          <a:cs typeface="Segoe UI" pitchFamily="34" charset="0"/>
                        </a:rPr>
                        <a:t>integrated</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a:ln>
                            <a:noFill/>
                          </a:ln>
                          <a:effectLst/>
                          <a:latin typeface="Segoe UI" pitchFamily="34" charset="0"/>
                          <a:cs typeface="Segoe UI" pitchFamily="34" charset="0"/>
                        </a:rPr>
                        <a:t>Zone data is stored in AD DS rather than in zone files</a:t>
                      </a:r>
                      <a:endParaRPr kumimoji="0" lang="en-US" sz="2000" u="none" strike="noStrike" kern="1200" cap="none" normalizeH="0" baseline="0" dirty="0">
                        <a:ln>
                          <a:noFill/>
                        </a:ln>
                        <a:solidFill>
                          <a:schemeClr val="tx1"/>
                        </a:solidFill>
                        <a:effectLst/>
                        <a:latin typeface="Segoe UI" pitchFamily="34" charset="0"/>
                        <a:ea typeface="+mn-ea"/>
                        <a:cs typeface="Segoe UI" pitchFamily="34" charset="0"/>
                      </a:endParaRPr>
                    </a:p>
                  </a:txBody>
                  <a:tcPr marL="182880"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43333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2adec64-5c2a-4972-a270-4e9395fddd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zone replication</a:t>
            </a:r>
          </a:p>
        </p:txBody>
      </p:sp>
      <p:grpSp>
        <p:nvGrpSpPr>
          <p:cNvPr id="4" name="Group 3" descr="Diagram shows two scenarios for zone replication. On the left is the diagram for AD DS integrated zone replication, with data being replicated between two AD DS domain controller computers. On the right is the zone transfer, with DNS zone data being replicated between a DNS server hosting the primary zone and a DNS server hosting the secondary zone."/>
          <p:cNvGrpSpPr/>
          <p:nvPr/>
        </p:nvGrpSpPr>
        <p:grpSpPr>
          <a:xfrm>
            <a:off x="508000" y="1062716"/>
            <a:ext cx="7886700" cy="3144794"/>
            <a:chOff x="508000" y="1062716"/>
            <a:chExt cx="7886700" cy="3144794"/>
          </a:xfrm>
        </p:grpSpPr>
        <p:grpSp>
          <p:nvGrpSpPr>
            <p:cNvPr id="5" name="Group 4" descr="Graphic of replication in Active Directory-integrated zones"/>
            <p:cNvGrpSpPr/>
            <p:nvPr/>
          </p:nvGrpSpPr>
          <p:grpSpPr>
            <a:xfrm>
              <a:off x="508000" y="1062716"/>
              <a:ext cx="3963988" cy="3144794"/>
              <a:chOff x="508000" y="1062716"/>
              <a:chExt cx="3963988" cy="3144794"/>
            </a:xfrm>
          </p:grpSpPr>
          <p:sp>
            <p:nvSpPr>
              <p:cNvPr id="20" name="Oval 19"/>
              <p:cNvSpPr>
                <a:spLocks noChangeArrowheads="1"/>
              </p:cNvSpPr>
              <p:nvPr/>
            </p:nvSpPr>
            <p:spPr bwMode="auto">
              <a:xfrm>
                <a:off x="609600" y="1781175"/>
                <a:ext cx="3746500" cy="1990725"/>
              </a:xfrm>
              <a:prstGeom prst="ellipse">
                <a:avLst/>
              </a:prstGeom>
              <a:solidFill>
                <a:srgbClr val="0070C0"/>
              </a:solidFill>
              <a:ln>
                <a:noFill/>
              </a:ln>
              <a:effectLst/>
              <a:extLst>
                <a:ext uri="{91240B29-F687-4F45-9708-019B960494DF}">
                  <a14:hiddenLine xmlns:a14="http://schemas.microsoft.com/office/drawing/2010/main" w="9525">
                    <a:solidFill>
                      <a:srgbClr val="808080"/>
                    </a:solidFill>
                    <a:round/>
                    <a:headEnd/>
                    <a:tailEnd/>
                  </a14:hiddenLine>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21" name="AutoShape 20"/>
              <p:cNvSpPr>
                <a:spLocks noChangeArrowheads="1"/>
              </p:cNvSpPr>
              <p:nvPr/>
            </p:nvSpPr>
            <p:spPr bwMode="auto">
              <a:xfrm>
                <a:off x="820738" y="1062716"/>
                <a:ext cx="3651250" cy="363768"/>
              </a:xfrm>
              <a:prstGeom prst="roundRect">
                <a:avLst>
                  <a:gd name="adj" fmla="val 4167"/>
                </a:avLst>
              </a:prstGeom>
              <a:solidFill>
                <a:srgbClr val="0070C0"/>
              </a:solidFill>
              <a:ln w="9525">
                <a:solidFill>
                  <a:srgbClr val="4D4D4D"/>
                </a:solidFill>
                <a:round/>
                <a:headEnd/>
                <a:tailEnd/>
              </a:ln>
              <a:effectLst/>
            </p:spPr>
            <p:txBody>
              <a:bodyPr anchor="ctr"/>
              <a:lstStyle/>
              <a:p>
                <a:pPr lvl="0" algn="ctr" eaLnBrk="0" fontAlgn="base" hangingPunct="0">
                  <a:lnSpc>
                    <a:spcPct val="85000"/>
                  </a:lnSpc>
                  <a:spcBef>
                    <a:spcPct val="0"/>
                  </a:spcBef>
                  <a:spcAft>
                    <a:spcPct val="0"/>
                  </a:spcAft>
                </a:pPr>
                <a:r>
                  <a:rPr lang="en-US" sz="1600" b="1" dirty="0">
                    <a:solidFill>
                      <a:srgbClr val="FFFFFF"/>
                    </a:solidFill>
                    <a:latin typeface="Segoe UI" pitchFamily="34" charset="0"/>
                    <a:ea typeface="Segoe UI" pitchFamily="34" charset="0"/>
                    <a:cs typeface="Segoe UI" pitchFamily="34" charset="0"/>
                  </a:rPr>
                  <a:t>Active Directory–integrated zones</a:t>
                </a:r>
              </a:p>
            </p:txBody>
          </p:sp>
          <p:sp>
            <p:nvSpPr>
              <p:cNvPr id="22" name="Oval 22"/>
              <p:cNvSpPr>
                <a:spLocks noChangeArrowheads="1"/>
              </p:cNvSpPr>
              <p:nvPr/>
            </p:nvSpPr>
            <p:spPr bwMode="auto">
              <a:xfrm>
                <a:off x="2260600" y="1892300"/>
                <a:ext cx="2032000" cy="1052513"/>
              </a:xfrm>
              <a:prstGeom prst="ellipse">
                <a:avLst/>
              </a:prstGeom>
              <a:solidFill>
                <a:srgbClr val="FFCC00"/>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23" name="Oval 31"/>
              <p:cNvSpPr>
                <a:spLocks noChangeArrowheads="1"/>
              </p:cNvSpPr>
              <p:nvPr/>
            </p:nvSpPr>
            <p:spPr bwMode="auto">
              <a:xfrm>
                <a:off x="508000" y="2692400"/>
                <a:ext cx="2032000" cy="1052513"/>
              </a:xfrm>
              <a:prstGeom prst="ellipse">
                <a:avLst/>
              </a:prstGeom>
              <a:solidFill>
                <a:srgbClr val="FFCC00"/>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24" name="AutoShape 32"/>
              <p:cNvSpPr>
                <a:spLocks noChangeArrowheads="1"/>
              </p:cNvSpPr>
              <p:nvPr/>
            </p:nvSpPr>
            <p:spPr bwMode="auto">
              <a:xfrm>
                <a:off x="520092" y="3508591"/>
                <a:ext cx="2182122" cy="698919"/>
              </a:xfrm>
              <a:prstGeom prst="roundRect">
                <a:avLst>
                  <a:gd name="adj" fmla="val 2106"/>
                </a:avLst>
              </a:prstGeom>
              <a:solidFill>
                <a:schemeClr val="bg1"/>
              </a:solidFill>
              <a:ln w="9525" algn="ctr">
                <a:solidFill>
                  <a:srgbClr val="4D4D4D"/>
                </a:solidFill>
                <a:round/>
                <a:headEnd/>
                <a:tailEnd/>
              </a:ln>
              <a:effectLst/>
            </p:spPr>
            <p:txBody>
              <a:bodyPr wrap="none" anchor="ctr"/>
              <a:lstStyle/>
              <a:p>
                <a:pPr lvl="0" algn="ctr" eaLnBrk="0" fontAlgn="base" hangingPunct="0">
                  <a:lnSpc>
                    <a:spcPct val="85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Active Directory–</a:t>
                </a:r>
                <a:br>
                  <a:rPr lang="en-US" sz="1600" b="1" dirty="0">
                    <a:solidFill>
                      <a:srgbClr val="000000"/>
                    </a:solidFill>
                    <a:latin typeface="Segoe UI" pitchFamily="34" charset="0"/>
                    <a:ea typeface="Segoe UI" pitchFamily="34" charset="0"/>
                    <a:cs typeface="Segoe UI" pitchFamily="34" charset="0"/>
                  </a:rPr>
                </a:br>
                <a:r>
                  <a:rPr lang="en-US" sz="1600" b="1" dirty="0">
                    <a:solidFill>
                      <a:srgbClr val="000000"/>
                    </a:solidFill>
                    <a:latin typeface="Segoe UI" pitchFamily="34" charset="0"/>
                    <a:ea typeface="Segoe UI" pitchFamily="34" charset="0"/>
                    <a:cs typeface="Segoe UI" pitchFamily="34" charset="0"/>
                  </a:rPr>
                  <a:t>integrated </a:t>
                </a:r>
                <a:br>
                  <a:rPr lang="en-US" sz="1600" b="1" dirty="0">
                    <a:solidFill>
                      <a:srgbClr val="000000"/>
                    </a:solidFill>
                    <a:latin typeface="Segoe UI" pitchFamily="34" charset="0"/>
                    <a:ea typeface="Segoe UI" pitchFamily="34" charset="0"/>
                    <a:cs typeface="Segoe UI" pitchFamily="34" charset="0"/>
                  </a:rPr>
                </a:br>
                <a:r>
                  <a:rPr lang="en-US" sz="1600" b="1" dirty="0">
                    <a:solidFill>
                      <a:srgbClr val="000000"/>
                    </a:solidFill>
                    <a:latin typeface="Segoe UI" pitchFamily="34" charset="0"/>
                    <a:ea typeface="Segoe UI" pitchFamily="34" charset="0"/>
                    <a:cs typeface="Segoe UI" pitchFamily="34" charset="0"/>
                  </a:rPr>
                  <a:t>zones</a:t>
                </a: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747" y="1490238"/>
                <a:ext cx="541182" cy="1029309"/>
              </a:xfrm>
              <a:prstGeom prst="rect">
                <a:avLst/>
              </a:prstGeom>
              <a:effectLst/>
            </p:spPr>
          </p:pic>
          <p:pic>
            <p:nvPicPr>
              <p:cNvPr id="26" name="Picture 2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17788" y="2175013"/>
                <a:ext cx="455267" cy="2996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346" y="2317215"/>
                <a:ext cx="541182" cy="1029309"/>
              </a:xfrm>
              <a:prstGeom prst="rect">
                <a:avLst/>
              </a:prstGeom>
              <a:effectLst/>
            </p:spPr>
          </p:pic>
          <p:pic>
            <p:nvPicPr>
              <p:cNvPr id="28" name="Picture 3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65188" y="3022020"/>
                <a:ext cx="455267" cy="205805"/>
              </a:xfrm>
              <a:prstGeom prst="rect">
                <a:avLst/>
              </a:prstGeom>
              <a:noFill/>
              <a:extLst>
                <a:ext uri="{909E8E84-426E-40DD-AFC4-6F175D3DCCD1}">
                  <a14:hiddenFill xmlns:a14="http://schemas.microsoft.com/office/drawing/2010/main">
                    <a:solidFill>
                      <a:srgbClr val="FFFFFF"/>
                    </a:solidFill>
                  </a14:hiddenFill>
                </a:ext>
              </a:extLst>
            </p:spPr>
          </p:pic>
          <p:sp>
            <p:nvSpPr>
              <p:cNvPr id="29" name="Arc 55"/>
              <p:cNvSpPr>
                <a:spLocks/>
              </p:cNvSpPr>
              <p:nvPr/>
            </p:nvSpPr>
            <p:spPr bwMode="auto">
              <a:xfrm>
                <a:off x="1697038" y="1631950"/>
                <a:ext cx="1638300" cy="1244600"/>
              </a:xfrm>
              <a:custGeom>
                <a:avLst/>
                <a:gdLst>
                  <a:gd name="G0" fmla="+- 21119 0 0"/>
                  <a:gd name="G1" fmla="+- 21600 0 0"/>
                  <a:gd name="G2" fmla="+- 21600 0 0"/>
                  <a:gd name="T0" fmla="*/ 0 w 28428"/>
                  <a:gd name="T1" fmla="*/ 17066 h 21600"/>
                  <a:gd name="T2" fmla="*/ 28428 w 28428"/>
                  <a:gd name="T3" fmla="*/ 1274 h 21600"/>
                  <a:gd name="T4" fmla="*/ 21119 w 28428"/>
                  <a:gd name="T5" fmla="*/ 21600 h 21600"/>
                </a:gdLst>
                <a:ahLst/>
                <a:cxnLst>
                  <a:cxn ang="0">
                    <a:pos x="T0" y="T1"/>
                  </a:cxn>
                  <a:cxn ang="0">
                    <a:pos x="T2" y="T3"/>
                  </a:cxn>
                  <a:cxn ang="0">
                    <a:pos x="T4" y="T5"/>
                  </a:cxn>
                </a:cxnLst>
                <a:rect l="0" t="0" r="r" b="b"/>
                <a:pathLst>
                  <a:path w="28428" h="21600" fill="none" extrusionOk="0">
                    <a:moveTo>
                      <a:pt x="0" y="17066"/>
                    </a:moveTo>
                    <a:cubicBezTo>
                      <a:pt x="2137" y="7110"/>
                      <a:pt x="10936" y="-1"/>
                      <a:pt x="21119" y="0"/>
                    </a:cubicBezTo>
                    <a:cubicBezTo>
                      <a:pt x="23610" y="0"/>
                      <a:pt x="26083" y="431"/>
                      <a:pt x="28427" y="1274"/>
                    </a:cubicBezTo>
                  </a:path>
                  <a:path w="28428" h="21600" stroke="0" extrusionOk="0">
                    <a:moveTo>
                      <a:pt x="0" y="17066"/>
                    </a:moveTo>
                    <a:cubicBezTo>
                      <a:pt x="2137" y="7110"/>
                      <a:pt x="10936" y="-1"/>
                      <a:pt x="21119" y="0"/>
                    </a:cubicBezTo>
                    <a:cubicBezTo>
                      <a:pt x="23610" y="0"/>
                      <a:pt x="26083" y="431"/>
                      <a:pt x="28427" y="1274"/>
                    </a:cubicBezTo>
                    <a:lnTo>
                      <a:pt x="21119" y="21600"/>
                    </a:lnTo>
                    <a:close/>
                  </a:path>
                </a:pathLst>
              </a:custGeom>
              <a:noFill/>
              <a:ln w="57150" cap="rnd">
                <a:solidFill>
                  <a:srgbClr val="FF0000"/>
                </a:solidFill>
                <a:prstDash val="sysDot"/>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30" name="AutoShape 56"/>
              <p:cNvSpPr>
                <a:spLocks noChangeArrowheads="1"/>
              </p:cNvSpPr>
              <p:nvPr/>
            </p:nvSpPr>
            <p:spPr bwMode="auto">
              <a:xfrm>
                <a:off x="1030650" y="1502197"/>
                <a:ext cx="1362272" cy="349188"/>
              </a:xfrm>
              <a:prstGeom prst="roundRect">
                <a:avLst>
                  <a:gd name="adj" fmla="val 4167"/>
                </a:avLst>
              </a:prstGeom>
              <a:noFill/>
              <a:ln w="9525">
                <a:noFill/>
                <a:round/>
                <a:headEnd/>
                <a:tailEnd/>
              </a:ln>
              <a:effectLst/>
            </p:spPr>
            <p:txBody>
              <a:bodyPr anchor="ctr"/>
              <a:lstStyle/>
              <a:p>
                <a:pPr lvl="0" algn="ctr" eaLnBrk="0" fontAlgn="base" hangingPunct="0">
                  <a:lnSpc>
                    <a:spcPct val="85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Replication</a:t>
                </a:r>
              </a:p>
            </p:txBody>
          </p:sp>
          <p:sp>
            <p:nvSpPr>
              <p:cNvPr id="31" name="AutoShape 23"/>
              <p:cNvSpPr>
                <a:spLocks noChangeArrowheads="1"/>
              </p:cNvSpPr>
              <p:nvPr/>
            </p:nvSpPr>
            <p:spPr bwMode="auto">
              <a:xfrm>
                <a:off x="2238374" y="2730269"/>
                <a:ext cx="2054226" cy="655307"/>
              </a:xfrm>
              <a:prstGeom prst="roundRect">
                <a:avLst>
                  <a:gd name="adj" fmla="val 2106"/>
                </a:avLst>
              </a:prstGeom>
              <a:solidFill>
                <a:schemeClr val="bg1"/>
              </a:solidFill>
              <a:ln w="9525" algn="ctr">
                <a:solidFill>
                  <a:srgbClr val="4D4D4D"/>
                </a:solidFill>
                <a:round/>
                <a:headEnd/>
                <a:tailEnd/>
              </a:ln>
              <a:effectLst/>
            </p:spPr>
            <p:txBody>
              <a:bodyPr wrap="none" anchor="ctr"/>
              <a:lstStyle/>
              <a:p>
                <a:pPr lvl="0" algn="ctr" eaLnBrk="0" fontAlgn="base" hangingPunct="0">
                  <a:lnSpc>
                    <a:spcPct val="85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Active Directory–</a:t>
                </a:r>
                <a:br>
                  <a:rPr lang="en-US" sz="1600" b="1" dirty="0">
                    <a:solidFill>
                      <a:srgbClr val="000000"/>
                    </a:solidFill>
                    <a:latin typeface="Segoe UI" pitchFamily="34" charset="0"/>
                    <a:ea typeface="Segoe UI" pitchFamily="34" charset="0"/>
                    <a:cs typeface="Segoe UI" pitchFamily="34" charset="0"/>
                  </a:rPr>
                </a:br>
                <a:r>
                  <a:rPr lang="en-US" sz="1600" b="1" dirty="0">
                    <a:solidFill>
                      <a:srgbClr val="000000"/>
                    </a:solidFill>
                    <a:latin typeface="Segoe UI" pitchFamily="34" charset="0"/>
                    <a:ea typeface="Segoe UI" pitchFamily="34" charset="0"/>
                    <a:cs typeface="Segoe UI" pitchFamily="34" charset="0"/>
                  </a:rPr>
                  <a:t>integrated </a:t>
                </a:r>
                <a:br>
                  <a:rPr lang="en-US" sz="1600" b="1" dirty="0">
                    <a:solidFill>
                      <a:srgbClr val="000000"/>
                    </a:solidFill>
                    <a:latin typeface="Segoe UI" pitchFamily="34" charset="0"/>
                    <a:ea typeface="Segoe UI" pitchFamily="34" charset="0"/>
                    <a:cs typeface="Segoe UI" pitchFamily="34" charset="0"/>
                  </a:rPr>
                </a:br>
                <a:r>
                  <a:rPr lang="en-US" sz="1600" b="1" dirty="0">
                    <a:solidFill>
                      <a:srgbClr val="000000"/>
                    </a:solidFill>
                    <a:latin typeface="Segoe UI" pitchFamily="34" charset="0"/>
                    <a:ea typeface="Segoe UI" pitchFamily="34" charset="0"/>
                    <a:cs typeface="Segoe UI" pitchFamily="34" charset="0"/>
                  </a:rPr>
                  <a:t>zones</a:t>
                </a:r>
              </a:p>
            </p:txBody>
          </p:sp>
        </p:grpSp>
        <p:grpSp>
          <p:nvGrpSpPr>
            <p:cNvPr id="6" name="Group 5" descr="Graphic of zone transfer process in traditional DNS zones"/>
            <p:cNvGrpSpPr/>
            <p:nvPr/>
          </p:nvGrpSpPr>
          <p:grpSpPr>
            <a:xfrm>
              <a:off x="4648200" y="1062716"/>
              <a:ext cx="3746500" cy="3019064"/>
              <a:chOff x="4648200" y="1062716"/>
              <a:chExt cx="3746500" cy="3019064"/>
            </a:xfrm>
          </p:grpSpPr>
          <p:grpSp>
            <p:nvGrpSpPr>
              <p:cNvPr id="7" name="Group 6"/>
              <p:cNvGrpSpPr/>
              <p:nvPr/>
            </p:nvGrpSpPr>
            <p:grpSpPr>
              <a:xfrm>
                <a:off x="4648200" y="1062716"/>
                <a:ext cx="3746500" cy="2796497"/>
                <a:chOff x="4648200" y="1062716"/>
                <a:chExt cx="3746500" cy="2796497"/>
              </a:xfrm>
            </p:grpSpPr>
            <p:sp>
              <p:nvSpPr>
                <p:cNvPr id="9" name="AutoShape 21"/>
                <p:cNvSpPr>
                  <a:spLocks noChangeArrowheads="1"/>
                </p:cNvSpPr>
                <p:nvPr/>
              </p:nvSpPr>
              <p:spPr bwMode="auto">
                <a:xfrm>
                  <a:off x="5178424" y="1062716"/>
                  <a:ext cx="2955925" cy="363768"/>
                </a:xfrm>
                <a:prstGeom prst="roundRect">
                  <a:avLst>
                    <a:gd name="adj" fmla="val 4167"/>
                  </a:avLst>
                </a:prstGeom>
                <a:solidFill>
                  <a:srgbClr val="0070C0"/>
                </a:solidFill>
                <a:ln w="9525" algn="ctr">
                  <a:solidFill>
                    <a:srgbClr val="4D4D4D"/>
                  </a:solidFill>
                  <a:round/>
                  <a:headEnd/>
                  <a:tailEnd/>
                </a:ln>
                <a:effectLst/>
              </p:spPr>
              <p:txBody>
                <a:bodyPr anchor="ctr"/>
                <a:lstStyle/>
                <a:p>
                  <a:pPr lvl="0" algn="ctr" eaLnBrk="0" fontAlgn="base" hangingPunct="0">
                    <a:lnSpc>
                      <a:spcPct val="85000"/>
                    </a:lnSpc>
                    <a:spcBef>
                      <a:spcPct val="0"/>
                    </a:spcBef>
                    <a:spcAft>
                      <a:spcPct val="0"/>
                    </a:spcAft>
                  </a:pPr>
                  <a:r>
                    <a:rPr lang="en-US" sz="1600" b="1" dirty="0">
                      <a:solidFill>
                        <a:srgbClr val="FFFFFF"/>
                      </a:solidFill>
                      <a:latin typeface="Segoe UI" pitchFamily="34" charset="0"/>
                      <a:ea typeface="Segoe UI" pitchFamily="34" charset="0"/>
                      <a:cs typeface="Segoe UI" pitchFamily="34" charset="0"/>
                    </a:rPr>
                    <a:t>Traditional DNS zones</a:t>
                  </a:r>
                </a:p>
              </p:txBody>
            </p:sp>
            <p:sp>
              <p:nvSpPr>
                <p:cNvPr id="10" name="Oval 40"/>
                <p:cNvSpPr>
                  <a:spLocks noChangeArrowheads="1"/>
                </p:cNvSpPr>
                <p:nvPr/>
              </p:nvSpPr>
              <p:spPr bwMode="auto">
                <a:xfrm>
                  <a:off x="4648200" y="1781175"/>
                  <a:ext cx="3746500" cy="1990725"/>
                </a:xfrm>
                <a:prstGeom prst="ellipse">
                  <a:avLst/>
                </a:prstGeom>
                <a:solidFill>
                  <a:srgbClr val="0070C0"/>
                </a:solidFill>
                <a:ln>
                  <a:noFill/>
                </a:ln>
                <a:effectLst/>
                <a:extLst>
                  <a:ext uri="{91240B29-F687-4F45-9708-019B960494DF}">
                    <a14:hiddenLine xmlns:a14="http://schemas.microsoft.com/office/drawing/2010/main" w="9525">
                      <a:solidFill>
                        <a:srgbClr val="808080"/>
                      </a:solidFill>
                      <a:round/>
                      <a:headEnd/>
                      <a:tailEnd/>
                    </a14:hiddenLine>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11" name="Oval 41"/>
                <p:cNvSpPr>
                  <a:spLocks noChangeArrowheads="1"/>
                </p:cNvSpPr>
                <p:nvPr/>
              </p:nvSpPr>
              <p:spPr bwMode="auto">
                <a:xfrm>
                  <a:off x="4737100" y="1892300"/>
                  <a:ext cx="2032000" cy="1052513"/>
                </a:xfrm>
                <a:prstGeom prst="ellipse">
                  <a:avLst/>
                </a:prstGeom>
                <a:solidFill>
                  <a:srgbClr val="FFCC00"/>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12" name="AutoShape 42"/>
                <p:cNvSpPr>
                  <a:spLocks noChangeArrowheads="1"/>
                </p:cNvSpPr>
                <p:nvPr/>
              </p:nvSpPr>
              <p:spPr bwMode="auto">
                <a:xfrm>
                  <a:off x="4959658" y="2730090"/>
                  <a:ext cx="1323975" cy="374650"/>
                </a:xfrm>
                <a:prstGeom prst="roundRect">
                  <a:avLst>
                    <a:gd name="adj" fmla="val 2106"/>
                  </a:avLst>
                </a:prstGeom>
                <a:solidFill>
                  <a:schemeClr val="bg1"/>
                </a:solidFill>
                <a:ln w="9525" algn="ctr">
                  <a:solidFill>
                    <a:srgbClr val="4D4D4D"/>
                  </a:solidFill>
                  <a:round/>
                  <a:headEnd/>
                  <a:tailEnd/>
                </a:ln>
                <a:effectLst/>
              </p:spPr>
              <p:txBody>
                <a:bodyPr wrap="none" anchor="ctr"/>
                <a:lstStyle/>
                <a:p>
                  <a:pPr lvl="0" algn="ctr" eaLnBrk="0" fontAlgn="base" hangingPunct="0">
                    <a:lnSpc>
                      <a:spcPct val="85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Primary zone</a:t>
                  </a:r>
                </a:p>
              </p:txBody>
            </p:sp>
            <p:sp>
              <p:nvSpPr>
                <p:cNvPr id="13" name="Oval 48"/>
                <p:cNvSpPr>
                  <a:spLocks noChangeArrowheads="1"/>
                </p:cNvSpPr>
                <p:nvPr/>
              </p:nvSpPr>
              <p:spPr bwMode="auto">
                <a:xfrm>
                  <a:off x="6362700" y="2806700"/>
                  <a:ext cx="2032000" cy="1052513"/>
                </a:xfrm>
                <a:prstGeom prst="ellipse">
                  <a:avLst/>
                </a:prstGeom>
                <a:solidFill>
                  <a:srgbClr val="FFCC00"/>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7813" y="1581451"/>
                  <a:ext cx="541182" cy="1029309"/>
                </a:xfrm>
                <a:prstGeom prst="rect">
                  <a:avLst/>
                </a:prstGeom>
                <a:effectLst/>
              </p:spPr>
            </p:pic>
            <p:pic>
              <p:nvPicPr>
                <p:cNvPr id="15" name="Picture 4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761038" y="2348760"/>
                  <a:ext cx="542925" cy="2454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066" y="2430158"/>
                  <a:ext cx="541182" cy="1029309"/>
                </a:xfrm>
                <a:prstGeom prst="rect">
                  <a:avLst/>
                </a:prstGeom>
                <a:effectLst/>
              </p:spPr>
            </p:pic>
            <p:pic>
              <p:nvPicPr>
                <p:cNvPr id="17" name="Picture 5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386638" y="3263160"/>
                  <a:ext cx="542925" cy="245431"/>
                </a:xfrm>
                <a:prstGeom prst="rect">
                  <a:avLst/>
                </a:prstGeom>
                <a:noFill/>
                <a:extLst>
                  <a:ext uri="{909E8E84-426E-40DD-AFC4-6F175D3DCCD1}">
                    <a14:hiddenFill xmlns:a14="http://schemas.microsoft.com/office/drawing/2010/main">
                      <a:solidFill>
                        <a:srgbClr val="FFFFFF"/>
                      </a:solidFill>
                    </a14:hiddenFill>
                  </a:ext>
                </a:extLst>
              </p:spPr>
            </p:pic>
            <p:sp>
              <p:nvSpPr>
                <p:cNvPr id="18" name="Arc 57"/>
                <p:cNvSpPr>
                  <a:spLocks/>
                </p:cNvSpPr>
                <p:nvPr/>
              </p:nvSpPr>
              <p:spPr bwMode="auto">
                <a:xfrm>
                  <a:off x="5886450" y="1611313"/>
                  <a:ext cx="1512888" cy="1244600"/>
                </a:xfrm>
                <a:custGeom>
                  <a:avLst/>
                  <a:gdLst>
                    <a:gd name="G0" fmla="+- 4903 0 0"/>
                    <a:gd name="G1" fmla="+- 21600 0 0"/>
                    <a:gd name="G2" fmla="+- 21600 0 0"/>
                    <a:gd name="T0" fmla="*/ 0 w 26252"/>
                    <a:gd name="T1" fmla="*/ 564 h 21600"/>
                    <a:gd name="T2" fmla="*/ 26252 w 26252"/>
                    <a:gd name="T3" fmla="*/ 18317 h 21600"/>
                    <a:gd name="T4" fmla="*/ 4903 w 26252"/>
                    <a:gd name="T5" fmla="*/ 21600 h 21600"/>
                  </a:gdLst>
                  <a:ahLst/>
                  <a:cxnLst>
                    <a:cxn ang="0">
                      <a:pos x="T0" y="T1"/>
                    </a:cxn>
                    <a:cxn ang="0">
                      <a:pos x="T2" y="T3"/>
                    </a:cxn>
                    <a:cxn ang="0">
                      <a:pos x="T4" y="T5"/>
                    </a:cxn>
                  </a:cxnLst>
                  <a:rect l="0" t="0" r="r" b="b"/>
                  <a:pathLst>
                    <a:path w="26252" h="21600" fill="none" extrusionOk="0">
                      <a:moveTo>
                        <a:pt x="-1" y="563"/>
                      </a:moveTo>
                      <a:cubicBezTo>
                        <a:pt x="1607" y="189"/>
                        <a:pt x="3252" y="-1"/>
                        <a:pt x="4903" y="0"/>
                      </a:cubicBezTo>
                      <a:cubicBezTo>
                        <a:pt x="15564" y="0"/>
                        <a:pt x="24631" y="7779"/>
                        <a:pt x="26252" y="18316"/>
                      </a:cubicBezTo>
                    </a:path>
                    <a:path w="26252" h="21600" stroke="0" extrusionOk="0">
                      <a:moveTo>
                        <a:pt x="-1" y="563"/>
                      </a:moveTo>
                      <a:cubicBezTo>
                        <a:pt x="1607" y="189"/>
                        <a:pt x="3252" y="-1"/>
                        <a:pt x="4903" y="0"/>
                      </a:cubicBezTo>
                      <a:cubicBezTo>
                        <a:pt x="15564" y="0"/>
                        <a:pt x="24631" y="7779"/>
                        <a:pt x="26252" y="18316"/>
                      </a:cubicBezTo>
                      <a:lnTo>
                        <a:pt x="4903" y="21600"/>
                      </a:lnTo>
                      <a:close/>
                    </a:path>
                  </a:pathLst>
                </a:custGeom>
                <a:noFill/>
                <a:ln w="57150">
                  <a:solidFill>
                    <a:srgbClr val="FF0000"/>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19" name="AutoShape 58"/>
                <p:cNvSpPr>
                  <a:spLocks noChangeArrowheads="1"/>
                </p:cNvSpPr>
                <p:nvPr/>
              </p:nvSpPr>
              <p:spPr bwMode="auto">
                <a:xfrm>
                  <a:off x="6731158" y="1513206"/>
                  <a:ext cx="1558924" cy="408590"/>
                </a:xfrm>
                <a:prstGeom prst="roundRect">
                  <a:avLst>
                    <a:gd name="adj" fmla="val 4167"/>
                  </a:avLst>
                </a:prstGeom>
                <a:noFill/>
                <a:ln w="9525">
                  <a:noFill/>
                  <a:round/>
                  <a:headEnd/>
                  <a:tailEnd/>
                </a:ln>
                <a:effectLst/>
              </p:spPr>
              <p:txBody>
                <a:bodyPr anchor="ctr"/>
                <a:lstStyle/>
                <a:p>
                  <a:pPr lvl="0" algn="ctr" eaLnBrk="0" fontAlgn="base" hangingPunct="0">
                    <a:lnSpc>
                      <a:spcPct val="85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Zone transfer</a:t>
                  </a:r>
                </a:p>
              </p:txBody>
            </p:sp>
          </p:grpSp>
          <p:sp>
            <p:nvSpPr>
              <p:cNvPr id="8" name="AutoShape 49"/>
              <p:cNvSpPr>
                <a:spLocks noChangeArrowheads="1"/>
              </p:cNvSpPr>
              <p:nvPr/>
            </p:nvSpPr>
            <p:spPr bwMode="auto">
              <a:xfrm>
                <a:off x="6642894" y="3707130"/>
                <a:ext cx="1582737" cy="374650"/>
              </a:xfrm>
              <a:prstGeom prst="roundRect">
                <a:avLst>
                  <a:gd name="adj" fmla="val 2106"/>
                </a:avLst>
              </a:prstGeom>
              <a:solidFill>
                <a:schemeClr val="bg1"/>
              </a:solidFill>
              <a:ln w="9525" algn="ctr">
                <a:solidFill>
                  <a:srgbClr val="4D4D4D"/>
                </a:solidFill>
                <a:round/>
                <a:headEnd/>
                <a:tailEnd/>
              </a:ln>
              <a:effectLst/>
            </p:spPr>
            <p:txBody>
              <a:bodyPr wrap="none" anchor="ctr"/>
              <a:lstStyle/>
              <a:p>
                <a:pPr lvl="0" algn="ctr" eaLnBrk="0" fontAlgn="base" hangingPunct="0">
                  <a:lnSpc>
                    <a:spcPct val="85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Secondary zone</a:t>
                </a:r>
              </a:p>
            </p:txBody>
          </p:sp>
        </p:grpSp>
      </p:grpSp>
      <p:graphicFrame>
        <p:nvGraphicFramePr>
          <p:cNvPr id="32" name="Group 38"/>
          <p:cNvGraphicFramePr>
            <a:graphicFrameLocks/>
          </p:cNvGraphicFramePr>
          <p:nvPr>
            <p:extLst>
              <p:ext uri="{D42A27DB-BD31-4B8C-83A1-F6EECF244321}">
                <p14:modId xmlns:p14="http://schemas.microsoft.com/office/powerpoint/2010/main" val="3173850848"/>
              </p:ext>
            </p:extLst>
          </p:nvPr>
        </p:nvGraphicFramePr>
        <p:xfrm>
          <a:off x="237066" y="4298943"/>
          <a:ext cx="8602133" cy="2478652"/>
        </p:xfrm>
        <a:graphic>
          <a:graphicData uri="http://schemas.openxmlformats.org/drawingml/2006/table">
            <a:tbl>
              <a:tblPr firstRow="1" bandRow="1">
                <a:tableStyleId>{5940675A-B579-460E-94D1-54222C63F5DA}</a:tableStyleId>
              </a:tblPr>
              <a:tblGrid>
                <a:gridCol w="2658534">
                  <a:extLst>
                    <a:ext uri="{9D8B030D-6E8A-4147-A177-3AD203B41FA5}">
                      <a16:colId xmlns="" xmlns:a16="http://schemas.microsoft.com/office/drawing/2014/main" val="20000"/>
                    </a:ext>
                  </a:extLst>
                </a:gridCol>
                <a:gridCol w="5943599">
                  <a:extLst>
                    <a:ext uri="{9D8B030D-6E8A-4147-A177-3AD203B41FA5}">
                      <a16:colId xmlns="" xmlns:a16="http://schemas.microsoft.com/office/drawing/2014/main" val="20001"/>
                    </a:ext>
                  </a:extLst>
                </a:gridCol>
              </a:tblGrid>
              <a:tr h="453228">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a:ln>
                            <a:noFill/>
                          </a:ln>
                          <a:effectLst/>
                          <a:latin typeface="Segoe UI" pitchFamily="34" charset="0"/>
                          <a:cs typeface="Segoe UI" pitchFamily="34" charset="0"/>
                        </a:rPr>
                        <a:t>Zones</a:t>
                      </a:r>
                      <a:endPar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a:ln>
                            <a:noFill/>
                          </a:ln>
                          <a:effectLst/>
                          <a:latin typeface="Segoe UI" pitchFamily="34" charset="0"/>
                          <a:cs typeface="Segoe UI" pitchFamily="34" charset="0"/>
                        </a:rPr>
                        <a:t>Description</a:t>
                      </a:r>
                      <a:endPar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77082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itchFamily="34" charset="0"/>
                          <a:cs typeface="Segoe UI" pitchFamily="34" charset="0"/>
                        </a:rPr>
                        <a:t>Active Directory–integrated </a:t>
                      </a:r>
                      <a:br>
                        <a:rPr kumimoji="0" lang="en-US" sz="1800" u="none" strike="noStrike" cap="none" normalizeH="0" baseline="0" dirty="0">
                          <a:ln>
                            <a:noFill/>
                          </a:ln>
                          <a:effectLst/>
                          <a:latin typeface="Segoe UI" pitchFamily="34" charset="0"/>
                          <a:cs typeface="Segoe UI" pitchFamily="34" charset="0"/>
                        </a:rPr>
                      </a:br>
                      <a:r>
                        <a:rPr kumimoji="0" lang="en-US" sz="1800" u="none" strike="noStrike" cap="none" normalizeH="0" baseline="0" dirty="0">
                          <a:ln>
                            <a:noFill/>
                          </a:ln>
                          <a:effectLst/>
                          <a:latin typeface="Segoe UI" pitchFamily="34" charset="0"/>
                          <a:cs typeface="Segoe UI" pitchFamily="34" charset="0"/>
                        </a:rPr>
                        <a:t>zones</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25425" indent="-225425">
                        <a:spcBef>
                          <a:spcPct val="35000"/>
                        </a:spcBef>
                        <a:buClr>
                          <a:srgbClr val="0070C0"/>
                        </a:buClr>
                        <a:buSzTx/>
                        <a:buFont typeface="Arial" pitchFamily="34" charset="0"/>
                        <a:buChar char="•"/>
                      </a:pPr>
                      <a:r>
                        <a:rPr lang="en-US" sz="1800" dirty="0">
                          <a:latin typeface="Segoe UI" pitchFamily="34" charset="0"/>
                          <a:cs typeface="Segoe UI" pitchFamily="34" charset="0"/>
                        </a:rPr>
                        <a:t>Perform incremental replication between DNS servers</a:t>
                      </a:r>
                    </a:p>
                    <a:p>
                      <a:pPr marL="225425" indent="-225425">
                        <a:spcBef>
                          <a:spcPct val="35000"/>
                        </a:spcBef>
                        <a:buClr>
                          <a:srgbClr val="0070C0"/>
                        </a:buClr>
                        <a:buSzTx/>
                        <a:buFont typeface="Arial" pitchFamily="34" charset="0"/>
                        <a:buChar char="•"/>
                      </a:pPr>
                      <a:r>
                        <a:rPr lang="en-US" sz="1800" dirty="0">
                          <a:latin typeface="Segoe UI" pitchFamily="34" charset="0"/>
                          <a:cs typeface="Segoe UI" pitchFamily="34" charset="0"/>
                        </a:rPr>
                        <a:t>Adjust the Active Directory replication schedule</a:t>
                      </a:r>
                      <a:endParaRPr lang="en-US" sz="1800" dirty="0">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101115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itchFamily="34" charset="0"/>
                          <a:cs typeface="Segoe UI" pitchFamily="34" charset="0"/>
                        </a:rPr>
                        <a:t>Traditional DNS zones</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25425" marR="0" lvl="0" indent="-225425" algn="l" defTabSz="914400" rtl="0" eaLnBrk="1" fontAlgn="base" latinLnBrk="0" hangingPunct="1">
                        <a:lnSpc>
                          <a:spcPct val="100000"/>
                        </a:lnSpc>
                        <a:spcBef>
                          <a:spcPct val="35000"/>
                        </a:spcBef>
                        <a:spcAft>
                          <a:spcPct val="0"/>
                        </a:spcAft>
                        <a:buClr>
                          <a:srgbClr val="0070C0"/>
                        </a:buClr>
                        <a:buSzTx/>
                        <a:buFont typeface="Arial" pitchFamily="34" charset="0"/>
                        <a:buChar char="•"/>
                        <a:tabLst/>
                        <a:defRPr/>
                      </a:pPr>
                      <a:r>
                        <a:rPr lang="en-CA" sz="1800" kern="1200" noProof="0" dirty="0">
                          <a:latin typeface="Segoe UI" pitchFamily="34" charset="0"/>
                          <a:cs typeface="Segoe UI" pitchFamily="34" charset="0"/>
                        </a:rPr>
                        <a:t>Replicate between primary and secondary zones</a:t>
                      </a:r>
                    </a:p>
                    <a:p>
                      <a:pPr marL="225425" marR="0" lvl="0" indent="-225425" algn="l" defTabSz="914400" rtl="0" eaLnBrk="1" fontAlgn="base" latinLnBrk="0" hangingPunct="1">
                        <a:lnSpc>
                          <a:spcPct val="100000"/>
                        </a:lnSpc>
                        <a:spcBef>
                          <a:spcPct val="35000"/>
                        </a:spcBef>
                        <a:spcAft>
                          <a:spcPct val="0"/>
                        </a:spcAft>
                        <a:buClr>
                          <a:srgbClr val="0070C0"/>
                        </a:buClr>
                        <a:buSzTx/>
                        <a:buFont typeface="Arial" pitchFamily="34" charset="0"/>
                        <a:buChar char="•"/>
                        <a:tabLst/>
                        <a:defRPr/>
                      </a:pPr>
                      <a:r>
                        <a:rPr lang="en-CA" sz="1800" kern="1200" noProof="0" dirty="0">
                          <a:latin typeface="Segoe UI" pitchFamily="34" charset="0"/>
                          <a:cs typeface="Segoe UI" pitchFamily="34" charset="0"/>
                        </a:rPr>
                        <a:t>Perform an incremental rather than a complete zone transfer</a:t>
                      </a:r>
                      <a:endParaRPr lang="en-CA" sz="1800" kern="1200" noProof="0" dirty="0">
                        <a:solidFill>
                          <a:schemeClr val="tx1"/>
                        </a:solidFill>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19058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93e2088-33fa-4766-ada9-e022bdfeec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name resolution between DNS zones</a:t>
            </a:r>
          </a:p>
        </p:txBody>
      </p:sp>
      <p:sp>
        <p:nvSpPr>
          <p:cNvPr id="3" name="Text Placeholder 2"/>
          <p:cNvSpPr>
            <a:spLocks noGrp="1"/>
          </p:cNvSpPr>
          <p:nvPr>
            <p:ph type="body" idx="1"/>
          </p:nvPr>
        </p:nvSpPr>
        <p:spPr/>
        <p:txBody>
          <a:bodyPr/>
          <a:lstStyle/>
          <a:p>
            <a:r>
              <a:rPr lang="en-US" dirty="0"/>
              <a:t>Resolving DNS names between zones
What is a stub zone?
What is DNS caching?
What is DNS forwarding?
DNS forwarding and stub zone guidance
Discussion: When to use DNS forwarding
Configuring delegation</a:t>
            </a:r>
          </a:p>
        </p:txBody>
      </p:sp>
    </p:spTree>
    <p:custDataLst>
      <p:tags r:id="rId1"/>
    </p:custDataLst>
    <p:extLst>
      <p:ext uri="{BB962C8B-B14F-4D97-AF65-F5344CB8AC3E}">
        <p14:creationId xmlns:p14="http://schemas.microsoft.com/office/powerpoint/2010/main" val="4202749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a565057-49b7-4390-8575-ae910d742b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DNS names between zones</a:t>
            </a:r>
          </a:p>
        </p:txBody>
      </p:sp>
      <p:grpSp>
        <p:nvGrpSpPr>
          <p:cNvPr id="4" name="Group 3" descr="A diagram represents the five IP resolution steps that are described in the Sstudent Hhandbook. The diagram depicts an arrow symbolizing a query for the IP address that starts at the workstation and then goes to, in sequence: the local DNS server, .root DNS, .com DNS, Microsoft.com DNS, and then back to local DNS server. &#10;&#10;"/>
          <p:cNvGrpSpPr/>
          <p:nvPr/>
        </p:nvGrpSpPr>
        <p:grpSpPr>
          <a:xfrm>
            <a:off x="396149" y="1130308"/>
            <a:ext cx="8386646" cy="5005956"/>
            <a:chOff x="396149" y="1130308"/>
            <a:chExt cx="8386646" cy="5005956"/>
          </a:xfrm>
        </p:grpSpPr>
        <p:pic>
          <p:nvPicPr>
            <p:cNvPr id="5" name="Picture 4"/>
            <p:cNvPicPr>
              <a:picLocks noChangeAspect="1"/>
            </p:cNvPicPr>
            <p:nvPr/>
          </p:nvPicPr>
          <p:blipFill>
            <a:blip r:embed="rId4"/>
            <a:stretch>
              <a:fillRect/>
            </a:stretch>
          </p:blipFill>
          <p:spPr>
            <a:xfrm rot="2144939">
              <a:off x="3382124" y="4250448"/>
              <a:ext cx="2820822" cy="516004"/>
            </a:xfrm>
            <a:prstGeom prst="rect">
              <a:avLst/>
            </a:prstGeom>
          </p:spPr>
        </p:pic>
        <p:pic>
          <p:nvPicPr>
            <p:cNvPr id="6" name="Picture 5"/>
            <p:cNvPicPr>
              <a:picLocks noChangeAspect="1"/>
            </p:cNvPicPr>
            <p:nvPr/>
          </p:nvPicPr>
          <p:blipFill>
            <a:blip r:embed="rId4"/>
            <a:stretch>
              <a:fillRect/>
            </a:stretch>
          </p:blipFill>
          <p:spPr>
            <a:xfrm rot="185019">
              <a:off x="3939148" y="3217617"/>
              <a:ext cx="1886552" cy="642938"/>
            </a:xfrm>
            <a:prstGeom prst="rect">
              <a:avLst/>
            </a:prstGeom>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artisticCutout/>
                      </a14:imgEffect>
                    </a14:imgLayer>
                  </a14:imgProps>
                </a:ext>
              </a:extLst>
            </a:blip>
            <a:stretch>
              <a:fillRect/>
            </a:stretch>
          </p:blipFill>
          <p:spPr>
            <a:xfrm rot="19629013">
              <a:off x="3732091" y="2099827"/>
              <a:ext cx="2158157" cy="394785"/>
            </a:xfrm>
            <a:prstGeom prst="rect">
              <a:avLst/>
            </a:prstGeom>
            <a:ln w="19050">
              <a:noFill/>
            </a:ln>
          </p:spPr>
        </p:pic>
        <p:grpSp>
          <p:nvGrpSpPr>
            <p:cNvPr id="8" name="Group 7" descr="Graphic representing the five IP resolution steps that are described in the student handbook. Depicted are an arrow symbolizing a query for the IP address that starts at the workstation and then going to, in sequence: the local DNS server, .root DNS, .com DNS, Microsoft.com DNS, and then back to local DNS server. "/>
            <p:cNvGrpSpPr/>
            <p:nvPr/>
          </p:nvGrpSpPr>
          <p:grpSpPr>
            <a:xfrm>
              <a:off x="441158" y="1536700"/>
              <a:ext cx="8341637" cy="4422574"/>
              <a:chOff x="441158" y="1536700"/>
              <a:chExt cx="8341637" cy="4422574"/>
            </a:xfrm>
          </p:grpSpPr>
          <p:sp>
            <p:nvSpPr>
              <p:cNvPr id="14" name="AutoShape 67"/>
              <p:cNvSpPr>
                <a:spLocks noChangeArrowheads="1"/>
              </p:cNvSpPr>
              <p:nvPr/>
            </p:nvSpPr>
            <p:spPr bwMode="auto">
              <a:xfrm>
                <a:off x="6607285" y="1536700"/>
                <a:ext cx="2175510" cy="376041"/>
              </a:xfrm>
              <a:prstGeom prst="roundRect">
                <a:avLst>
                  <a:gd name="adj" fmla="val 4167"/>
                </a:avLst>
              </a:prstGeom>
              <a:solidFill>
                <a:schemeClr val="bg1"/>
              </a:solidFill>
              <a:ln w="9525" algn="ctr">
                <a:noFill/>
                <a:round/>
                <a:headEnd/>
                <a:tailEnd/>
              </a:ln>
              <a:effectLst/>
            </p:spPr>
            <p:txBody>
              <a:bodyPr wrap="none" anchor="ctr"/>
              <a:lstStyle/>
              <a:p>
                <a:pPr lvl="0" fontAlgn="base">
                  <a:lnSpc>
                    <a:spcPct val="90000"/>
                  </a:lnSpc>
                  <a:spcBef>
                    <a:spcPct val="40000"/>
                  </a:spcBef>
                  <a:spcAft>
                    <a:spcPct val="0"/>
                  </a:spcAft>
                </a:pPr>
                <a:r>
                  <a:rPr lang="en-US" sz="1600" b="1" dirty="0">
                    <a:solidFill>
                      <a:srgbClr val="000000"/>
                    </a:solidFill>
                    <a:latin typeface="Segoe UI" pitchFamily="34" charset="0"/>
                    <a:ea typeface="Segoe UI" pitchFamily="34" charset="0"/>
                    <a:cs typeface="Segoe UI" pitchFamily="34" charset="0"/>
                  </a:rPr>
                  <a:t>.root DNS </a:t>
                </a:r>
              </a:p>
            </p:txBody>
          </p:sp>
          <p:sp>
            <p:nvSpPr>
              <p:cNvPr id="15" name="AutoShape 70"/>
              <p:cNvSpPr>
                <a:spLocks noChangeArrowheads="1"/>
              </p:cNvSpPr>
              <p:nvPr/>
            </p:nvSpPr>
            <p:spPr bwMode="auto">
              <a:xfrm>
                <a:off x="6607285" y="5358405"/>
                <a:ext cx="2082944" cy="600869"/>
              </a:xfrm>
              <a:prstGeom prst="roundRect">
                <a:avLst>
                  <a:gd name="adj" fmla="val 4167"/>
                </a:avLst>
              </a:prstGeom>
              <a:solidFill>
                <a:schemeClr val="bg1"/>
              </a:solidFill>
              <a:ln w="9525" algn="ctr">
                <a:noFill/>
                <a:round/>
                <a:headEnd/>
                <a:tailEnd/>
              </a:ln>
              <a:effectLst/>
            </p:spPr>
            <p:txBody>
              <a:bodyPr wrap="none" anchor="ctr"/>
              <a:lstStyle/>
              <a:p>
                <a:pPr lvl="0" fontAlgn="base">
                  <a:lnSpc>
                    <a:spcPct val="90000"/>
                  </a:lnSpc>
                  <a:spcBef>
                    <a:spcPct val="40000"/>
                  </a:spcBef>
                  <a:spcAft>
                    <a:spcPct val="0"/>
                  </a:spcAft>
                </a:pPr>
                <a:r>
                  <a:rPr lang="en-US" sz="1600" b="1" dirty="0">
                    <a:solidFill>
                      <a:srgbClr val="000000"/>
                    </a:solidFill>
                    <a:latin typeface="Segoe UI" pitchFamily="34" charset="0"/>
                    <a:ea typeface="Segoe UI" pitchFamily="34" charset="0"/>
                    <a:cs typeface="Segoe UI" pitchFamily="34" charset="0"/>
                  </a:rPr>
                  <a:t>Microsoft.com DNS</a:t>
                </a:r>
              </a:p>
            </p:txBody>
          </p:sp>
          <p:sp>
            <p:nvSpPr>
              <p:cNvPr id="16" name="AutoShape 67"/>
              <p:cNvSpPr>
                <a:spLocks noChangeArrowheads="1"/>
              </p:cNvSpPr>
              <p:nvPr/>
            </p:nvSpPr>
            <p:spPr bwMode="auto">
              <a:xfrm>
                <a:off x="6607285" y="3505201"/>
                <a:ext cx="2129790" cy="472382"/>
              </a:xfrm>
              <a:prstGeom prst="roundRect">
                <a:avLst>
                  <a:gd name="adj" fmla="val 4167"/>
                </a:avLst>
              </a:prstGeom>
              <a:solidFill>
                <a:schemeClr val="bg1"/>
              </a:solidFill>
              <a:ln w="9525" algn="ctr">
                <a:noFill/>
                <a:round/>
                <a:headEnd/>
                <a:tailEnd/>
              </a:ln>
              <a:effectLst/>
            </p:spPr>
            <p:txBody>
              <a:bodyPr wrap="none" anchor="ctr"/>
              <a:lstStyle/>
              <a:p>
                <a:pPr lvl="0" fontAlgn="base">
                  <a:lnSpc>
                    <a:spcPct val="90000"/>
                  </a:lnSpc>
                  <a:spcBef>
                    <a:spcPct val="40000"/>
                  </a:spcBef>
                  <a:spcAft>
                    <a:spcPct val="0"/>
                  </a:spcAft>
                </a:pPr>
                <a:r>
                  <a:rPr lang="en-US" sz="1600" b="1" dirty="0">
                    <a:solidFill>
                      <a:srgbClr val="000000"/>
                    </a:solidFill>
                    <a:latin typeface="Segoe UI" pitchFamily="34" charset="0"/>
                    <a:ea typeface="Segoe UI" pitchFamily="34" charset="0"/>
                    <a:cs typeface="Segoe UI" pitchFamily="34" charset="0"/>
                  </a:rPr>
                  <a:t>.com DNS </a:t>
                </a:r>
              </a:p>
            </p:txBody>
          </p:sp>
          <p:cxnSp>
            <p:nvCxnSpPr>
              <p:cNvPr id="17" name="Elbow Connector 16"/>
              <p:cNvCxnSpPr/>
              <p:nvPr/>
            </p:nvCxnSpPr>
            <p:spPr bwMode="auto">
              <a:xfrm>
                <a:off x="1662830" y="3480745"/>
                <a:ext cx="1359766" cy="241"/>
              </a:xfrm>
              <a:prstGeom prst="bentConnector3">
                <a:avLst>
                  <a:gd name="adj1" fmla="val 50000"/>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w="med" len="med"/>
              </a:ln>
              <a:effectLst/>
            </p:spPr>
          </p:cxnSp>
          <p:sp>
            <p:nvSpPr>
              <p:cNvPr id="18" name="AutoShape 43"/>
              <p:cNvSpPr>
                <a:spLocks noChangeArrowheads="1"/>
              </p:cNvSpPr>
              <p:nvPr/>
            </p:nvSpPr>
            <p:spPr bwMode="auto">
              <a:xfrm>
                <a:off x="441158" y="1968058"/>
                <a:ext cx="2691758" cy="555215"/>
              </a:xfrm>
              <a:prstGeom prst="rect">
                <a:avLst/>
              </a:prstGeom>
              <a:solidFill>
                <a:schemeClr val="bg1"/>
              </a:solidFill>
              <a:ln w="9525" algn="ctr">
                <a:solidFill>
                  <a:srgbClr val="92D050"/>
                </a:solidFill>
                <a:miter lim="800000"/>
                <a:headEnd/>
                <a:tailEnd/>
              </a:ln>
              <a:effectLst/>
            </p:spPr>
            <p:txBody>
              <a:bodyPr anchor="ctr"/>
              <a:lstStyle/>
              <a:p>
                <a:pPr lvl="0" algn="ctr" fontAlgn="base">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What is the IP address of www.microsoft.com?</a:t>
                </a:r>
              </a:p>
            </p:txBody>
          </p:sp>
          <p:sp>
            <p:nvSpPr>
              <p:cNvPr id="19" name="Oval 18"/>
              <p:cNvSpPr/>
              <p:nvPr/>
            </p:nvSpPr>
            <p:spPr bwMode="auto">
              <a:xfrm>
                <a:off x="2023643" y="3264847"/>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a:t>
                </a:r>
              </a:p>
            </p:txBody>
          </p:sp>
          <p:sp>
            <p:nvSpPr>
              <p:cNvPr id="20" name="Oval 19"/>
              <p:cNvSpPr/>
              <p:nvPr/>
            </p:nvSpPr>
            <p:spPr bwMode="auto">
              <a:xfrm>
                <a:off x="4721735" y="3350410"/>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3</a:t>
                </a:r>
              </a:p>
            </p:txBody>
          </p:sp>
          <p:sp>
            <p:nvSpPr>
              <p:cNvPr id="21" name="Oval 20"/>
              <p:cNvSpPr/>
              <p:nvPr/>
            </p:nvSpPr>
            <p:spPr bwMode="auto">
              <a:xfrm>
                <a:off x="4604242" y="4374397"/>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4</a:t>
                </a:r>
              </a:p>
            </p:txBody>
          </p:sp>
          <p:sp>
            <p:nvSpPr>
              <p:cNvPr id="22" name="AutoShape 32"/>
              <p:cNvSpPr>
                <a:spLocks noChangeArrowheads="1"/>
              </p:cNvSpPr>
              <p:nvPr/>
            </p:nvSpPr>
            <p:spPr bwMode="auto">
              <a:xfrm>
                <a:off x="533118" y="4266960"/>
                <a:ext cx="1143825" cy="336550"/>
              </a:xfrm>
              <a:prstGeom prst="roundRect">
                <a:avLst>
                  <a:gd name="adj" fmla="val 4167"/>
                </a:avLst>
              </a:prstGeom>
              <a:solidFill>
                <a:schemeClr val="bg1"/>
              </a:solidFill>
              <a:ln w="9525">
                <a:noFill/>
                <a:round/>
                <a:headEnd/>
                <a:tailEnd/>
              </a:ln>
              <a:effectLst/>
            </p:spPr>
            <p:txBody>
              <a:bodyPr wrap="none" anchor="ctr"/>
              <a:lstStyle/>
              <a:p>
                <a:pPr lvl="0" fontAlgn="base">
                  <a:lnSpc>
                    <a:spcPct val="90000"/>
                  </a:lnSpc>
                  <a:spcBef>
                    <a:spcPct val="40000"/>
                  </a:spcBef>
                  <a:spcAft>
                    <a:spcPct val="0"/>
                  </a:spcAft>
                </a:pPr>
                <a:r>
                  <a:rPr lang="en-US" sz="1400" b="1" dirty="0">
                    <a:solidFill>
                      <a:srgbClr val="000000"/>
                    </a:solidFill>
                    <a:latin typeface="Segoe UI" pitchFamily="34" charset="0"/>
                    <a:ea typeface="Segoe UI" pitchFamily="34" charset="0"/>
                    <a:cs typeface="Segoe UI" pitchFamily="34" charset="0"/>
                  </a:rPr>
                  <a:t>Workstation</a:t>
                </a:r>
              </a:p>
            </p:txBody>
          </p:sp>
          <p:sp>
            <p:nvSpPr>
              <p:cNvPr id="23" name="AutoShape 44"/>
              <p:cNvSpPr>
                <a:spLocks noChangeArrowheads="1"/>
              </p:cNvSpPr>
              <p:nvPr/>
            </p:nvSpPr>
            <p:spPr bwMode="auto">
              <a:xfrm>
                <a:off x="2356826" y="4128230"/>
                <a:ext cx="1857375" cy="365125"/>
              </a:xfrm>
              <a:prstGeom prst="roundRect">
                <a:avLst>
                  <a:gd name="adj" fmla="val 4167"/>
                </a:avLst>
              </a:prstGeom>
              <a:solidFill>
                <a:schemeClr val="bg1"/>
              </a:solidFill>
              <a:ln w="9525" algn="ctr">
                <a:noFill/>
                <a:round/>
                <a:headEnd/>
                <a:tailEnd/>
              </a:ln>
              <a:effectLst/>
            </p:spPr>
            <p:txBody>
              <a:bodyPr wrap="none" anchor="ctr"/>
              <a:lstStyle/>
              <a:p>
                <a:pPr lvl="0" algn="ctr" fontAlgn="base">
                  <a:lnSpc>
                    <a:spcPct val="90000"/>
                  </a:lnSpc>
                  <a:spcBef>
                    <a:spcPct val="40000"/>
                  </a:spcBef>
                  <a:spcAft>
                    <a:spcPct val="0"/>
                  </a:spcAft>
                </a:pPr>
                <a:r>
                  <a:rPr lang="en-US" sz="1400" b="1" dirty="0">
                    <a:solidFill>
                      <a:srgbClr val="000000"/>
                    </a:solidFill>
                    <a:latin typeface="Segoe UI" pitchFamily="34" charset="0"/>
                    <a:ea typeface="Segoe UI" pitchFamily="34" charset="0"/>
                    <a:cs typeface="Segoe UI" pitchFamily="34" charset="0"/>
                  </a:rPr>
                  <a:t>Local DNS Server</a:t>
                </a:r>
              </a:p>
            </p:txBody>
          </p:sp>
          <p:cxnSp>
            <p:nvCxnSpPr>
              <p:cNvPr id="24" name="Elbow Connector 23"/>
              <p:cNvCxnSpPr>
                <a:endCxn id="23" idx="2"/>
              </p:cNvCxnSpPr>
              <p:nvPr/>
            </p:nvCxnSpPr>
            <p:spPr bwMode="auto">
              <a:xfrm rot="10800000">
                <a:off x="3285515" y="4493355"/>
                <a:ext cx="2464521" cy="1216684"/>
              </a:xfrm>
              <a:prstGeom prst="bentConnector2">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w="med" len="med"/>
              </a:ln>
              <a:effectLst/>
            </p:spPr>
          </p:cxnSp>
          <p:sp>
            <p:nvSpPr>
              <p:cNvPr id="25" name="Oval 24"/>
              <p:cNvSpPr/>
              <p:nvPr/>
            </p:nvSpPr>
            <p:spPr bwMode="auto">
              <a:xfrm>
                <a:off x="4396620" y="5499448"/>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sp>
            <p:nvSpPr>
              <p:cNvPr id="26" name="Text Box 39"/>
              <p:cNvSpPr txBox="1">
                <a:spLocks noChangeArrowheads="1"/>
              </p:cNvSpPr>
              <p:nvPr/>
            </p:nvSpPr>
            <p:spPr bwMode="auto">
              <a:xfrm>
                <a:off x="2541945" y="4820065"/>
                <a:ext cx="1809750" cy="583245"/>
              </a:xfrm>
              <a:prstGeom prst="rect">
                <a:avLst/>
              </a:prstGeom>
              <a:solidFill>
                <a:schemeClr val="bg1"/>
              </a:solidFill>
              <a:ln w="9525" algn="ctr">
                <a:solidFill>
                  <a:srgbClr val="92D050"/>
                </a:solidFill>
                <a:miter lim="800000"/>
                <a:headEnd/>
                <a:tailEnd/>
              </a:ln>
              <a:effectLst/>
            </p:spPr>
            <p:txBody>
              <a:bodyPr anchor="ctr"/>
              <a:lstStyle>
                <a:defPPr>
                  <a:defRPr lang="en-US"/>
                </a:defPPr>
                <a:lvl1pPr algn="ctr">
                  <a:defRPr sz="1600">
                    <a:latin typeface="Segoe UI" pitchFamily="34" charset="0"/>
                    <a:ea typeface="Segoe UI" pitchFamily="34" charset="0"/>
                    <a:cs typeface="Segoe UI" pitchFamily="34" charset="0"/>
                  </a:defRPr>
                </a:lvl1pPr>
              </a:lstStyle>
              <a:p>
                <a:pPr lvl="0" algn="l" fontAlgn="base">
                  <a:spcBef>
                    <a:spcPct val="0"/>
                  </a:spcBef>
                  <a:spcAft>
                    <a:spcPct val="0"/>
                  </a:spcAft>
                </a:pPr>
                <a:r>
                  <a:rPr lang="en-US" b="1" dirty="0">
                    <a:solidFill>
                      <a:srgbClr val="000000"/>
                    </a:solidFill>
                    <a:ea typeface="+mn-ea"/>
                  </a:rPr>
                  <a:t>The IP address is</a:t>
                </a:r>
              </a:p>
              <a:p>
                <a:pPr lvl="0" algn="l" fontAlgn="base">
                  <a:spcBef>
                    <a:spcPct val="0"/>
                  </a:spcBef>
                  <a:spcAft>
                    <a:spcPct val="0"/>
                  </a:spcAft>
                </a:pPr>
                <a:r>
                  <a:rPr lang="en-US" b="1" dirty="0">
                    <a:solidFill>
                      <a:srgbClr val="000000"/>
                    </a:solidFill>
                    <a:ea typeface="+mn-ea"/>
                  </a:rPr>
                  <a:t>207.46.230.219 </a:t>
                </a:r>
              </a:p>
            </p:txBody>
          </p:sp>
          <p:sp>
            <p:nvSpPr>
              <p:cNvPr id="27" name="Oval 26"/>
              <p:cNvSpPr/>
              <p:nvPr/>
            </p:nvSpPr>
            <p:spPr bwMode="auto">
              <a:xfrm>
                <a:off x="4444532" y="2245665"/>
                <a:ext cx="455550" cy="380991"/>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2</a:t>
                </a:r>
              </a:p>
            </p:txBody>
          </p:sp>
        </p:grpSp>
        <p:pic>
          <p:nvPicPr>
            <p:cNvPr id="9" name="Picture 8"/>
            <p:cNvPicPr>
              <a:picLocks noChangeAspect="1"/>
            </p:cNvPicPr>
            <p:nvPr/>
          </p:nvPicPr>
          <p:blipFill>
            <a:blip r:embed="rId7"/>
            <a:stretch>
              <a:fillRect/>
            </a:stretch>
          </p:blipFill>
          <p:spPr>
            <a:xfrm>
              <a:off x="396149" y="3142146"/>
              <a:ext cx="1197940" cy="1062961"/>
            </a:xfrm>
            <a:prstGeom prst="rect">
              <a:avLst/>
            </a:prstGeom>
          </p:spPr>
        </p:pic>
        <p:pic>
          <p:nvPicPr>
            <p:cNvPr id="10" name="Picture 9"/>
            <p:cNvPicPr>
              <a:picLocks noChangeAspect="1"/>
            </p:cNvPicPr>
            <p:nvPr/>
          </p:nvPicPr>
          <p:blipFill>
            <a:blip r:embed="rId8"/>
            <a:stretch>
              <a:fillRect/>
            </a:stretch>
          </p:blipFill>
          <p:spPr>
            <a:xfrm>
              <a:off x="3043843" y="2830510"/>
              <a:ext cx="633067" cy="1185449"/>
            </a:xfrm>
            <a:prstGeom prst="rect">
              <a:avLst/>
            </a:prstGeom>
          </p:spPr>
        </p:pic>
        <p:pic>
          <p:nvPicPr>
            <p:cNvPr id="11" name="Picture 10"/>
            <p:cNvPicPr>
              <a:picLocks noChangeAspect="1"/>
            </p:cNvPicPr>
            <p:nvPr/>
          </p:nvPicPr>
          <p:blipFill>
            <a:blip r:embed="rId9"/>
            <a:stretch>
              <a:fillRect/>
            </a:stretch>
          </p:blipFill>
          <p:spPr>
            <a:xfrm>
              <a:off x="5979104" y="1130308"/>
              <a:ext cx="634039" cy="1188823"/>
            </a:xfrm>
            <a:prstGeom prst="rect">
              <a:avLst/>
            </a:prstGeom>
          </p:spPr>
        </p:pic>
        <p:pic>
          <p:nvPicPr>
            <p:cNvPr id="12" name="Picture 11"/>
            <p:cNvPicPr>
              <a:picLocks noChangeAspect="1"/>
            </p:cNvPicPr>
            <p:nvPr/>
          </p:nvPicPr>
          <p:blipFill>
            <a:blip r:embed="rId9"/>
            <a:stretch>
              <a:fillRect/>
            </a:stretch>
          </p:blipFill>
          <p:spPr>
            <a:xfrm>
              <a:off x="5907188" y="3137064"/>
              <a:ext cx="634039" cy="1188823"/>
            </a:xfrm>
            <a:prstGeom prst="rect">
              <a:avLst/>
            </a:prstGeom>
          </p:spPr>
        </p:pic>
        <p:pic>
          <p:nvPicPr>
            <p:cNvPr id="13" name="Picture 12"/>
            <p:cNvPicPr>
              <a:picLocks noChangeAspect="1"/>
            </p:cNvPicPr>
            <p:nvPr/>
          </p:nvPicPr>
          <p:blipFill>
            <a:blip r:embed="rId9"/>
            <a:stretch>
              <a:fillRect/>
            </a:stretch>
          </p:blipFill>
          <p:spPr>
            <a:xfrm>
              <a:off x="5886306" y="4947441"/>
              <a:ext cx="634039" cy="1188823"/>
            </a:xfrm>
            <a:prstGeom prst="rect">
              <a:avLst/>
            </a:prstGeom>
          </p:spPr>
        </p:pic>
      </p:grpSp>
    </p:spTree>
    <p:custDataLst>
      <p:tags r:id="rId1"/>
    </p:custDataLst>
    <p:extLst>
      <p:ext uri="{BB962C8B-B14F-4D97-AF65-F5344CB8AC3E}">
        <p14:creationId xmlns:p14="http://schemas.microsoft.com/office/powerpoint/2010/main" val="146423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d80089f-6a77-47b8-bcc3-4a867da85e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stub zone?</a:t>
            </a:r>
          </a:p>
        </p:txBody>
      </p:sp>
      <p:sp>
        <p:nvSpPr>
          <p:cNvPr id="4" name="AutoShape 10"/>
          <p:cNvSpPr>
            <a:spLocks noChangeArrowheads="1"/>
          </p:cNvSpPr>
          <p:nvPr/>
        </p:nvSpPr>
        <p:spPr bwMode="auto">
          <a:xfrm>
            <a:off x="433953" y="717551"/>
            <a:ext cx="8383023" cy="885825"/>
          </a:xfrm>
          <a:prstGeom prst="roundRect">
            <a:avLst>
              <a:gd name="adj" fmla="val 16667"/>
            </a:avLst>
          </a:prstGeom>
          <a:noFill/>
          <a:ln w="9525" algn="ctr">
            <a:noFill/>
            <a:round/>
            <a:headEnd/>
            <a:tailEnd/>
          </a:ln>
          <a:effectLst/>
        </p:spPr>
        <p:txBody>
          <a:bodyPr wrap="square" tIns="91440" bIns="91440" anchor="ctr">
            <a:spAutoFit/>
          </a:bodyPr>
          <a:lstStyle/>
          <a:p>
            <a:pPr lvl="0" algn="ctr" fontAlgn="base">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Without stub zones, the ny.na.contoso.com server must query several servers to find the server that hosts the na.fabrikam.com zone</a:t>
            </a:r>
          </a:p>
        </p:txBody>
      </p:sp>
      <p:sp>
        <p:nvSpPr>
          <p:cNvPr id="5" name="Text Box 99"/>
          <p:cNvSpPr txBox="1">
            <a:spLocks noChangeArrowheads="1"/>
          </p:cNvSpPr>
          <p:nvPr/>
        </p:nvSpPr>
        <p:spPr bwMode="auto">
          <a:xfrm>
            <a:off x="23809" y="5335931"/>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DNS</a:t>
            </a:r>
          </a:p>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Server</a:t>
            </a:r>
          </a:p>
        </p:txBody>
      </p:sp>
      <p:sp>
        <p:nvSpPr>
          <p:cNvPr id="6" name="Text Box 108"/>
          <p:cNvSpPr txBox="1">
            <a:spLocks noChangeArrowheads="1"/>
          </p:cNvSpPr>
          <p:nvPr/>
        </p:nvSpPr>
        <p:spPr bwMode="auto">
          <a:xfrm>
            <a:off x="7704955" y="4185828"/>
            <a:ext cx="1286645" cy="242448"/>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DNS</a:t>
            </a:r>
          </a:p>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Server</a:t>
            </a:r>
          </a:p>
        </p:txBody>
      </p:sp>
      <p:grpSp>
        <p:nvGrpSpPr>
          <p:cNvPr id="7" name="Group 6" descr="The slide includes a diagram of the DNS namespace without stub zones. A server in ny.na.contoso.com petitions DNS servers in the Fabrikam.com domain for required records. &#10;&#10;"/>
          <p:cNvGrpSpPr/>
          <p:nvPr/>
        </p:nvGrpSpPr>
        <p:grpSpPr>
          <a:xfrm>
            <a:off x="704848" y="1745712"/>
            <a:ext cx="7784579" cy="4765493"/>
            <a:chOff x="704848" y="1745712"/>
            <a:chExt cx="7784579" cy="4765493"/>
          </a:xfrm>
        </p:grpSpPr>
        <p:sp>
          <p:nvSpPr>
            <p:cNvPr id="8" name="Isosceles Triangle 7"/>
            <p:cNvSpPr/>
            <p:nvPr/>
          </p:nvSpPr>
          <p:spPr bwMode="auto">
            <a:xfrm>
              <a:off x="3497782" y="3324224"/>
              <a:ext cx="1863153" cy="1570437"/>
            </a:xfrm>
            <a:prstGeom prst="triangle">
              <a:avLst/>
            </a:prstGeom>
            <a:solidFill>
              <a:srgbClr val="00B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 name="Isosceles Triangle 8"/>
            <p:cNvSpPr/>
            <p:nvPr/>
          </p:nvSpPr>
          <p:spPr bwMode="auto">
            <a:xfrm>
              <a:off x="1635275" y="3319845"/>
              <a:ext cx="1863153" cy="1570437"/>
            </a:xfrm>
            <a:prstGeom prst="triangle">
              <a:avLst/>
            </a:prstGeom>
            <a:solidFill>
              <a:srgbClr val="00B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 name="Isosceles Triangle 9"/>
            <p:cNvSpPr/>
            <p:nvPr/>
          </p:nvSpPr>
          <p:spPr bwMode="auto">
            <a:xfrm>
              <a:off x="704848" y="4888705"/>
              <a:ext cx="1863153" cy="1570437"/>
            </a:xfrm>
            <a:prstGeom prst="triangle">
              <a:avLst/>
            </a:prstGeom>
            <a:solidFill>
              <a:srgbClr val="00B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 name="Isosceles Triangle 10"/>
            <p:cNvSpPr/>
            <p:nvPr/>
          </p:nvSpPr>
          <p:spPr bwMode="auto">
            <a:xfrm>
              <a:off x="4426670" y="4893052"/>
              <a:ext cx="1863153" cy="1570437"/>
            </a:xfrm>
            <a:prstGeom prst="triangle">
              <a:avLst/>
            </a:prstGeom>
            <a:solidFill>
              <a:srgbClr val="00B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 name="Isosceles Triangle 11"/>
            <p:cNvSpPr/>
            <p:nvPr/>
          </p:nvSpPr>
          <p:spPr bwMode="auto">
            <a:xfrm>
              <a:off x="6626274" y="4068261"/>
              <a:ext cx="1863153" cy="1570437"/>
            </a:xfrm>
            <a:prstGeom prst="triangle">
              <a:avLst/>
            </a:prstGeom>
            <a:solidFill>
              <a:srgbClr val="00B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 name="Isosceles Triangle 12"/>
            <p:cNvSpPr/>
            <p:nvPr/>
          </p:nvSpPr>
          <p:spPr bwMode="auto">
            <a:xfrm>
              <a:off x="5833047" y="2286000"/>
              <a:ext cx="1863153" cy="1570437"/>
            </a:xfrm>
            <a:prstGeom prst="triangle">
              <a:avLst/>
            </a:prstGeom>
            <a:solidFill>
              <a:srgbClr val="00B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 name="Isosceles Triangle 13"/>
            <p:cNvSpPr/>
            <p:nvPr/>
          </p:nvSpPr>
          <p:spPr bwMode="auto">
            <a:xfrm>
              <a:off x="2563924" y="1752600"/>
              <a:ext cx="1863153" cy="1570437"/>
            </a:xfrm>
            <a:prstGeom prst="triangle">
              <a:avLst/>
            </a:prstGeom>
            <a:solidFill>
              <a:srgbClr val="00B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 name="Line 79"/>
            <p:cNvSpPr>
              <a:spLocks noChangeShapeType="1"/>
            </p:cNvSpPr>
            <p:nvPr/>
          </p:nvSpPr>
          <p:spPr bwMode="auto">
            <a:xfrm>
              <a:off x="6912548" y="3112209"/>
              <a:ext cx="778555" cy="1470919"/>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16" name="Line 80"/>
            <p:cNvSpPr>
              <a:spLocks noChangeShapeType="1"/>
            </p:cNvSpPr>
            <p:nvPr/>
          </p:nvSpPr>
          <p:spPr bwMode="auto">
            <a:xfrm>
              <a:off x="3541826" y="2380770"/>
              <a:ext cx="3213535" cy="588130"/>
            </a:xfrm>
            <a:prstGeom prst="line">
              <a:avLst/>
            </a:prstGeom>
            <a:noFill/>
            <a:ln w="57150">
              <a:solidFill>
                <a:schemeClr val="tx1">
                  <a:lumMod val="50000"/>
                  <a:lumOff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17" name="Line 81"/>
            <p:cNvSpPr>
              <a:spLocks noChangeShapeType="1"/>
            </p:cNvSpPr>
            <p:nvPr/>
          </p:nvSpPr>
          <p:spPr bwMode="auto">
            <a:xfrm flipH="1">
              <a:off x="1658030" y="3101855"/>
              <a:ext cx="1529815" cy="2457319"/>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18" name="Line 82"/>
            <p:cNvSpPr>
              <a:spLocks noChangeShapeType="1"/>
            </p:cNvSpPr>
            <p:nvPr/>
          </p:nvSpPr>
          <p:spPr bwMode="auto">
            <a:xfrm>
              <a:off x="3923511" y="3194142"/>
              <a:ext cx="1437424" cy="2584652"/>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19" name="AutoShape 92"/>
            <p:cNvSpPr>
              <a:spLocks noChangeArrowheads="1"/>
            </p:cNvSpPr>
            <p:nvPr/>
          </p:nvSpPr>
          <p:spPr bwMode="auto">
            <a:xfrm flipH="1">
              <a:off x="2830786" y="2711616"/>
              <a:ext cx="1445167" cy="53334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p>
              <a:pPr lvl="0" fontAlgn="base">
                <a:spcBef>
                  <a:spcPct val="0"/>
                </a:spcBef>
                <a:spcAft>
                  <a:spcPct val="0"/>
                </a:spcAft>
              </a:pPr>
              <a:r>
                <a:rPr lang="en-US" sz="1400" b="1" dirty="0">
                  <a:solidFill>
                    <a:srgbClr val="FFFFFF"/>
                  </a:solidFill>
                  <a:latin typeface="Segoe UI" pitchFamily="34" charset="0"/>
                  <a:ea typeface="Segoe UI" pitchFamily="34" charset="0"/>
                  <a:cs typeface="Segoe UI" pitchFamily="34" charset="0"/>
                </a:rPr>
                <a:t>contoso.com</a:t>
              </a:r>
            </a:p>
            <a:p>
              <a:pPr lvl="0" fontAlgn="base">
                <a:spcBef>
                  <a:spcPct val="0"/>
                </a:spcBef>
                <a:spcAft>
                  <a:spcPct val="0"/>
                </a:spcAft>
              </a:pPr>
              <a:r>
                <a:rPr lang="en-US" sz="1400" b="1" dirty="0">
                  <a:solidFill>
                    <a:srgbClr val="FFFFFF"/>
                  </a:solidFill>
                  <a:latin typeface="Segoe UI" pitchFamily="34" charset="0"/>
                  <a:ea typeface="Segoe UI" pitchFamily="34" charset="0"/>
                  <a:cs typeface="Segoe UI" pitchFamily="34" charset="0"/>
                </a:rPr>
                <a:t>(Root domain)</a:t>
              </a:r>
            </a:p>
          </p:txBody>
        </p:sp>
        <p:sp>
          <p:nvSpPr>
            <p:cNvPr id="20" name="AutoShape 94"/>
            <p:cNvSpPr>
              <a:spLocks noChangeArrowheads="1"/>
            </p:cNvSpPr>
            <p:nvPr/>
          </p:nvSpPr>
          <p:spPr bwMode="auto">
            <a:xfrm flipH="1">
              <a:off x="3626909" y="4467072"/>
              <a:ext cx="1586759" cy="31373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p>
              <a:pPr lvl="0" fontAlgn="base">
                <a:spcBef>
                  <a:spcPct val="0"/>
                </a:spcBef>
                <a:spcAft>
                  <a:spcPct val="0"/>
                </a:spcAft>
              </a:pPr>
              <a:r>
                <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rPr>
                <a:t>sa.contoso.com</a:t>
              </a:r>
            </a:p>
          </p:txBody>
        </p:sp>
        <p:sp>
          <p:nvSpPr>
            <p:cNvPr id="21" name="AutoShape 96"/>
            <p:cNvSpPr>
              <a:spLocks noChangeArrowheads="1"/>
            </p:cNvSpPr>
            <p:nvPr/>
          </p:nvSpPr>
          <p:spPr bwMode="auto">
            <a:xfrm flipH="1">
              <a:off x="4501419" y="6130701"/>
              <a:ext cx="1788403" cy="31373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p>
              <a:pPr lvl="0" fontAlgn="base">
                <a:spcBef>
                  <a:spcPct val="0"/>
                </a:spcBef>
                <a:spcAft>
                  <a:spcPct val="0"/>
                </a:spcAft>
              </a:pPr>
              <a:r>
                <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rPr>
                <a:t>rio.sa.contoso.com</a:t>
              </a:r>
            </a:p>
          </p:txBody>
        </p:sp>
        <p:sp>
          <p:nvSpPr>
            <p:cNvPr id="22" name="Text Box 97"/>
            <p:cNvSpPr txBox="1">
              <a:spLocks noChangeArrowheads="1"/>
            </p:cNvSpPr>
            <p:nvPr/>
          </p:nvSpPr>
          <p:spPr bwMode="auto">
            <a:xfrm>
              <a:off x="1844985" y="2358872"/>
              <a:ext cx="1286645" cy="242448"/>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DNS</a:t>
              </a:r>
            </a:p>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Server</a:t>
              </a:r>
            </a:p>
          </p:txBody>
        </p:sp>
        <p:sp>
          <p:nvSpPr>
            <p:cNvPr id="23" name="Text Box 98"/>
            <p:cNvSpPr txBox="1">
              <a:spLocks noChangeArrowheads="1"/>
            </p:cNvSpPr>
            <p:nvPr/>
          </p:nvSpPr>
          <p:spPr bwMode="auto">
            <a:xfrm>
              <a:off x="959302" y="3785399"/>
              <a:ext cx="1286645" cy="242448"/>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DNS</a:t>
              </a:r>
            </a:p>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Server</a:t>
              </a:r>
            </a:p>
          </p:txBody>
        </p:sp>
        <p:sp>
          <p:nvSpPr>
            <p:cNvPr id="24" name="Text Box 100"/>
            <p:cNvSpPr txBox="1">
              <a:spLocks noChangeArrowheads="1"/>
            </p:cNvSpPr>
            <p:nvPr/>
          </p:nvSpPr>
          <p:spPr bwMode="auto">
            <a:xfrm>
              <a:off x="4528357" y="3747859"/>
              <a:ext cx="1286645" cy="242448"/>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DNS</a:t>
              </a:r>
            </a:p>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Server</a:t>
              </a:r>
            </a:p>
          </p:txBody>
        </p:sp>
        <p:sp>
          <p:nvSpPr>
            <p:cNvPr id="25" name="Text Box 101"/>
            <p:cNvSpPr txBox="1">
              <a:spLocks noChangeArrowheads="1"/>
            </p:cNvSpPr>
            <p:nvPr/>
          </p:nvSpPr>
          <p:spPr bwMode="auto">
            <a:xfrm>
              <a:off x="5519505" y="5479401"/>
              <a:ext cx="1286645" cy="242448"/>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DNS</a:t>
              </a:r>
            </a:p>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Server</a:t>
              </a:r>
            </a:p>
          </p:txBody>
        </p:sp>
        <p:sp>
          <p:nvSpPr>
            <p:cNvPr id="26" name="AutoShape 106"/>
            <p:cNvSpPr>
              <a:spLocks noChangeArrowheads="1"/>
            </p:cNvSpPr>
            <p:nvPr/>
          </p:nvSpPr>
          <p:spPr bwMode="auto">
            <a:xfrm flipH="1">
              <a:off x="6108987" y="3483970"/>
              <a:ext cx="1488233" cy="31373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p>
              <a:pPr lvl="0" fontAlgn="base">
                <a:spcBef>
                  <a:spcPct val="0"/>
                </a:spcBef>
                <a:spcAft>
                  <a:spcPct val="0"/>
                </a:spcAft>
              </a:pPr>
              <a:r>
                <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rPr>
                <a:t>fabrikam.com</a:t>
              </a:r>
            </a:p>
          </p:txBody>
        </p:sp>
        <p:sp>
          <p:nvSpPr>
            <p:cNvPr id="27" name="Text Box 107"/>
            <p:cNvSpPr txBox="1">
              <a:spLocks noChangeArrowheads="1"/>
            </p:cNvSpPr>
            <p:nvPr/>
          </p:nvSpPr>
          <p:spPr bwMode="auto">
            <a:xfrm>
              <a:off x="6953899" y="2759301"/>
              <a:ext cx="1286645" cy="242448"/>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DNS</a:t>
              </a:r>
            </a:p>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Server</a:t>
              </a:r>
            </a:p>
          </p:txBody>
        </p:sp>
        <p:sp>
          <p:nvSpPr>
            <p:cNvPr id="28" name="AutoShape 109"/>
            <p:cNvSpPr>
              <a:spLocks noChangeArrowheads="1"/>
            </p:cNvSpPr>
            <p:nvPr/>
          </p:nvSpPr>
          <p:spPr bwMode="auto">
            <a:xfrm flipH="1">
              <a:off x="6791865" y="5351532"/>
              <a:ext cx="1697562" cy="31373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p>
              <a:pPr lvl="0" fontAlgn="base">
                <a:spcBef>
                  <a:spcPct val="0"/>
                </a:spcBef>
                <a:spcAft>
                  <a:spcPct val="0"/>
                </a:spcAft>
              </a:pPr>
              <a:r>
                <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rPr>
                <a:t>na.fabrikam.com</a:t>
              </a:r>
            </a:p>
          </p:txBody>
        </p:sp>
        <p:sp>
          <p:nvSpPr>
            <p:cNvPr id="29" name="Arc 110"/>
            <p:cNvSpPr>
              <a:spLocks/>
            </p:cNvSpPr>
            <p:nvPr/>
          </p:nvSpPr>
          <p:spPr bwMode="auto">
            <a:xfrm rot="21263421">
              <a:off x="1875036" y="4364144"/>
              <a:ext cx="5423609" cy="711700"/>
            </a:xfrm>
            <a:custGeom>
              <a:avLst/>
              <a:gdLst>
                <a:gd name="G0" fmla="+- 21596 0 0"/>
                <a:gd name="G1" fmla="+- 21600 0 0"/>
                <a:gd name="G2" fmla="+- 21600 0 0"/>
                <a:gd name="T0" fmla="*/ 0 w 38000"/>
                <a:gd name="T1" fmla="*/ 21202 h 21600"/>
                <a:gd name="T2" fmla="*/ 38000 w 38000"/>
                <a:gd name="T3" fmla="*/ 7548 h 21600"/>
                <a:gd name="T4" fmla="*/ 21596 w 38000"/>
                <a:gd name="T5" fmla="*/ 21600 h 21600"/>
              </a:gdLst>
              <a:ahLst/>
              <a:cxnLst>
                <a:cxn ang="0">
                  <a:pos x="T0" y="T1"/>
                </a:cxn>
                <a:cxn ang="0">
                  <a:pos x="T2" y="T3"/>
                </a:cxn>
                <a:cxn ang="0">
                  <a:pos x="T4" y="T5"/>
                </a:cxn>
              </a:cxnLst>
              <a:rect l="0" t="0" r="r" b="b"/>
              <a:pathLst>
                <a:path w="38000" h="21600" fill="none" extrusionOk="0">
                  <a:moveTo>
                    <a:pt x="-1" y="21201"/>
                  </a:moveTo>
                  <a:cubicBezTo>
                    <a:pt x="216" y="9429"/>
                    <a:pt x="9821" y="-1"/>
                    <a:pt x="21596" y="0"/>
                  </a:cubicBezTo>
                  <a:cubicBezTo>
                    <a:pt x="27903" y="0"/>
                    <a:pt x="33896" y="2757"/>
                    <a:pt x="38000" y="7547"/>
                  </a:cubicBezTo>
                </a:path>
                <a:path w="38000" h="21600" stroke="0" extrusionOk="0">
                  <a:moveTo>
                    <a:pt x="-1" y="21201"/>
                  </a:moveTo>
                  <a:cubicBezTo>
                    <a:pt x="216" y="9429"/>
                    <a:pt x="9821" y="-1"/>
                    <a:pt x="21596" y="0"/>
                  </a:cubicBezTo>
                  <a:cubicBezTo>
                    <a:pt x="27903" y="0"/>
                    <a:pt x="33896" y="2757"/>
                    <a:pt x="38000" y="7547"/>
                  </a:cubicBezTo>
                  <a:lnTo>
                    <a:pt x="21596" y="21600"/>
                  </a:lnTo>
                  <a:close/>
                </a:path>
              </a:pathLst>
            </a:custGeom>
            <a:noFill/>
            <a:ln w="508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30" name="Arc 111"/>
            <p:cNvSpPr>
              <a:spLocks/>
            </p:cNvSpPr>
            <p:nvPr/>
          </p:nvSpPr>
          <p:spPr bwMode="auto">
            <a:xfrm rot="20315681">
              <a:off x="1628789" y="3699370"/>
              <a:ext cx="5135807" cy="711700"/>
            </a:xfrm>
            <a:custGeom>
              <a:avLst/>
              <a:gdLst>
                <a:gd name="G0" fmla="+- 21596 0 0"/>
                <a:gd name="G1" fmla="+- 21600 0 0"/>
                <a:gd name="G2" fmla="+- 21600 0 0"/>
                <a:gd name="T0" fmla="*/ 0 w 38000"/>
                <a:gd name="T1" fmla="*/ 21202 h 21600"/>
                <a:gd name="T2" fmla="*/ 38000 w 38000"/>
                <a:gd name="T3" fmla="*/ 7548 h 21600"/>
                <a:gd name="T4" fmla="*/ 21596 w 38000"/>
                <a:gd name="T5" fmla="*/ 21600 h 21600"/>
              </a:gdLst>
              <a:ahLst/>
              <a:cxnLst>
                <a:cxn ang="0">
                  <a:pos x="T0" y="T1"/>
                </a:cxn>
                <a:cxn ang="0">
                  <a:pos x="T2" y="T3"/>
                </a:cxn>
                <a:cxn ang="0">
                  <a:pos x="T4" y="T5"/>
                </a:cxn>
              </a:cxnLst>
              <a:rect l="0" t="0" r="r" b="b"/>
              <a:pathLst>
                <a:path w="38000" h="21600" fill="none" extrusionOk="0">
                  <a:moveTo>
                    <a:pt x="-1" y="21201"/>
                  </a:moveTo>
                  <a:cubicBezTo>
                    <a:pt x="216" y="9429"/>
                    <a:pt x="9821" y="-1"/>
                    <a:pt x="21596" y="0"/>
                  </a:cubicBezTo>
                  <a:cubicBezTo>
                    <a:pt x="27903" y="0"/>
                    <a:pt x="33896" y="2757"/>
                    <a:pt x="38000" y="7547"/>
                  </a:cubicBezTo>
                </a:path>
                <a:path w="38000" h="21600" stroke="0" extrusionOk="0">
                  <a:moveTo>
                    <a:pt x="-1" y="21201"/>
                  </a:moveTo>
                  <a:cubicBezTo>
                    <a:pt x="216" y="9429"/>
                    <a:pt x="9821" y="-1"/>
                    <a:pt x="21596" y="0"/>
                  </a:cubicBezTo>
                  <a:cubicBezTo>
                    <a:pt x="27903" y="0"/>
                    <a:pt x="33896" y="2757"/>
                    <a:pt x="38000" y="7547"/>
                  </a:cubicBezTo>
                  <a:lnTo>
                    <a:pt x="21596" y="21600"/>
                  </a:lnTo>
                  <a:close/>
                </a:path>
              </a:pathLst>
            </a:custGeom>
            <a:noFill/>
            <a:ln w="508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31" name="Arc 112"/>
            <p:cNvSpPr>
              <a:spLocks/>
            </p:cNvSpPr>
            <p:nvPr/>
          </p:nvSpPr>
          <p:spPr bwMode="auto">
            <a:xfrm rot="17695499">
              <a:off x="1800324" y="2901937"/>
              <a:ext cx="2978188" cy="2727181"/>
            </a:xfrm>
            <a:custGeom>
              <a:avLst/>
              <a:gdLst>
                <a:gd name="G0" fmla="+- 10456 0 0"/>
                <a:gd name="G1" fmla="+- 21600 0 0"/>
                <a:gd name="G2" fmla="+- 21600 0 0"/>
                <a:gd name="T0" fmla="*/ 0 w 24503"/>
                <a:gd name="T1" fmla="*/ 2699 h 21600"/>
                <a:gd name="T2" fmla="*/ 24503 w 24503"/>
                <a:gd name="T3" fmla="*/ 5191 h 21600"/>
                <a:gd name="T4" fmla="*/ 10456 w 24503"/>
                <a:gd name="T5" fmla="*/ 21600 h 21600"/>
              </a:gdLst>
              <a:ahLst/>
              <a:cxnLst>
                <a:cxn ang="0">
                  <a:pos x="T0" y="T1"/>
                </a:cxn>
                <a:cxn ang="0">
                  <a:pos x="T2" y="T3"/>
                </a:cxn>
                <a:cxn ang="0">
                  <a:pos x="T4" y="T5"/>
                </a:cxn>
              </a:cxnLst>
              <a:rect l="0" t="0" r="r" b="b"/>
              <a:pathLst>
                <a:path w="24503" h="21600" fill="none" extrusionOk="0">
                  <a:moveTo>
                    <a:pt x="0" y="2699"/>
                  </a:moveTo>
                  <a:cubicBezTo>
                    <a:pt x="3200" y="928"/>
                    <a:pt x="6798" y="-1"/>
                    <a:pt x="10456" y="0"/>
                  </a:cubicBezTo>
                  <a:cubicBezTo>
                    <a:pt x="15607" y="0"/>
                    <a:pt x="20589" y="1841"/>
                    <a:pt x="24502" y="5191"/>
                  </a:cubicBezTo>
                </a:path>
                <a:path w="24503" h="21600" stroke="0" extrusionOk="0">
                  <a:moveTo>
                    <a:pt x="0" y="2699"/>
                  </a:moveTo>
                  <a:cubicBezTo>
                    <a:pt x="3200" y="928"/>
                    <a:pt x="6798" y="-1"/>
                    <a:pt x="10456" y="0"/>
                  </a:cubicBezTo>
                  <a:cubicBezTo>
                    <a:pt x="15607" y="0"/>
                    <a:pt x="20589" y="1841"/>
                    <a:pt x="24502" y="5191"/>
                  </a:cubicBezTo>
                  <a:lnTo>
                    <a:pt x="10456" y="21600"/>
                  </a:lnTo>
                  <a:close/>
                </a:path>
              </a:pathLst>
            </a:custGeom>
            <a:noFill/>
            <a:ln w="508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32" name="AutoShape 95"/>
            <p:cNvSpPr>
              <a:spLocks noChangeArrowheads="1"/>
            </p:cNvSpPr>
            <p:nvPr/>
          </p:nvSpPr>
          <p:spPr bwMode="auto">
            <a:xfrm flipH="1">
              <a:off x="806436" y="6197475"/>
              <a:ext cx="1823774" cy="31373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p>
              <a:pPr lvl="0" fontAlgn="base">
                <a:spcBef>
                  <a:spcPct val="0"/>
                </a:spcBef>
                <a:spcAft>
                  <a:spcPct val="0"/>
                </a:spcAft>
              </a:pPr>
              <a:r>
                <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rPr>
                <a:t>ny.na.contoso.com</a:t>
              </a:r>
            </a:p>
          </p:txBody>
        </p:sp>
        <p:pic>
          <p:nvPicPr>
            <p:cNvPr id="33" name="Picture 32"/>
            <p:cNvPicPr>
              <a:picLocks noChangeAspect="1"/>
            </p:cNvPicPr>
            <p:nvPr/>
          </p:nvPicPr>
          <p:blipFill>
            <a:blip r:embed="rId4"/>
            <a:stretch>
              <a:fillRect/>
            </a:stretch>
          </p:blipFill>
          <p:spPr>
            <a:xfrm>
              <a:off x="3279222" y="1745712"/>
              <a:ext cx="449656" cy="846410"/>
            </a:xfrm>
            <a:prstGeom prst="rect">
              <a:avLst/>
            </a:prstGeom>
          </p:spPr>
        </p:pic>
        <p:pic>
          <p:nvPicPr>
            <p:cNvPr id="34" name="Picture 33"/>
            <p:cNvPicPr>
              <a:picLocks noChangeAspect="1"/>
            </p:cNvPicPr>
            <p:nvPr/>
          </p:nvPicPr>
          <p:blipFill>
            <a:blip r:embed="rId4"/>
            <a:stretch>
              <a:fillRect/>
            </a:stretch>
          </p:blipFill>
          <p:spPr>
            <a:xfrm>
              <a:off x="6686692" y="2363520"/>
              <a:ext cx="449656" cy="846410"/>
            </a:xfrm>
            <a:prstGeom prst="rect">
              <a:avLst/>
            </a:prstGeom>
          </p:spPr>
        </p:pic>
        <p:pic>
          <p:nvPicPr>
            <p:cNvPr id="35" name="Picture 34"/>
            <p:cNvPicPr>
              <a:picLocks noChangeAspect="1"/>
            </p:cNvPicPr>
            <p:nvPr/>
          </p:nvPicPr>
          <p:blipFill>
            <a:blip r:embed="rId4"/>
            <a:stretch>
              <a:fillRect/>
            </a:stretch>
          </p:blipFill>
          <p:spPr>
            <a:xfrm>
              <a:off x="7437147" y="4451923"/>
              <a:ext cx="449656" cy="846410"/>
            </a:xfrm>
            <a:prstGeom prst="rect">
              <a:avLst/>
            </a:prstGeom>
          </p:spPr>
        </p:pic>
        <p:pic>
          <p:nvPicPr>
            <p:cNvPr id="36" name="Picture 35"/>
            <p:cNvPicPr>
              <a:picLocks noChangeAspect="1"/>
            </p:cNvPicPr>
            <p:nvPr/>
          </p:nvPicPr>
          <p:blipFill>
            <a:blip r:embed="rId4"/>
            <a:stretch>
              <a:fillRect/>
            </a:stretch>
          </p:blipFill>
          <p:spPr>
            <a:xfrm>
              <a:off x="5138231" y="5276804"/>
              <a:ext cx="449656" cy="846410"/>
            </a:xfrm>
            <a:prstGeom prst="rect">
              <a:avLst/>
            </a:prstGeom>
          </p:spPr>
        </p:pic>
        <p:pic>
          <p:nvPicPr>
            <p:cNvPr id="37" name="Picture 36"/>
            <p:cNvPicPr>
              <a:picLocks noChangeAspect="1"/>
            </p:cNvPicPr>
            <p:nvPr/>
          </p:nvPicPr>
          <p:blipFill>
            <a:blip r:embed="rId4"/>
            <a:stretch>
              <a:fillRect/>
            </a:stretch>
          </p:blipFill>
          <p:spPr>
            <a:xfrm>
              <a:off x="4291798" y="3625477"/>
              <a:ext cx="366513" cy="689905"/>
            </a:xfrm>
            <a:prstGeom prst="rect">
              <a:avLst/>
            </a:prstGeom>
          </p:spPr>
        </p:pic>
        <p:pic>
          <p:nvPicPr>
            <p:cNvPr id="38" name="Picture 37"/>
            <p:cNvPicPr>
              <a:picLocks noChangeAspect="1"/>
            </p:cNvPicPr>
            <p:nvPr/>
          </p:nvPicPr>
          <p:blipFill>
            <a:blip r:embed="rId4"/>
            <a:stretch>
              <a:fillRect/>
            </a:stretch>
          </p:blipFill>
          <p:spPr>
            <a:xfrm>
              <a:off x="2359292" y="3681038"/>
              <a:ext cx="366513" cy="689905"/>
            </a:xfrm>
            <a:prstGeom prst="rect">
              <a:avLst/>
            </a:prstGeom>
          </p:spPr>
        </p:pic>
        <p:pic>
          <p:nvPicPr>
            <p:cNvPr id="39" name="Picture 38"/>
            <p:cNvPicPr>
              <a:picLocks noChangeAspect="1"/>
            </p:cNvPicPr>
            <p:nvPr/>
          </p:nvPicPr>
          <p:blipFill>
            <a:blip r:embed="rId4"/>
            <a:stretch>
              <a:fillRect/>
            </a:stretch>
          </p:blipFill>
          <p:spPr>
            <a:xfrm>
              <a:off x="1516551" y="5188054"/>
              <a:ext cx="449656" cy="846410"/>
            </a:xfrm>
            <a:prstGeom prst="rect">
              <a:avLst/>
            </a:prstGeom>
          </p:spPr>
        </p:pic>
        <p:sp>
          <p:nvSpPr>
            <p:cNvPr id="40" name="AutoShape 93"/>
            <p:cNvSpPr>
              <a:spLocks noChangeArrowheads="1"/>
            </p:cNvSpPr>
            <p:nvPr/>
          </p:nvSpPr>
          <p:spPr bwMode="auto">
            <a:xfrm flipH="1">
              <a:off x="1877350" y="4431050"/>
              <a:ext cx="1636009" cy="31373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p>
              <a:pPr lvl="0" fontAlgn="base">
                <a:spcBef>
                  <a:spcPct val="0"/>
                </a:spcBef>
                <a:spcAft>
                  <a:spcPct val="0"/>
                </a:spcAft>
              </a:pPr>
              <a:r>
                <a:rPr lang="en-US" sz="1400" b="1" dirty="0">
                  <a:solidFill>
                    <a:srgbClr val="FFFFFF"/>
                  </a:solidFill>
                  <a:latin typeface="Segoe UI" panose="020B0502040204020203" pitchFamily="34" charset="0"/>
                  <a:ea typeface="Segoe UI" panose="020B0502040204020203" pitchFamily="34" charset="0"/>
                  <a:cs typeface="Segoe UI" panose="020B0502040204020203" pitchFamily="34" charset="0"/>
                </a:rPr>
                <a:t>na.contoso.com</a:t>
              </a:r>
            </a:p>
          </p:txBody>
        </p:sp>
      </p:grpSp>
    </p:spTree>
    <p:custDataLst>
      <p:tags r:id="rId1"/>
    </p:custDataLst>
    <p:extLst>
      <p:ext uri="{BB962C8B-B14F-4D97-AF65-F5344CB8AC3E}">
        <p14:creationId xmlns:p14="http://schemas.microsoft.com/office/powerpoint/2010/main" val="4209028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4"/>
          <a:stretch>
            <a:fillRect/>
          </a:stretch>
        </p:blipFill>
        <p:spPr>
          <a:xfrm>
            <a:off x="6305305" y="1899907"/>
            <a:ext cx="882699" cy="1144854"/>
          </a:xfrm>
          <a:prstGeom prst="rect">
            <a:avLst/>
          </a:prstGeom>
        </p:spPr>
      </p:pic>
      <p:grpSp>
        <p:nvGrpSpPr>
          <p:cNvPr id="3" name="ALT TEXT HERE: Servers and workstations" descr="Depicts two requests from two clients for Server A’s IP address. The first click depicts Client1’s server querying four other DNS servers for the address. The second click depicts Client2’s request to its server, which is a two-step process, because Client2’s server has the address already in its cache."/>
          <p:cNvGrpSpPr/>
          <p:nvPr/>
        </p:nvGrpSpPr>
        <p:grpSpPr>
          <a:xfrm>
            <a:off x="1187624" y="3324125"/>
            <a:ext cx="6657469" cy="3075088"/>
            <a:chOff x="1187624" y="3324125"/>
            <a:chExt cx="6657469" cy="3075088"/>
          </a:xfrm>
        </p:grpSpPr>
        <p:sp>
          <p:nvSpPr>
            <p:cNvPr id="2" name="Oval 1"/>
            <p:cNvSpPr/>
            <p:nvPr/>
          </p:nvSpPr>
          <p:spPr bwMode="auto">
            <a:xfrm>
              <a:off x="1187624" y="3324125"/>
              <a:ext cx="3816424" cy="2985195"/>
            </a:xfrm>
            <a:prstGeom prst="ellipse">
              <a:avLst/>
            </a:prstGeom>
            <a:ln w="12700">
              <a:solidFill>
                <a:srgbClr val="0070C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a:solidFill>
                  <a:srgbClr val="000000"/>
                </a:solidFill>
              </a:endParaRPr>
            </a:p>
          </p:txBody>
        </p:sp>
        <p:sp>
          <p:nvSpPr>
            <p:cNvPr id="21521" name="client 1"/>
            <p:cNvSpPr>
              <a:spLocks noChangeArrowheads="1"/>
            </p:cNvSpPr>
            <p:nvPr/>
          </p:nvSpPr>
          <p:spPr bwMode="auto">
            <a:xfrm>
              <a:off x="1720144" y="5228083"/>
              <a:ext cx="854075" cy="282575"/>
            </a:xfrm>
            <a:prstGeom prst="roundRect">
              <a:avLst>
                <a:gd name="adj" fmla="val 4167"/>
              </a:avLst>
            </a:prstGeom>
            <a:solidFill>
              <a:schemeClr val="accent1"/>
            </a:solidFill>
            <a:ln w="9525" algn="ctr">
              <a:noFill/>
              <a:round/>
              <a:headEnd/>
              <a:tailEnd/>
            </a:ln>
            <a:effectLst/>
          </p:spPr>
          <p:txBody>
            <a:bodyPr lIns="36000" tIns="0" rIns="36000" bIns="0" anchor="ctr"/>
            <a:lstStyle/>
            <a:p>
              <a:pPr algn="r">
                <a:lnSpc>
                  <a:spcPct val="80000"/>
                </a:lnSpc>
              </a:pPr>
              <a:r>
                <a:rPr lang="en-US" sz="1600" b="1" dirty="0">
                  <a:solidFill>
                    <a:srgbClr val="000000"/>
                  </a:solidFill>
                  <a:latin typeface="Segoe UI" pitchFamily="34" charset="0"/>
                  <a:ea typeface="Segoe UI" pitchFamily="34" charset="0"/>
                  <a:cs typeface="Segoe UI" pitchFamily="34" charset="0"/>
                </a:rPr>
                <a:t>Client1</a:t>
              </a:r>
            </a:p>
          </p:txBody>
        </p:sp>
        <p:sp>
          <p:nvSpPr>
            <p:cNvPr id="21522" name="&quot;Client 2&quot;" descr="&quot;&quot;"/>
            <p:cNvSpPr>
              <a:spLocks noChangeArrowheads="1"/>
            </p:cNvSpPr>
            <p:nvPr/>
          </p:nvSpPr>
          <p:spPr bwMode="auto">
            <a:xfrm>
              <a:off x="2730612" y="5955521"/>
              <a:ext cx="838547" cy="282575"/>
            </a:xfrm>
            <a:prstGeom prst="roundRect">
              <a:avLst>
                <a:gd name="adj" fmla="val 4167"/>
              </a:avLst>
            </a:prstGeom>
            <a:noFill/>
            <a:ln w="9525" algn="ctr">
              <a:noFill/>
              <a:round/>
              <a:headEnd/>
              <a:tailEnd/>
            </a:ln>
            <a:effectLst/>
          </p:spPr>
          <p:txBody>
            <a:bodyPr lIns="36000" tIns="0" rIns="36000" bIns="0" anchor="ctr"/>
            <a:lstStyle/>
            <a:p>
              <a:pPr>
                <a:lnSpc>
                  <a:spcPct val="80000"/>
                </a:lnSpc>
              </a:pPr>
              <a:r>
                <a:rPr lang="en-US" sz="1600" b="1" dirty="0">
                  <a:solidFill>
                    <a:srgbClr val="000000"/>
                  </a:solidFill>
                  <a:latin typeface="Segoe UI" pitchFamily="34" charset="0"/>
                  <a:ea typeface="Segoe UI" pitchFamily="34" charset="0"/>
                  <a:cs typeface="Segoe UI" pitchFamily="34" charset="0"/>
                </a:rPr>
                <a:t>Client2</a:t>
              </a:r>
            </a:p>
          </p:txBody>
        </p:sp>
        <p:sp>
          <p:nvSpPr>
            <p:cNvPr id="21523" name="&quot;Server A&quot;" descr="&quot;&quot;"/>
            <p:cNvSpPr>
              <a:spLocks noChangeArrowheads="1"/>
            </p:cNvSpPr>
            <p:nvPr/>
          </p:nvSpPr>
          <p:spPr bwMode="auto">
            <a:xfrm>
              <a:off x="5773738" y="6116638"/>
              <a:ext cx="1614017" cy="282575"/>
            </a:xfrm>
            <a:prstGeom prst="roundRect">
              <a:avLst>
                <a:gd name="adj" fmla="val 4167"/>
              </a:avLst>
            </a:prstGeom>
            <a:noFill/>
            <a:ln w="9525" algn="ctr">
              <a:noFill/>
              <a:round/>
              <a:headEnd/>
              <a:tailEnd/>
            </a:ln>
            <a:effectLst/>
          </p:spPr>
          <p:txBody>
            <a:bodyPr lIns="36000" tIns="0" rIns="36000" bIns="0" anchor="ctr"/>
            <a:lstStyle/>
            <a:p>
              <a:pPr>
                <a:lnSpc>
                  <a:spcPct val="80000"/>
                </a:lnSpc>
              </a:pPr>
              <a:r>
                <a:rPr lang="en-US" sz="1600" b="1" dirty="0">
                  <a:solidFill>
                    <a:srgbClr val="000000"/>
                  </a:solidFill>
                  <a:latin typeface="Segoe UI" pitchFamily="34" charset="0"/>
                  <a:ea typeface="Segoe UI" pitchFamily="34" charset="0"/>
                  <a:cs typeface="Segoe UI" pitchFamily="34" charset="0"/>
                </a:rPr>
                <a:t>ServerA</a:t>
              </a:r>
            </a:p>
          </p:txBody>
        </p:sp>
        <p:pic>
          <p:nvPicPr>
            <p:cNvPr id="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618"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6069" name="frame 2 &quot;Where’s ServerA?&quot;" descr="This is the 2nd of 3 frames.&#10;Client 1 sends a query for the IP address of Server A. The request and resolution is a multi-step process because the local server must query other DNS servers for the address. These multiple steps are represented by arrows pointing from Client 1, to the local server, and on out to the external servers. Once Server A is found arrows point from it to the external servers, to the local server, and so back to Client 1.&#10;"/>
          <p:cNvSpPr>
            <a:spLocks noChangeArrowheads="1"/>
          </p:cNvSpPr>
          <p:nvPr/>
        </p:nvSpPr>
        <p:spPr bwMode="auto">
          <a:xfrm>
            <a:off x="1259632" y="3645024"/>
            <a:ext cx="2056213" cy="584200"/>
          </a:xfrm>
          <a:prstGeom prst="roundRect">
            <a:avLst>
              <a:gd name="adj" fmla="val 6329"/>
            </a:avLst>
          </a:prstGeom>
          <a:solidFill>
            <a:schemeClr val="accent1"/>
          </a:solidFill>
          <a:ln w="9525" algn="ctr">
            <a:noFill/>
            <a:round/>
            <a:headEnd/>
            <a:tailEnd/>
          </a:ln>
        </p:spPr>
        <p:txBody>
          <a:bodyPr lIns="36000" tIns="36000" rIns="36000" bIns="36000" anchor="ctr"/>
          <a:lstStyle/>
          <a:p>
            <a:r>
              <a:rPr lang="en-US" sz="1600" b="1" dirty="0">
                <a:solidFill>
                  <a:srgbClr val="000000"/>
                </a:solidFill>
                <a:latin typeface="Segoe UI" pitchFamily="34" charset="0"/>
                <a:ea typeface="Segoe UI" pitchFamily="34" charset="0"/>
                <a:cs typeface="Segoe UI" pitchFamily="34" charset="0"/>
              </a:rPr>
              <a:t>Where is </a:t>
            </a:r>
          </a:p>
          <a:p>
            <a:r>
              <a:rPr lang="en-US" sz="1600" b="1" dirty="0">
                <a:solidFill>
                  <a:srgbClr val="000000"/>
                </a:solidFill>
                <a:latin typeface="Segoe UI" pitchFamily="34" charset="0"/>
                <a:ea typeface="Segoe UI" pitchFamily="34" charset="0"/>
                <a:cs typeface="Segoe UI" pitchFamily="34" charset="0"/>
              </a:rPr>
              <a:t>ServerA?</a:t>
            </a:r>
          </a:p>
        </p:txBody>
      </p:sp>
      <p:sp>
        <p:nvSpPr>
          <p:cNvPr id="856089" name="&quot;ServerA is at ...&quot;"/>
          <p:cNvSpPr>
            <a:spLocks noChangeArrowheads="1"/>
          </p:cNvSpPr>
          <p:nvPr/>
        </p:nvSpPr>
        <p:spPr bwMode="auto">
          <a:xfrm>
            <a:off x="1284329" y="3591571"/>
            <a:ext cx="1567112" cy="602655"/>
          </a:xfrm>
          <a:prstGeom prst="roundRect">
            <a:avLst>
              <a:gd name="adj" fmla="val 6329"/>
            </a:avLst>
          </a:prstGeom>
          <a:solidFill>
            <a:schemeClr val="accent1"/>
          </a:solidFill>
          <a:ln w="9525" algn="ctr">
            <a:noFill/>
            <a:round/>
            <a:headEnd/>
            <a:tailEnd/>
          </a:ln>
          <a:effectLst/>
        </p:spPr>
        <p:txBody>
          <a:bodyPr lIns="0" tIns="0" rIns="0" bIns="0" anchor="ctr"/>
          <a:lstStyle/>
          <a:p>
            <a:r>
              <a:rPr lang="en-US" sz="1600" b="1" dirty="0">
                <a:solidFill>
                  <a:srgbClr val="000000"/>
                </a:solidFill>
                <a:latin typeface="Segoe UI" pitchFamily="34" charset="0"/>
                <a:ea typeface="Segoe UI" pitchFamily="34" charset="0"/>
                <a:cs typeface="Segoe UI" pitchFamily="34" charset="0"/>
              </a:rPr>
              <a:t>ServerA is at  131.107.0.44</a:t>
            </a:r>
          </a:p>
        </p:txBody>
      </p:sp>
      <p:sp>
        <p:nvSpPr>
          <p:cNvPr id="856090" name="frame 3 &quot;Where’s ServerA?&quot;" descr="This is the 3rd of 3 frames. Client 1 sends a query for the IP address of Server A. This request and resolution is a short 2 step process because the local server has the address in its cache. The 2 steps are represented by 2 arrows between Client 2 and the local server."/>
          <p:cNvSpPr>
            <a:spLocks noChangeArrowheads="1"/>
          </p:cNvSpPr>
          <p:nvPr/>
        </p:nvSpPr>
        <p:spPr bwMode="auto">
          <a:xfrm>
            <a:off x="3563888" y="5350222"/>
            <a:ext cx="2177678" cy="527050"/>
          </a:xfrm>
          <a:prstGeom prst="roundRect">
            <a:avLst>
              <a:gd name="adj" fmla="val 6329"/>
            </a:avLst>
          </a:prstGeom>
          <a:noFill/>
          <a:ln w="9525" algn="ctr">
            <a:noFill/>
            <a:round/>
            <a:headEnd/>
            <a:tailEnd/>
          </a:ln>
        </p:spPr>
        <p:txBody>
          <a:bodyPr lIns="36000" tIns="36000" rIns="36000" bIns="36000" anchor="ctr"/>
          <a:lstStyle/>
          <a:p>
            <a:r>
              <a:rPr lang="en-US" sz="1600" b="1" dirty="0">
                <a:solidFill>
                  <a:srgbClr val="000000"/>
                </a:solidFill>
                <a:latin typeface="Segoe UI" pitchFamily="34" charset="0"/>
                <a:ea typeface="Segoe UI" pitchFamily="34" charset="0"/>
                <a:cs typeface="Segoe UI" pitchFamily="34" charset="0"/>
              </a:rPr>
              <a:t>Where is </a:t>
            </a:r>
          </a:p>
          <a:p>
            <a:r>
              <a:rPr lang="en-US" sz="1600" b="1" dirty="0">
                <a:solidFill>
                  <a:srgbClr val="000000"/>
                </a:solidFill>
                <a:latin typeface="Segoe UI" pitchFamily="34" charset="0"/>
                <a:ea typeface="Segoe UI" pitchFamily="34" charset="0"/>
                <a:cs typeface="Segoe UI" pitchFamily="34" charset="0"/>
              </a:rPr>
              <a:t>ServerA?</a:t>
            </a:r>
          </a:p>
        </p:txBody>
      </p:sp>
      <p:sp>
        <p:nvSpPr>
          <p:cNvPr id="856091" name="&quot;ServerA is at ...&quot;"/>
          <p:cNvSpPr>
            <a:spLocks noChangeArrowheads="1"/>
          </p:cNvSpPr>
          <p:nvPr/>
        </p:nvSpPr>
        <p:spPr bwMode="auto">
          <a:xfrm>
            <a:off x="3605800" y="5383171"/>
            <a:ext cx="1461268" cy="479425"/>
          </a:xfrm>
          <a:prstGeom prst="roundRect">
            <a:avLst>
              <a:gd name="adj" fmla="val 6329"/>
            </a:avLst>
          </a:prstGeom>
          <a:solidFill>
            <a:schemeClr val="bg1"/>
          </a:solidFill>
          <a:ln w="9525" algn="ctr">
            <a:noFill/>
            <a:round/>
            <a:headEnd/>
            <a:tailEnd/>
          </a:ln>
          <a:effectLst/>
        </p:spPr>
        <p:txBody>
          <a:bodyPr lIns="0" tIns="0" rIns="0" bIns="0" anchor="ctr"/>
          <a:lstStyle/>
          <a:p>
            <a:r>
              <a:rPr lang="en-US" sz="1600" b="1" dirty="0">
                <a:solidFill>
                  <a:srgbClr val="000000"/>
                </a:solidFill>
                <a:latin typeface="Segoe UI" pitchFamily="34" charset="0"/>
                <a:ea typeface="Segoe UI" pitchFamily="34" charset="0"/>
                <a:cs typeface="Segoe UI" pitchFamily="34" charset="0"/>
              </a:rPr>
              <a:t>ServerA is at  131.107.0.44</a:t>
            </a:r>
          </a:p>
        </p:txBody>
      </p:sp>
      <p:sp>
        <p:nvSpPr>
          <p:cNvPr id="21511" name="slide title"/>
          <p:cNvSpPr>
            <a:spLocks noGrp="1" noChangeArrowheads="1"/>
          </p:cNvSpPr>
          <p:nvPr>
            <p:ph type="title"/>
          </p:nvPr>
        </p:nvSpPr>
        <p:spPr/>
        <p:txBody>
          <a:bodyPr/>
          <a:lstStyle/>
          <a:p>
            <a:pPr eaLnBrk="1" hangingPunct="1"/>
            <a:r>
              <a:rPr lang="en-US" sz="2800" dirty="0">
                <a:latin typeface="Segoe UI" pitchFamily="34" charset="0"/>
                <a:ea typeface="Segoe UI" pitchFamily="34" charset="0"/>
                <a:cs typeface="Segoe UI" pitchFamily="34" charset="0"/>
              </a:rPr>
              <a:t>What is DNS caching?</a:t>
            </a:r>
          </a:p>
        </p:txBody>
      </p:sp>
      <p:sp>
        <p:nvSpPr>
          <p:cNvPr id="856070" name="Oval 6" descr="&quot;&quot;"/>
          <p:cNvSpPr>
            <a:spLocks noChangeArrowheads="1"/>
          </p:cNvSpPr>
          <p:nvPr/>
        </p:nvSpPr>
        <p:spPr bwMode="auto">
          <a:xfrm>
            <a:off x="5807075" y="4976813"/>
            <a:ext cx="2101850" cy="1149350"/>
          </a:xfrm>
          <a:prstGeom prst="ellipse">
            <a:avLst/>
          </a:prstGeom>
          <a:noFill/>
          <a:ln w="9525" algn="ctr">
            <a:noFill/>
            <a:round/>
            <a:headEnd/>
            <a:tailEnd/>
          </a:ln>
          <a:effectLst>
            <a:outerShdw dist="35921" dir="2700000" algn="ctr" rotWithShape="0">
              <a:srgbClr val="ADADAD"/>
            </a:outerShdw>
          </a:effectLst>
        </p:spPr>
        <p:txBody>
          <a:bodyPr wrap="none" anchor="ctr"/>
          <a:lstStyle/>
          <a:p>
            <a:pPr>
              <a:defRPr/>
            </a:pPr>
            <a:endParaRPr lang="en-US" sz="1600" dirty="0">
              <a:solidFill>
                <a:srgbClr val="000000"/>
              </a:solidFill>
            </a:endParaRPr>
          </a:p>
        </p:txBody>
      </p:sp>
      <p:sp>
        <p:nvSpPr>
          <p:cNvPr id="856072" name="Arc 8" descr="&quot;&quot;"/>
          <p:cNvSpPr>
            <a:spLocks/>
          </p:cNvSpPr>
          <p:nvPr/>
        </p:nvSpPr>
        <p:spPr bwMode="auto">
          <a:xfrm>
            <a:off x="5829300" y="4492625"/>
            <a:ext cx="1284288" cy="947738"/>
          </a:xfrm>
          <a:custGeom>
            <a:avLst/>
            <a:gdLst>
              <a:gd name="T0" fmla="*/ 2147483647 w 15563"/>
              <a:gd name="T1" fmla="*/ 2147483647 h 19332"/>
              <a:gd name="T2" fmla="*/ 2147483647 w 15563"/>
              <a:gd name="T3" fmla="*/ 2147483647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2" name="Arc 18" descr="&quot;&quot;"/>
          <p:cNvSpPr>
            <a:spLocks/>
          </p:cNvSpPr>
          <p:nvPr/>
        </p:nvSpPr>
        <p:spPr bwMode="auto">
          <a:xfrm>
            <a:off x="4652963" y="3621088"/>
            <a:ext cx="1133475" cy="882650"/>
          </a:xfrm>
          <a:custGeom>
            <a:avLst/>
            <a:gdLst>
              <a:gd name="T0" fmla="*/ 0 w 15285"/>
              <a:gd name="T1" fmla="*/ 2147483647 h 21600"/>
              <a:gd name="T2" fmla="*/ 2147483647 w 15285"/>
              <a:gd name="T3" fmla="*/ 11122658 h 21600"/>
              <a:gd name="T4" fmla="*/ 2147483647 w 15285"/>
              <a:gd name="T5" fmla="*/ 2147483647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3" name="Arc 19" descr="&quot;&quot;"/>
          <p:cNvSpPr>
            <a:spLocks/>
          </p:cNvSpPr>
          <p:nvPr/>
        </p:nvSpPr>
        <p:spPr bwMode="auto">
          <a:xfrm>
            <a:off x="5741566" y="4461743"/>
            <a:ext cx="1782762" cy="479425"/>
          </a:xfrm>
          <a:custGeom>
            <a:avLst/>
            <a:gdLst>
              <a:gd name="T0" fmla="*/ 2147483647 w 21600"/>
              <a:gd name="T1" fmla="*/ 0 h 9780"/>
              <a:gd name="T2" fmla="*/ 2147483647 w 21600"/>
              <a:gd name="T3" fmla="*/ 2147483647 h 9780"/>
              <a:gd name="T4" fmla="*/ 0 w 21600"/>
              <a:gd name="T5" fmla="*/ 2147483647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4" name="Arc 20" descr="&quot;&quot;"/>
          <p:cNvSpPr>
            <a:spLocks/>
          </p:cNvSpPr>
          <p:nvPr/>
        </p:nvSpPr>
        <p:spPr bwMode="auto">
          <a:xfrm>
            <a:off x="5773738" y="3543300"/>
            <a:ext cx="1331912" cy="982663"/>
          </a:xfrm>
          <a:custGeom>
            <a:avLst/>
            <a:gdLst>
              <a:gd name="T0" fmla="*/ 2147483647 w 16140"/>
              <a:gd name="T1" fmla="*/ 0 h 20082"/>
              <a:gd name="T2" fmla="*/ 2147483647 w 16140"/>
              <a:gd name="T3" fmla="*/ 2147483647 h 20082"/>
              <a:gd name="T4" fmla="*/ 0 w 16140"/>
              <a:gd name="T5" fmla="*/ 2147483647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5" name="Arc 21" descr="&quot;&quot;"/>
          <p:cNvSpPr>
            <a:spLocks/>
          </p:cNvSpPr>
          <p:nvPr/>
        </p:nvSpPr>
        <p:spPr bwMode="auto">
          <a:xfrm>
            <a:off x="4652963" y="3470275"/>
            <a:ext cx="1122362" cy="1055688"/>
          </a:xfrm>
          <a:custGeom>
            <a:avLst/>
            <a:gdLst>
              <a:gd name="T0" fmla="*/ 0 w 13606"/>
              <a:gd name="T1" fmla="*/ 2147483647 h 21543"/>
              <a:gd name="T2" fmla="*/ 2147483647 w 13606"/>
              <a:gd name="T3" fmla="*/ 0 h 21543"/>
              <a:gd name="T4" fmla="*/ 2147483647 w 13606"/>
              <a:gd name="T5" fmla="*/ 2147483647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6" name="Arc 22" descr="&quot;&quot;"/>
          <p:cNvSpPr>
            <a:spLocks/>
          </p:cNvSpPr>
          <p:nvPr/>
        </p:nvSpPr>
        <p:spPr bwMode="auto">
          <a:xfrm>
            <a:off x="5815013" y="3678238"/>
            <a:ext cx="1247775" cy="838200"/>
          </a:xfrm>
          <a:custGeom>
            <a:avLst/>
            <a:gdLst>
              <a:gd name="T0" fmla="*/ 2147483647 w 16830"/>
              <a:gd name="T1" fmla="*/ 0 h 20529"/>
              <a:gd name="T2" fmla="*/ 2147483647 w 16830"/>
              <a:gd name="T3" fmla="*/ 2147483647 h 20529"/>
              <a:gd name="T4" fmla="*/ 0 w 16830"/>
              <a:gd name="T5" fmla="*/ 2147483647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7" name="Arc 23" descr="&quot;&quot;"/>
          <p:cNvSpPr>
            <a:spLocks/>
          </p:cNvSpPr>
          <p:nvPr/>
        </p:nvSpPr>
        <p:spPr bwMode="auto">
          <a:xfrm>
            <a:off x="5785967" y="4391025"/>
            <a:ext cx="1601788" cy="620712"/>
          </a:xfrm>
          <a:custGeom>
            <a:avLst/>
            <a:gdLst>
              <a:gd name="T0" fmla="*/ 2147483647 w 21600"/>
              <a:gd name="T1" fmla="*/ 0 h 15183"/>
              <a:gd name="T2" fmla="*/ 2147483647 w 21600"/>
              <a:gd name="T3" fmla="*/ 2147483647 h 15183"/>
              <a:gd name="T4" fmla="*/ 0 w 21600"/>
              <a:gd name="T5" fmla="*/ 2147483647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8" name="Arc 24" descr="&quot;&quot;"/>
          <p:cNvSpPr>
            <a:spLocks/>
          </p:cNvSpPr>
          <p:nvPr/>
        </p:nvSpPr>
        <p:spPr bwMode="auto">
          <a:xfrm>
            <a:off x="5870575" y="4484688"/>
            <a:ext cx="1189038" cy="773112"/>
          </a:xfrm>
          <a:custGeom>
            <a:avLst/>
            <a:gdLst>
              <a:gd name="T0" fmla="*/ 2147483647 w 16040"/>
              <a:gd name="T1" fmla="*/ 2147483647 h 18912"/>
              <a:gd name="T2" fmla="*/ 2147483647 w 16040"/>
              <a:gd name="T3" fmla="*/ 2147483647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92" name="Line 28" descr="&quot;&quot;"/>
          <p:cNvSpPr>
            <a:spLocks noChangeShapeType="1"/>
          </p:cNvSpPr>
          <p:nvPr/>
        </p:nvSpPr>
        <p:spPr bwMode="auto">
          <a:xfrm flipV="1">
            <a:off x="2660067" y="4022835"/>
            <a:ext cx="971550" cy="4778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856093" name="Line 29" descr="&quot;&quot;"/>
          <p:cNvSpPr>
            <a:spLocks noChangeShapeType="1"/>
          </p:cNvSpPr>
          <p:nvPr/>
        </p:nvSpPr>
        <p:spPr bwMode="auto">
          <a:xfrm flipH="1">
            <a:off x="2662358" y="4175247"/>
            <a:ext cx="998537" cy="493713"/>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856094" name="Line 30" descr="&quot;&quot;"/>
          <p:cNvSpPr>
            <a:spLocks noChangeShapeType="1"/>
          </p:cNvSpPr>
          <p:nvPr/>
        </p:nvSpPr>
        <p:spPr bwMode="auto">
          <a:xfrm flipH="1">
            <a:off x="3414477" y="4479925"/>
            <a:ext cx="566091" cy="73390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856095" name="Line 31" descr="&quot;&quot;"/>
          <p:cNvSpPr>
            <a:spLocks noChangeShapeType="1"/>
          </p:cNvSpPr>
          <p:nvPr/>
        </p:nvSpPr>
        <p:spPr bwMode="auto">
          <a:xfrm flipV="1">
            <a:off x="3267663" y="4394993"/>
            <a:ext cx="593725" cy="7397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graphicFrame>
        <p:nvGraphicFramePr>
          <p:cNvPr id="856136" name="table"/>
          <p:cNvGraphicFramePr>
            <a:graphicFrameLocks noGrp="1"/>
          </p:cNvGraphicFramePr>
          <p:nvPr>
            <p:extLst/>
          </p:nvPr>
        </p:nvGraphicFramePr>
        <p:xfrm>
          <a:off x="1483461" y="810489"/>
          <a:ext cx="6018213" cy="1097112"/>
        </p:xfrm>
        <a:graphic>
          <a:graphicData uri="http://schemas.openxmlformats.org/drawingml/2006/table">
            <a:tbl>
              <a:tblPr firstRow="1" bandRow="1">
                <a:tableStyleId>{616DA210-FB5B-4158-B5E0-FEB733F419BA}</a:tableStyleId>
              </a:tblPr>
              <a:tblGrid>
                <a:gridCol w="2652713">
                  <a:extLst>
                    <a:ext uri="{9D8B030D-6E8A-4147-A177-3AD203B41FA5}">
                      <a16:colId xmlns="" xmlns:a16="http://schemas.microsoft.com/office/drawing/2014/main" val="20000"/>
                    </a:ext>
                  </a:extLst>
                </a:gridCol>
                <a:gridCol w="1762125">
                  <a:extLst>
                    <a:ext uri="{9D8B030D-6E8A-4147-A177-3AD203B41FA5}">
                      <a16:colId xmlns="" xmlns:a16="http://schemas.microsoft.com/office/drawing/2014/main" val="20001"/>
                    </a:ext>
                  </a:extLst>
                </a:gridCol>
                <a:gridCol w="1603375">
                  <a:extLst>
                    <a:ext uri="{9D8B030D-6E8A-4147-A177-3AD203B41FA5}">
                      <a16:colId xmlns="" xmlns:a16="http://schemas.microsoft.com/office/drawing/2014/main" val="20002"/>
                    </a:ext>
                  </a:extLst>
                </a:gridCol>
              </a:tblGrid>
              <a:tr h="365704">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Segoe UI" pitchFamily="34" charset="0"/>
                          <a:cs typeface="Segoe UI" pitchFamily="34" charset="0"/>
                        </a:rPr>
                        <a:t>DNS server cache</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657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Segoe UI" pitchFamily="34" charset="0"/>
                          <a:cs typeface="Segoe UI" pitchFamily="34" charset="0"/>
                        </a:rPr>
                        <a:t>Host name</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u="none" strike="noStrike" cap="none" normalizeH="0" baseline="0" dirty="0">
                          <a:ln>
                            <a:noFill/>
                          </a:ln>
                          <a:effectLst/>
                          <a:latin typeface="Segoe UI" pitchFamily="34" charset="0"/>
                          <a:cs typeface="Segoe UI" pitchFamily="34" charset="0"/>
                        </a:rPr>
                        <a:t>IP address</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u="none" strike="noStrike" cap="none" normalizeH="0" baseline="0" dirty="0">
                          <a:ln>
                            <a:noFill/>
                          </a:ln>
                          <a:effectLst/>
                          <a:latin typeface="Segoe UI" pitchFamily="34" charset="0"/>
                          <a:cs typeface="Segoe UI" pitchFamily="34" charset="0"/>
                        </a:rPr>
                        <a:t>TTL</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 xmlns:a16="http://schemas.microsoft.com/office/drawing/2014/main" val="10001"/>
                  </a:ext>
                </a:extLst>
              </a:tr>
              <a:tr h="3657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Segoe UI" pitchFamily="34" charset="0"/>
                          <a:cs typeface="Segoe UI" pitchFamily="34" charset="0"/>
                        </a:rPr>
                        <a:t>ServerA.contoso.com</a:t>
                      </a:r>
                      <a:endPar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u="none" strike="noStrike" cap="none" normalizeH="0" baseline="0" dirty="0">
                          <a:ln>
                            <a:noFill/>
                          </a:ln>
                          <a:effectLst/>
                          <a:latin typeface="Segoe UI" pitchFamily="34" charset="0"/>
                          <a:cs typeface="Segoe UI" pitchFamily="34" charset="0"/>
                        </a:rPr>
                        <a:t>131.107.0.44</a:t>
                      </a:r>
                      <a:endPar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u="none" strike="noStrike" cap="none" normalizeH="0" baseline="0" dirty="0">
                          <a:ln>
                            <a:noFill/>
                          </a:ln>
                          <a:effectLst/>
                          <a:latin typeface="Segoe UI" pitchFamily="34" charset="0"/>
                          <a:cs typeface="Segoe UI" pitchFamily="34" charset="0"/>
                        </a:rPr>
                        <a:t>28 seconds</a:t>
                      </a:r>
                      <a:endPar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pic>
        <p:nvPicPr>
          <p:cNvPr id="4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25"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The diagram depicts the process used to obtain a DNS record and then to cache that record. The client petitions its DNS server, and the server obtains the required record from the authoritative DNS server. The result is cached at the DNS server and at the DNS client."/>
          <p:cNvPicPr>
            <a:picLocks noChangeAspect="1"/>
          </p:cNvPicPr>
          <p:nvPr/>
        </p:nvPicPr>
        <p:blipFill>
          <a:blip r:embed="rId7"/>
          <a:stretch>
            <a:fillRect/>
          </a:stretch>
        </p:blipFill>
        <p:spPr>
          <a:xfrm>
            <a:off x="1739049" y="4500672"/>
            <a:ext cx="767771" cy="681262"/>
          </a:xfrm>
          <a:prstGeom prst="rect">
            <a:avLst/>
          </a:prstGeom>
        </p:spPr>
      </p:pic>
      <p:pic>
        <p:nvPicPr>
          <p:cNvPr id="5" name="Picture 4"/>
          <p:cNvPicPr>
            <a:picLocks noChangeAspect="1"/>
          </p:cNvPicPr>
          <p:nvPr/>
        </p:nvPicPr>
        <p:blipFill>
          <a:blip r:embed="rId8"/>
          <a:stretch>
            <a:fillRect/>
          </a:stretch>
        </p:blipFill>
        <p:spPr>
          <a:xfrm>
            <a:off x="2722318" y="5298762"/>
            <a:ext cx="768163" cy="682811"/>
          </a:xfrm>
          <a:prstGeom prst="rect">
            <a:avLst/>
          </a:prstGeom>
        </p:spPr>
      </p:pic>
      <p:pic>
        <p:nvPicPr>
          <p:cNvPr id="6" name="Picture 5"/>
          <p:cNvPicPr>
            <a:picLocks noChangeAspect="1"/>
          </p:cNvPicPr>
          <p:nvPr/>
        </p:nvPicPr>
        <p:blipFill>
          <a:blip r:embed="rId9"/>
          <a:stretch>
            <a:fillRect/>
          </a:stretch>
        </p:blipFill>
        <p:spPr>
          <a:xfrm>
            <a:off x="4053363" y="3025852"/>
            <a:ext cx="513215" cy="1490586"/>
          </a:xfrm>
          <a:prstGeom prst="rect">
            <a:avLst/>
          </a:prstGeom>
        </p:spPr>
      </p:pic>
      <p:pic>
        <p:nvPicPr>
          <p:cNvPr id="7" name="Picture 6"/>
          <p:cNvPicPr>
            <a:picLocks noChangeAspect="1"/>
          </p:cNvPicPr>
          <p:nvPr/>
        </p:nvPicPr>
        <p:blipFill>
          <a:blip r:embed="rId10"/>
          <a:stretch>
            <a:fillRect/>
          </a:stretch>
        </p:blipFill>
        <p:spPr>
          <a:xfrm>
            <a:off x="5793197" y="2499216"/>
            <a:ext cx="512108" cy="1493649"/>
          </a:xfrm>
          <a:prstGeom prst="rect">
            <a:avLst/>
          </a:prstGeom>
        </p:spPr>
      </p:pic>
      <p:pic>
        <p:nvPicPr>
          <p:cNvPr id="9" name="Picture 8"/>
          <p:cNvPicPr>
            <a:picLocks noChangeAspect="1"/>
          </p:cNvPicPr>
          <p:nvPr/>
        </p:nvPicPr>
        <p:blipFill>
          <a:blip r:embed="rId10"/>
          <a:stretch>
            <a:fillRect/>
          </a:stretch>
        </p:blipFill>
        <p:spPr>
          <a:xfrm>
            <a:off x="5919415" y="4455413"/>
            <a:ext cx="512108" cy="1493649"/>
          </a:xfrm>
          <a:prstGeom prst="rect">
            <a:avLst/>
          </a:prstGeom>
        </p:spPr>
      </p:pic>
      <p:pic>
        <p:nvPicPr>
          <p:cNvPr id="8" name="Picture 7"/>
          <p:cNvPicPr>
            <a:picLocks noChangeAspect="1"/>
          </p:cNvPicPr>
          <p:nvPr/>
        </p:nvPicPr>
        <p:blipFill>
          <a:blip r:embed="rId10"/>
          <a:stretch>
            <a:fillRect/>
          </a:stretch>
        </p:blipFill>
        <p:spPr>
          <a:xfrm>
            <a:off x="7217564" y="2712929"/>
            <a:ext cx="512108" cy="1493649"/>
          </a:xfrm>
          <a:prstGeom prst="rect">
            <a:avLst/>
          </a:prstGeom>
        </p:spPr>
      </p:pic>
      <p:sp>
        <p:nvSpPr>
          <p:cNvPr id="35" name="AutoShape 17"/>
          <p:cNvSpPr>
            <a:spLocks noChangeArrowheads="1"/>
          </p:cNvSpPr>
          <p:nvPr/>
        </p:nvSpPr>
        <p:spPr bwMode="auto">
          <a:xfrm>
            <a:off x="3714377" y="2512926"/>
            <a:ext cx="1122363" cy="548755"/>
          </a:xfrm>
          <a:prstGeom prst="roundRect">
            <a:avLst>
              <a:gd name="adj" fmla="val 4167"/>
            </a:avLst>
          </a:prstGeom>
          <a:noFill/>
          <a:ln w="9525" algn="ctr">
            <a:noFill/>
            <a:round/>
            <a:headEnd/>
            <a:tailEnd/>
          </a:ln>
        </p:spPr>
        <p:txBody>
          <a:bodyPr anchor="ctr"/>
          <a:lstStyle/>
          <a:p>
            <a:pPr algn="ctr">
              <a:lnSpc>
                <a:spcPct val="80000"/>
              </a:lnSpc>
            </a:pPr>
            <a:r>
              <a:rPr lang="en-US" sz="1400" b="1" dirty="0">
                <a:latin typeface="Segoe UI" pitchFamily="34" charset="0"/>
                <a:ea typeface="Segoe UI" pitchFamily="34" charset="0"/>
                <a:cs typeface="Segoe UI" pitchFamily="34" charset="0"/>
              </a:rPr>
              <a:t>Internal DNS</a:t>
            </a:r>
          </a:p>
        </p:txBody>
      </p:sp>
      <p:sp>
        <p:nvSpPr>
          <p:cNvPr id="36" name="AutoShape 17"/>
          <p:cNvSpPr>
            <a:spLocks noChangeArrowheads="1"/>
          </p:cNvSpPr>
          <p:nvPr/>
        </p:nvSpPr>
        <p:spPr bwMode="auto">
          <a:xfrm>
            <a:off x="4797052" y="2349731"/>
            <a:ext cx="1122363" cy="548755"/>
          </a:xfrm>
          <a:prstGeom prst="roundRect">
            <a:avLst>
              <a:gd name="adj" fmla="val 4167"/>
            </a:avLst>
          </a:prstGeom>
          <a:noFill/>
          <a:ln w="9525" algn="ctr">
            <a:noFill/>
            <a:round/>
            <a:headEnd/>
            <a:tailEnd/>
          </a:ln>
        </p:spPr>
        <p:txBody>
          <a:bodyPr anchor="ctr"/>
          <a:lstStyle/>
          <a:p>
            <a:pPr algn="ctr">
              <a:lnSpc>
                <a:spcPct val="80000"/>
              </a:lnSpc>
            </a:pPr>
            <a:r>
              <a:rPr lang="en-US" sz="1400" b="1" dirty="0">
                <a:latin typeface="Segoe UI" pitchFamily="34" charset="0"/>
                <a:ea typeface="Segoe UI" pitchFamily="34" charset="0"/>
                <a:cs typeface="Segoe UI" pitchFamily="34" charset="0"/>
              </a:rPr>
              <a:t>Internet DNS</a:t>
            </a:r>
          </a:p>
        </p:txBody>
      </p:sp>
      <p:sp>
        <p:nvSpPr>
          <p:cNvPr id="37" name="AutoShape 17"/>
          <p:cNvSpPr>
            <a:spLocks noChangeArrowheads="1"/>
          </p:cNvSpPr>
          <p:nvPr/>
        </p:nvSpPr>
        <p:spPr bwMode="auto">
          <a:xfrm>
            <a:off x="7098173" y="2230488"/>
            <a:ext cx="1122363" cy="548755"/>
          </a:xfrm>
          <a:prstGeom prst="roundRect">
            <a:avLst>
              <a:gd name="adj" fmla="val 4167"/>
            </a:avLst>
          </a:prstGeom>
          <a:noFill/>
          <a:ln w="9525" algn="ctr">
            <a:noFill/>
            <a:round/>
            <a:headEnd/>
            <a:tailEnd/>
          </a:ln>
        </p:spPr>
        <p:txBody>
          <a:bodyPr anchor="ctr"/>
          <a:lstStyle/>
          <a:p>
            <a:pPr algn="ctr">
              <a:lnSpc>
                <a:spcPct val="80000"/>
              </a:lnSpc>
            </a:pPr>
            <a:r>
              <a:rPr lang="en-US" sz="1400" b="1" dirty="0">
                <a:latin typeface="Segoe UI" pitchFamily="34" charset="0"/>
                <a:ea typeface="Segoe UI" pitchFamily="34" charset="0"/>
                <a:cs typeface="Segoe UI" pitchFamily="34" charset="0"/>
              </a:rPr>
              <a:t>Contoso DNS</a:t>
            </a:r>
          </a:p>
        </p:txBody>
      </p:sp>
    </p:spTree>
    <p:custDataLst>
      <p:tags r:id="rId1"/>
    </p:custDataLst>
    <p:extLst>
      <p:ext uri="{BB962C8B-B14F-4D97-AF65-F5344CB8AC3E}">
        <p14:creationId xmlns:p14="http://schemas.microsoft.com/office/powerpoint/2010/main" val="279598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56069"/>
                                        </p:tgtEl>
                                        <p:attrNameLst>
                                          <p:attrName>style.visibility</p:attrName>
                                        </p:attrNameLst>
                                      </p:cBhvr>
                                      <p:to>
                                        <p:strVal val="visible"/>
                                      </p:to>
                                    </p:set>
                                    <p:animEffect transition="in" filter="fade">
                                      <p:cBhvr>
                                        <p:cTn id="11" dur="500"/>
                                        <p:tgtEl>
                                          <p:spTgt spid="856069"/>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56092"/>
                                        </p:tgtEl>
                                        <p:attrNameLst>
                                          <p:attrName>style.visibility</p:attrName>
                                        </p:attrNameLst>
                                      </p:cBhvr>
                                      <p:to>
                                        <p:strVal val="visible"/>
                                      </p:to>
                                    </p:set>
                                    <p:animEffect transition="in" filter="wipe(left)">
                                      <p:cBhvr>
                                        <p:cTn id="15" dur="500"/>
                                        <p:tgtEl>
                                          <p:spTgt spid="856092"/>
                                        </p:tgtEl>
                                      </p:cBhvr>
                                    </p:animEffect>
                                  </p:childTnLst>
                                </p:cTn>
                              </p:par>
                            </p:childTnLst>
                          </p:cTn>
                        </p:par>
                        <p:par>
                          <p:cTn id="16" fill="hold" nodeType="after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56085"/>
                                        </p:tgtEl>
                                        <p:attrNameLst>
                                          <p:attrName>style.visibility</p:attrName>
                                        </p:attrNameLst>
                                      </p:cBhvr>
                                      <p:to>
                                        <p:strVal val="visible"/>
                                      </p:to>
                                    </p:set>
                                    <p:animEffect transition="in" filter="wipe(left)">
                                      <p:cBhvr>
                                        <p:cTn id="19" dur="500"/>
                                        <p:tgtEl>
                                          <p:spTgt spid="856085"/>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856084"/>
                                        </p:tgtEl>
                                        <p:attrNameLst>
                                          <p:attrName>style.visibility</p:attrName>
                                        </p:attrNameLst>
                                      </p:cBhvr>
                                      <p:to>
                                        <p:strVal val="visible"/>
                                      </p:to>
                                    </p:set>
                                    <p:animEffect transition="in" filter="wipe(left)">
                                      <p:cBhvr>
                                        <p:cTn id="23" dur="500"/>
                                        <p:tgtEl>
                                          <p:spTgt spid="856084"/>
                                        </p:tgtEl>
                                      </p:cBhvr>
                                    </p:animEffect>
                                  </p:childTnLst>
                                </p:cTn>
                              </p:par>
                            </p:childTnLst>
                          </p:cTn>
                        </p:par>
                        <p:par>
                          <p:cTn id="24" fill="hold" nodeType="afterGroup">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856083"/>
                                        </p:tgtEl>
                                        <p:attrNameLst>
                                          <p:attrName>style.visibility</p:attrName>
                                        </p:attrNameLst>
                                      </p:cBhvr>
                                      <p:to>
                                        <p:strVal val="visible"/>
                                      </p:to>
                                    </p:set>
                                    <p:animEffect transition="in" filter="wipe(up)">
                                      <p:cBhvr>
                                        <p:cTn id="27" dur="500"/>
                                        <p:tgtEl>
                                          <p:spTgt spid="856083"/>
                                        </p:tgtEl>
                                      </p:cBhvr>
                                    </p:animEffect>
                                  </p:childTnLst>
                                </p:cTn>
                              </p:par>
                            </p:childTnLst>
                          </p:cTn>
                        </p:par>
                        <p:par>
                          <p:cTn id="28" fill="hold" nodeType="afterGroup">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856072"/>
                                        </p:tgtEl>
                                        <p:attrNameLst>
                                          <p:attrName>style.visibility</p:attrName>
                                        </p:attrNameLst>
                                      </p:cBhvr>
                                      <p:to>
                                        <p:strVal val="visible"/>
                                      </p:to>
                                    </p:set>
                                    <p:animEffect transition="in" filter="wipe(right)">
                                      <p:cBhvr>
                                        <p:cTn id="31" dur="500"/>
                                        <p:tgtEl>
                                          <p:spTgt spid="856072"/>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856088"/>
                                        </p:tgtEl>
                                        <p:attrNameLst>
                                          <p:attrName>style.visibility</p:attrName>
                                        </p:attrNameLst>
                                      </p:cBhvr>
                                      <p:to>
                                        <p:strVal val="visible"/>
                                      </p:to>
                                    </p:set>
                                    <p:animEffect transition="in" filter="wipe(left)">
                                      <p:cBhvr>
                                        <p:cTn id="35" dur="500"/>
                                        <p:tgtEl>
                                          <p:spTgt spid="856088"/>
                                        </p:tgtEl>
                                      </p:cBhvr>
                                    </p:animEffect>
                                  </p:childTnLst>
                                </p:cTn>
                              </p:par>
                            </p:childTnLst>
                          </p:cTn>
                        </p:par>
                        <p:par>
                          <p:cTn id="36" fill="hold" nodeType="afterGroup">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856087"/>
                                        </p:tgtEl>
                                        <p:attrNameLst>
                                          <p:attrName>style.visibility</p:attrName>
                                        </p:attrNameLst>
                                      </p:cBhvr>
                                      <p:to>
                                        <p:strVal val="visible"/>
                                      </p:to>
                                    </p:set>
                                    <p:animEffect transition="in" filter="wipe(down)">
                                      <p:cBhvr>
                                        <p:cTn id="39" dur="500"/>
                                        <p:tgtEl>
                                          <p:spTgt spid="856087"/>
                                        </p:tgtEl>
                                      </p:cBhvr>
                                    </p:animEffect>
                                  </p:childTnLst>
                                </p:cTn>
                              </p:par>
                            </p:childTnLst>
                          </p:cTn>
                        </p:par>
                        <p:par>
                          <p:cTn id="40" fill="hold" nodeType="afterGroup">
                            <p:stCondLst>
                              <p:cond delay="4000"/>
                            </p:stCondLst>
                            <p:childTnLst>
                              <p:par>
                                <p:cTn id="41" presetID="22" presetClass="entr" presetSubtype="2" fill="hold" grpId="0" nodeType="afterEffect">
                                  <p:stCondLst>
                                    <p:cond delay="0"/>
                                  </p:stCondLst>
                                  <p:childTnLst>
                                    <p:set>
                                      <p:cBhvr>
                                        <p:cTn id="42" dur="1" fill="hold">
                                          <p:stCondLst>
                                            <p:cond delay="0"/>
                                          </p:stCondLst>
                                        </p:cTn>
                                        <p:tgtEl>
                                          <p:spTgt spid="856086"/>
                                        </p:tgtEl>
                                        <p:attrNameLst>
                                          <p:attrName>style.visibility</p:attrName>
                                        </p:attrNameLst>
                                      </p:cBhvr>
                                      <p:to>
                                        <p:strVal val="visible"/>
                                      </p:to>
                                    </p:set>
                                    <p:animEffect transition="in" filter="wipe(right)">
                                      <p:cBhvr>
                                        <p:cTn id="43" dur="500"/>
                                        <p:tgtEl>
                                          <p:spTgt spid="856086"/>
                                        </p:tgtEl>
                                      </p:cBhvr>
                                    </p:animEffect>
                                  </p:childTnLst>
                                </p:cTn>
                              </p:par>
                            </p:childTnLst>
                          </p:cTn>
                        </p:par>
                        <p:par>
                          <p:cTn id="44" fill="hold" nodeType="afterGroup">
                            <p:stCondLst>
                              <p:cond delay="4500"/>
                            </p:stCondLst>
                            <p:childTnLst>
                              <p:par>
                                <p:cTn id="45" presetID="22" presetClass="entr" presetSubtype="2" fill="hold" grpId="0" nodeType="afterEffect">
                                  <p:stCondLst>
                                    <p:cond delay="0"/>
                                  </p:stCondLst>
                                  <p:childTnLst>
                                    <p:set>
                                      <p:cBhvr>
                                        <p:cTn id="46" dur="1" fill="hold">
                                          <p:stCondLst>
                                            <p:cond delay="0"/>
                                          </p:stCondLst>
                                        </p:cTn>
                                        <p:tgtEl>
                                          <p:spTgt spid="856082"/>
                                        </p:tgtEl>
                                        <p:attrNameLst>
                                          <p:attrName>style.visibility</p:attrName>
                                        </p:attrNameLst>
                                      </p:cBhvr>
                                      <p:to>
                                        <p:strVal val="visible"/>
                                      </p:to>
                                    </p:set>
                                    <p:animEffect transition="in" filter="wipe(right)">
                                      <p:cBhvr>
                                        <p:cTn id="47" dur="500"/>
                                        <p:tgtEl>
                                          <p:spTgt spid="856082"/>
                                        </p:tgtEl>
                                      </p:cBhvr>
                                    </p:animEffect>
                                  </p:childTnLst>
                                </p:cTn>
                              </p:par>
                            </p:childTnLst>
                          </p:cTn>
                        </p:par>
                        <p:par>
                          <p:cTn id="48" fill="hold" nodeType="afterGroup">
                            <p:stCondLst>
                              <p:cond delay="5000"/>
                            </p:stCondLst>
                            <p:childTnLst>
                              <p:par>
                                <p:cTn id="49" presetID="10" presetClass="entr" presetSubtype="0" fill="hold" nodeType="afterEffect">
                                  <p:stCondLst>
                                    <p:cond delay="0"/>
                                  </p:stCondLst>
                                  <p:childTnLst>
                                    <p:set>
                                      <p:cBhvr>
                                        <p:cTn id="50" dur="1" fill="hold">
                                          <p:stCondLst>
                                            <p:cond delay="0"/>
                                          </p:stCondLst>
                                        </p:cTn>
                                        <p:tgtEl>
                                          <p:spTgt spid="856136"/>
                                        </p:tgtEl>
                                        <p:attrNameLst>
                                          <p:attrName>style.visibility</p:attrName>
                                        </p:attrNameLst>
                                      </p:cBhvr>
                                      <p:to>
                                        <p:strVal val="visible"/>
                                      </p:to>
                                    </p:set>
                                    <p:animEffect transition="in" filter="fade">
                                      <p:cBhvr>
                                        <p:cTn id="51" dur="500"/>
                                        <p:tgtEl>
                                          <p:spTgt spid="856136"/>
                                        </p:tgtEl>
                                      </p:cBhvr>
                                    </p:animEffect>
                                  </p:childTnLst>
                                </p:cTn>
                              </p:par>
                            </p:childTnLst>
                          </p:cTn>
                        </p:par>
                        <p:par>
                          <p:cTn id="52" fill="hold" nodeType="afterGroup">
                            <p:stCondLst>
                              <p:cond delay="5500"/>
                            </p:stCondLst>
                            <p:childTnLst>
                              <p:par>
                                <p:cTn id="53" presetID="22" presetClass="entr" presetSubtype="2" fill="hold" grpId="0" nodeType="afterEffect">
                                  <p:stCondLst>
                                    <p:cond delay="0"/>
                                  </p:stCondLst>
                                  <p:childTnLst>
                                    <p:set>
                                      <p:cBhvr>
                                        <p:cTn id="54" dur="1" fill="hold">
                                          <p:stCondLst>
                                            <p:cond delay="0"/>
                                          </p:stCondLst>
                                        </p:cTn>
                                        <p:tgtEl>
                                          <p:spTgt spid="856093"/>
                                        </p:tgtEl>
                                        <p:attrNameLst>
                                          <p:attrName>style.visibility</p:attrName>
                                        </p:attrNameLst>
                                      </p:cBhvr>
                                      <p:to>
                                        <p:strVal val="visible"/>
                                      </p:to>
                                    </p:set>
                                    <p:animEffect transition="in" filter="wipe(right)">
                                      <p:cBhvr>
                                        <p:cTn id="55" dur="500"/>
                                        <p:tgtEl>
                                          <p:spTgt spid="856093"/>
                                        </p:tgtEl>
                                      </p:cBhvr>
                                    </p:animEffect>
                                  </p:childTnLst>
                                </p:cTn>
                              </p:par>
                            </p:childTnLst>
                          </p:cTn>
                        </p:par>
                        <p:par>
                          <p:cTn id="56" fill="hold">
                            <p:stCondLst>
                              <p:cond delay="6000"/>
                            </p:stCondLst>
                            <p:childTnLst>
                              <p:par>
                                <p:cTn id="57" presetID="10" presetClass="exit" presetSubtype="0" fill="hold" grpId="2" nodeType="afterEffect">
                                  <p:stCondLst>
                                    <p:cond delay="0"/>
                                  </p:stCondLst>
                                  <p:childTnLst>
                                    <p:animEffect transition="out" filter="fade">
                                      <p:cBhvr>
                                        <p:cTn id="58" dur="500"/>
                                        <p:tgtEl>
                                          <p:spTgt spid="856069"/>
                                        </p:tgtEl>
                                      </p:cBhvr>
                                    </p:animEffect>
                                    <p:set>
                                      <p:cBhvr>
                                        <p:cTn id="59" dur="1" fill="hold">
                                          <p:stCondLst>
                                            <p:cond delay="499"/>
                                          </p:stCondLst>
                                        </p:cTn>
                                        <p:tgtEl>
                                          <p:spTgt spid="856069"/>
                                        </p:tgtEl>
                                        <p:attrNameLst>
                                          <p:attrName>style.visibility</p:attrName>
                                        </p:attrNameLst>
                                      </p:cBhvr>
                                      <p:to>
                                        <p:strVal val="hidden"/>
                                      </p:to>
                                    </p:set>
                                  </p:childTnLst>
                                </p:cTn>
                              </p:par>
                            </p:childTnLst>
                          </p:cTn>
                        </p:par>
                        <p:par>
                          <p:cTn id="60" fill="hold" nodeType="afterGroup">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856089"/>
                                        </p:tgtEl>
                                        <p:attrNameLst>
                                          <p:attrName>style.visibility</p:attrName>
                                        </p:attrNameLst>
                                      </p:cBhvr>
                                      <p:to>
                                        <p:strVal val="visible"/>
                                      </p:to>
                                    </p:set>
                                    <p:animEffect transition="in" filter="fade">
                                      <p:cBhvr>
                                        <p:cTn id="63" dur="500"/>
                                        <p:tgtEl>
                                          <p:spTgt spid="85608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856069"/>
                                        </p:tgtEl>
                                      </p:cBhvr>
                                    </p:animEffect>
                                    <p:set>
                                      <p:cBhvr>
                                        <p:cTn id="68" dur="1" fill="hold">
                                          <p:stCondLst>
                                            <p:cond delay="499"/>
                                          </p:stCondLst>
                                        </p:cTn>
                                        <p:tgtEl>
                                          <p:spTgt spid="856069"/>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856090"/>
                                        </p:tgtEl>
                                        <p:attrNameLst>
                                          <p:attrName>style.visibility</p:attrName>
                                        </p:attrNameLst>
                                      </p:cBhvr>
                                      <p:to>
                                        <p:strVal val="visible"/>
                                      </p:to>
                                    </p:set>
                                    <p:animEffect transition="in" filter="fade">
                                      <p:cBhvr>
                                        <p:cTn id="71" dur="500"/>
                                        <p:tgtEl>
                                          <p:spTgt spid="856090"/>
                                        </p:tgtEl>
                                      </p:cBhvr>
                                    </p:animEffect>
                                  </p:childTnLst>
                                </p:cTn>
                              </p:par>
                            </p:childTnLst>
                          </p:cTn>
                        </p:par>
                        <p:par>
                          <p:cTn id="72" fill="hold" nodeType="afterGroup">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856095"/>
                                        </p:tgtEl>
                                        <p:attrNameLst>
                                          <p:attrName>style.visibility</p:attrName>
                                        </p:attrNameLst>
                                      </p:cBhvr>
                                      <p:to>
                                        <p:strVal val="visible"/>
                                      </p:to>
                                    </p:set>
                                    <p:animEffect transition="in" filter="wipe(down)">
                                      <p:cBhvr>
                                        <p:cTn id="75" dur="500"/>
                                        <p:tgtEl>
                                          <p:spTgt spid="856095"/>
                                        </p:tgtEl>
                                      </p:cBhvr>
                                    </p:animEffect>
                                  </p:childTnLst>
                                </p:cTn>
                              </p:par>
                            </p:childTnLst>
                          </p:cTn>
                        </p:par>
                        <p:par>
                          <p:cTn id="76" fill="hold" nodeType="afterGroup">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856094"/>
                                        </p:tgtEl>
                                        <p:attrNameLst>
                                          <p:attrName>style.visibility</p:attrName>
                                        </p:attrNameLst>
                                      </p:cBhvr>
                                      <p:to>
                                        <p:strVal val="visible"/>
                                      </p:to>
                                    </p:set>
                                    <p:animEffect transition="in" filter="wipe(up)">
                                      <p:cBhvr>
                                        <p:cTn id="79" dur="500"/>
                                        <p:tgtEl>
                                          <p:spTgt spid="856094"/>
                                        </p:tgtEl>
                                      </p:cBhvr>
                                    </p:animEffect>
                                  </p:childTnLst>
                                </p:cTn>
                              </p:par>
                            </p:childTnLst>
                          </p:cTn>
                        </p:par>
                        <p:par>
                          <p:cTn id="80" fill="hold" nodeType="afterGroup">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856091"/>
                                        </p:tgtEl>
                                        <p:attrNameLst>
                                          <p:attrName>style.visibility</p:attrName>
                                        </p:attrNameLst>
                                      </p:cBhvr>
                                      <p:to>
                                        <p:strVal val="visible"/>
                                      </p:to>
                                    </p:set>
                                    <p:animEffect transition="in" filter="fade">
                                      <p:cBhvr>
                                        <p:cTn id="83" dur="500"/>
                                        <p:tgtEl>
                                          <p:spTgt spid="856091"/>
                                        </p:tgtEl>
                                      </p:cBhvr>
                                    </p:animEffec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9" grpId="0" animBg="1" autoUpdateAnimBg="0"/>
      <p:bldP spid="856069" grpId="1" animBg="1"/>
      <p:bldP spid="856069" grpId="2" animBg="1"/>
      <p:bldP spid="856089" grpId="0" animBg="1" autoUpdateAnimBg="0"/>
      <p:bldP spid="856090" grpId="0"/>
      <p:bldP spid="856091" grpId="0" animBg="1"/>
      <p:bldP spid="856072" grpId="0" animBg="1"/>
      <p:bldP spid="856082" grpId="0" animBg="1"/>
      <p:bldP spid="856083" grpId="0" animBg="1"/>
      <p:bldP spid="856084" grpId="0" animBg="1"/>
      <p:bldP spid="856085" grpId="0" animBg="1"/>
      <p:bldP spid="856086" grpId="0" animBg="1"/>
      <p:bldP spid="856087" grpId="0" animBg="1"/>
      <p:bldP spid="856088" grpId="0" animBg="1"/>
      <p:bldP spid="856092" grpId="0" animBg="1"/>
      <p:bldP spid="856093" grpId="0" animBg="1"/>
      <p:bldP spid="856094" grpId="0" animBg="1"/>
      <p:bldP spid="8560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6862dd46-c73d-450c-9723-c11b8fceb5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Implementing DNS servers
Configuring zones in DNS
Configuring name resolution between DNS zones
Configuring DNS integration with AD </a:t>
            </a:r>
            <a:r>
              <a:rPr lang="en-US" dirty="0" smtClean="0"/>
              <a:t>DS</a:t>
            </a:r>
            <a:endParaRPr lang="en-US" dirty="0"/>
          </a:p>
        </p:txBody>
      </p:sp>
    </p:spTree>
    <p:custDataLst>
      <p:tags r:id="rId1"/>
    </p:custDataLst>
    <p:extLst>
      <p:ext uri="{BB962C8B-B14F-4D97-AF65-F5344CB8AC3E}">
        <p14:creationId xmlns:p14="http://schemas.microsoft.com/office/powerpoint/2010/main" val="1041695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170a05d-2d1e-4f4c-a6e6-863ae25ce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DNS forwarding?</a:t>
            </a:r>
          </a:p>
        </p:txBody>
      </p:sp>
      <p:pic>
        <p:nvPicPr>
          <p:cNvPr id="4" name="Picture 3"/>
          <p:cNvPicPr>
            <a:picLocks noChangeAspect="1"/>
          </p:cNvPicPr>
          <p:nvPr/>
        </p:nvPicPr>
        <p:blipFill>
          <a:blip r:embed="rId4"/>
          <a:stretch>
            <a:fillRect/>
          </a:stretch>
        </p:blipFill>
        <p:spPr>
          <a:xfrm>
            <a:off x="92503" y="4773613"/>
            <a:ext cx="834333" cy="1324562"/>
          </a:xfrm>
          <a:prstGeom prst="rect">
            <a:avLst/>
          </a:prstGeom>
        </p:spPr>
      </p:pic>
      <p:grpSp>
        <p:nvGrpSpPr>
          <p:cNvPr id="5" name="Group 4" descr="The diagram depicts the process of using forwarding to resolve a DNS name. The client uses a recursive query for mail1.contoso.com. The local name server is not authoritative. However, it is configured to use a forwarder. Rather than using iterative queries to resolve the name itself, the initial DNS server petitions its configured forwarder by using a recursive query. The forwarder then uses root hints to resolve and return the required record. &#10;&#10;"/>
          <p:cNvGrpSpPr/>
          <p:nvPr/>
        </p:nvGrpSpPr>
        <p:grpSpPr>
          <a:xfrm>
            <a:off x="404813" y="935038"/>
            <a:ext cx="8293703" cy="5346700"/>
            <a:chOff x="404813" y="935038"/>
            <a:chExt cx="8293703" cy="5346700"/>
          </a:xfrm>
        </p:grpSpPr>
        <p:pic>
          <p:nvPicPr>
            <p:cNvPr id="6" name="Picture 5"/>
            <p:cNvPicPr>
              <a:picLocks noChangeAspect="1"/>
            </p:cNvPicPr>
            <p:nvPr/>
          </p:nvPicPr>
          <p:blipFill>
            <a:blip r:embed="rId5"/>
            <a:stretch>
              <a:fillRect/>
            </a:stretch>
          </p:blipFill>
          <p:spPr>
            <a:xfrm>
              <a:off x="6253808" y="1804777"/>
              <a:ext cx="2444708" cy="3164098"/>
            </a:xfrm>
            <a:prstGeom prst="rect">
              <a:avLst/>
            </a:prstGeom>
          </p:spPr>
        </p:pic>
        <p:grpSp>
          <p:nvGrpSpPr>
            <p:cNvPr id="7" name="Group 6" descr="The graphic summarizes the process for using forwarding to resolve a DNS name. The client uses a recursive query for mail1.contoso.com. The local name server is not authoritative. However, it is configured to use a forwarder. And, rather than using iterative queries to resolve the name itself, the initial DNS server petitions its configured forwarder by using a recursive query. The forwarder then uses root hints, as described in an earlier topic to resolve and return the required record. "/>
            <p:cNvGrpSpPr/>
            <p:nvPr/>
          </p:nvGrpSpPr>
          <p:grpSpPr>
            <a:xfrm>
              <a:off x="404813" y="935038"/>
              <a:ext cx="8237537" cy="5346700"/>
              <a:chOff x="347663" y="1030288"/>
              <a:chExt cx="8237537" cy="5346700"/>
            </a:xfrm>
          </p:grpSpPr>
          <p:sp>
            <p:nvSpPr>
              <p:cNvPr id="13" name="AutoShape 5"/>
              <p:cNvSpPr>
                <a:spLocks noChangeArrowheads="1"/>
              </p:cNvSpPr>
              <p:nvPr/>
            </p:nvSpPr>
            <p:spPr bwMode="auto">
              <a:xfrm>
                <a:off x="400050" y="1030288"/>
                <a:ext cx="8134350" cy="676275"/>
              </a:xfrm>
              <a:prstGeom prst="roundRect">
                <a:avLst>
                  <a:gd name="adj" fmla="val 5634"/>
                </a:avLst>
              </a:prstGeom>
              <a:noFill/>
              <a:ln w="9525" algn="ctr">
                <a:noFill/>
                <a:round/>
                <a:headEnd/>
                <a:tailEnd/>
              </a:ln>
              <a:effectLst/>
            </p:spPr>
            <p:txBody>
              <a:bodyPr anchor="ctr"/>
              <a:lstStyle/>
              <a:p>
                <a:pPr lvl="0" fontAlgn="base">
                  <a:lnSpc>
                    <a:spcPct val="90000"/>
                  </a:lnSpc>
                  <a:spcBef>
                    <a:spcPct val="0"/>
                  </a:spcBef>
                  <a:spcAft>
                    <a:spcPct val="0"/>
                  </a:spcAft>
                  <a:defRPr/>
                </a:pPr>
                <a:r>
                  <a:rPr lang="en-US" sz="2400" dirty="0">
                    <a:solidFill>
                      <a:srgbClr val="000000"/>
                    </a:solidFill>
                    <a:latin typeface="Segoe UI" pitchFamily="34" charset="0"/>
                    <a:ea typeface="Segoe UI" pitchFamily="34" charset="0"/>
                    <a:cs typeface="Segoe UI" pitchFamily="34" charset="0"/>
                  </a:rPr>
                  <a:t>A forwarder is a DNS server that is designated to resolve external or offsite DNS domain names</a:t>
                </a:r>
              </a:p>
            </p:txBody>
          </p:sp>
          <p:sp>
            <p:nvSpPr>
              <p:cNvPr id="14" name="Oval 6"/>
              <p:cNvSpPr>
                <a:spLocks noChangeArrowheads="1"/>
              </p:cNvSpPr>
              <p:nvPr/>
            </p:nvSpPr>
            <p:spPr bwMode="auto">
              <a:xfrm>
                <a:off x="1093788" y="2757488"/>
                <a:ext cx="3233737" cy="3619500"/>
              </a:xfrm>
              <a:prstGeom prst="ellipse">
                <a:avLst/>
              </a:prstGeom>
              <a:solidFill>
                <a:schemeClr val="bg1"/>
              </a:solidFill>
              <a:ln w="9525">
                <a:solidFill>
                  <a:schemeClr val="tx1"/>
                </a:solidFill>
                <a:round/>
                <a:headEnd/>
                <a:tailEnd/>
              </a:ln>
              <a:effectLst/>
              <a:extLst/>
            </p:spPr>
            <p:txBody>
              <a:bodyPr wrap="none" anchor="ctr"/>
              <a:lstStyle/>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sp>
            <p:nvSpPr>
              <p:cNvPr id="15" name="AutoShape 8"/>
              <p:cNvSpPr>
                <a:spLocks noChangeArrowheads="1"/>
              </p:cNvSpPr>
              <p:nvPr/>
            </p:nvSpPr>
            <p:spPr bwMode="auto">
              <a:xfrm>
                <a:off x="6611938" y="5446713"/>
                <a:ext cx="1973262" cy="333375"/>
              </a:xfrm>
              <a:prstGeom prst="roundRect">
                <a:avLst>
                  <a:gd name="adj" fmla="val 4167"/>
                </a:avLst>
              </a:prstGeom>
              <a:noFill/>
              <a:ln w="9525" algn="ctr">
                <a:noFill/>
                <a:round/>
                <a:headEnd/>
                <a:tailEnd/>
              </a:ln>
            </p:spPr>
            <p:txBody>
              <a:bodyPr anchor="ctr"/>
              <a:lstStyle/>
              <a:p>
                <a:pPr lvl="0"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Contoso.com</a:t>
                </a:r>
              </a:p>
            </p:txBody>
          </p:sp>
          <p:sp>
            <p:nvSpPr>
              <p:cNvPr id="16" name="AutoShape 13"/>
              <p:cNvSpPr>
                <a:spLocks noChangeArrowheads="1"/>
              </p:cNvSpPr>
              <p:nvPr/>
            </p:nvSpPr>
            <p:spPr bwMode="auto">
              <a:xfrm>
                <a:off x="5554713" y="1763713"/>
                <a:ext cx="1647825" cy="330200"/>
              </a:xfrm>
              <a:prstGeom prst="roundRect">
                <a:avLst>
                  <a:gd name="adj" fmla="val 4167"/>
                </a:avLst>
              </a:prstGeom>
              <a:noFill/>
              <a:ln w="9525" algn="ctr">
                <a:noFill/>
                <a:round/>
                <a:headEnd/>
                <a:tailEnd/>
              </a:ln>
            </p:spPr>
            <p:txBody>
              <a:bodyPr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Root Hint (.)</a:t>
                </a:r>
              </a:p>
            </p:txBody>
          </p:sp>
          <p:sp>
            <p:nvSpPr>
              <p:cNvPr id="17" name="AutoShape 14"/>
              <p:cNvSpPr>
                <a:spLocks noChangeArrowheads="1"/>
              </p:cNvSpPr>
              <p:nvPr/>
            </p:nvSpPr>
            <p:spPr bwMode="auto">
              <a:xfrm>
                <a:off x="6602413" y="3200401"/>
                <a:ext cx="749300" cy="333375"/>
              </a:xfrm>
              <a:prstGeom prst="roundRect">
                <a:avLst>
                  <a:gd name="adj" fmla="val 4167"/>
                </a:avLst>
              </a:prstGeom>
              <a:noFill/>
              <a:ln w="9525" algn="ctr">
                <a:noFill/>
                <a:round/>
                <a:headEnd/>
                <a:tailEnd/>
              </a:ln>
            </p:spPr>
            <p:txBody>
              <a:bodyPr anchor="ctr"/>
              <a:lstStyle/>
              <a:p>
                <a:pPr lvl="0"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.com</a:t>
                </a:r>
              </a:p>
            </p:txBody>
          </p:sp>
          <p:sp>
            <p:nvSpPr>
              <p:cNvPr id="18" name="Line 15"/>
              <p:cNvSpPr>
                <a:spLocks noChangeShapeType="1"/>
              </p:cNvSpPr>
              <p:nvPr/>
            </p:nvSpPr>
            <p:spPr bwMode="auto">
              <a:xfrm>
                <a:off x="3403600" y="2336800"/>
                <a:ext cx="2206625" cy="1588"/>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19" name="Line 16"/>
              <p:cNvSpPr>
                <a:spLocks noChangeShapeType="1"/>
              </p:cNvSpPr>
              <p:nvPr/>
            </p:nvSpPr>
            <p:spPr bwMode="auto">
              <a:xfrm>
                <a:off x="3667125" y="2954338"/>
                <a:ext cx="2379663" cy="5016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0" name="Line 17"/>
              <p:cNvSpPr>
                <a:spLocks noChangeShapeType="1"/>
              </p:cNvSpPr>
              <p:nvPr/>
            </p:nvSpPr>
            <p:spPr bwMode="auto">
              <a:xfrm>
                <a:off x="2994025" y="3278188"/>
                <a:ext cx="3887788" cy="16700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1" name="Rectangle 18"/>
              <p:cNvSpPr>
                <a:spLocks noChangeArrowheads="1"/>
              </p:cNvSpPr>
              <p:nvPr/>
            </p:nvSpPr>
            <p:spPr bwMode="auto">
              <a:xfrm>
                <a:off x="3589338" y="1958975"/>
                <a:ext cx="1787525" cy="3937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Iterative Query</a:t>
                </a:r>
              </a:p>
            </p:txBody>
          </p:sp>
          <p:sp>
            <p:nvSpPr>
              <p:cNvPr id="22" name="Rectangle 19"/>
              <p:cNvSpPr>
                <a:spLocks noChangeArrowheads="1"/>
              </p:cNvSpPr>
              <p:nvPr/>
            </p:nvSpPr>
            <p:spPr bwMode="auto">
              <a:xfrm rot="1361310">
                <a:off x="4592638" y="3938588"/>
                <a:ext cx="1763712" cy="44926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Iterative Query</a:t>
                </a:r>
              </a:p>
            </p:txBody>
          </p:sp>
          <p:sp>
            <p:nvSpPr>
              <p:cNvPr id="23" name="Rectangle 20"/>
              <p:cNvSpPr>
                <a:spLocks noChangeArrowheads="1"/>
              </p:cNvSpPr>
              <p:nvPr/>
            </p:nvSpPr>
            <p:spPr bwMode="auto">
              <a:xfrm rot="690929">
                <a:off x="4010025" y="2852738"/>
                <a:ext cx="1727200" cy="4175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Iterative Query</a:t>
                </a:r>
              </a:p>
            </p:txBody>
          </p:sp>
          <p:sp>
            <p:nvSpPr>
              <p:cNvPr id="24" name="Text Box 21"/>
              <p:cNvSpPr txBox="1">
                <a:spLocks noChangeArrowheads="1"/>
              </p:cNvSpPr>
              <p:nvPr/>
            </p:nvSpPr>
            <p:spPr bwMode="auto">
              <a:xfrm>
                <a:off x="3948113" y="2436813"/>
                <a:ext cx="1363662" cy="3667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b="0" dirty="0">
                    <a:solidFill>
                      <a:srgbClr val="000000"/>
                    </a:solidFill>
                    <a:latin typeface="Segoe UI" pitchFamily="34" charset="0"/>
                    <a:ea typeface="Segoe UI" pitchFamily="34" charset="0"/>
                    <a:cs typeface="Segoe UI" pitchFamily="34" charset="0"/>
                  </a:rPr>
                  <a:t>Ask .com</a:t>
                </a:r>
              </a:p>
            </p:txBody>
          </p:sp>
          <p:sp>
            <p:nvSpPr>
              <p:cNvPr id="25" name="Line 22"/>
              <p:cNvSpPr>
                <a:spLocks noChangeShapeType="1"/>
              </p:cNvSpPr>
              <p:nvPr/>
            </p:nvSpPr>
            <p:spPr bwMode="auto">
              <a:xfrm flipH="1" flipV="1">
                <a:off x="3390900" y="2481263"/>
                <a:ext cx="2197100" cy="1587"/>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6" name="Line 23"/>
              <p:cNvSpPr>
                <a:spLocks noChangeShapeType="1"/>
              </p:cNvSpPr>
              <p:nvPr/>
            </p:nvSpPr>
            <p:spPr bwMode="auto">
              <a:xfrm flipH="1" flipV="1">
                <a:off x="2951163" y="3455988"/>
                <a:ext cx="3921125" cy="1676400"/>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7" name="Line 24"/>
              <p:cNvSpPr>
                <a:spLocks noChangeShapeType="1"/>
              </p:cNvSpPr>
              <p:nvPr/>
            </p:nvSpPr>
            <p:spPr bwMode="auto">
              <a:xfrm flipH="1" flipV="1">
                <a:off x="3595688" y="3105150"/>
                <a:ext cx="2406650" cy="528638"/>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8" name="Text Box 25"/>
              <p:cNvSpPr txBox="1">
                <a:spLocks noChangeArrowheads="1"/>
              </p:cNvSpPr>
              <p:nvPr/>
            </p:nvSpPr>
            <p:spPr bwMode="auto">
              <a:xfrm rot="775546">
                <a:off x="3890196" y="3332441"/>
                <a:ext cx="1950983"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b="0" dirty="0">
                    <a:solidFill>
                      <a:srgbClr val="000000"/>
                    </a:solidFill>
                    <a:latin typeface="Segoe UI" pitchFamily="34" charset="0"/>
                    <a:ea typeface="Segoe UI" pitchFamily="34" charset="0"/>
                    <a:cs typeface="Segoe UI" pitchFamily="34" charset="0"/>
                  </a:rPr>
                  <a:t>Ask Contoso.com</a:t>
                </a:r>
              </a:p>
            </p:txBody>
          </p:sp>
          <p:sp>
            <p:nvSpPr>
              <p:cNvPr id="29" name="Text Box 26"/>
              <p:cNvSpPr txBox="1">
                <a:spLocks noChangeArrowheads="1"/>
              </p:cNvSpPr>
              <p:nvPr/>
            </p:nvSpPr>
            <p:spPr bwMode="auto">
              <a:xfrm rot="1408524">
                <a:off x="4188783" y="4480203"/>
                <a:ext cx="2533322"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b="0" dirty="0">
                    <a:solidFill>
                      <a:srgbClr val="000000"/>
                    </a:solidFill>
                    <a:latin typeface="Segoe UI" pitchFamily="34" charset="0"/>
                    <a:ea typeface="Segoe UI" pitchFamily="34" charset="0"/>
                    <a:cs typeface="Segoe UI" pitchFamily="34" charset="0"/>
                  </a:rPr>
                  <a:t>Authoritative Response</a:t>
                </a:r>
              </a:p>
            </p:txBody>
          </p:sp>
          <p:sp>
            <p:nvSpPr>
              <p:cNvPr id="30" name="AutoShape 29"/>
              <p:cNvSpPr>
                <a:spLocks noChangeArrowheads="1"/>
              </p:cNvSpPr>
              <p:nvPr/>
            </p:nvSpPr>
            <p:spPr bwMode="auto">
              <a:xfrm>
                <a:off x="2205037" y="1872458"/>
                <a:ext cx="1201737" cy="329406"/>
              </a:xfrm>
              <a:prstGeom prst="roundRect">
                <a:avLst>
                  <a:gd name="adj" fmla="val 4167"/>
                </a:avLst>
              </a:prstGeom>
              <a:noFill/>
              <a:ln w="9525" algn="ctr">
                <a:noFill/>
                <a:round/>
                <a:headEnd/>
                <a:tailEnd/>
              </a:ln>
            </p:spPr>
            <p:txBody>
              <a:bodyPr anchor="ctr"/>
              <a:lstStyle/>
              <a:p>
                <a:pPr lvl="0"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Forwarder</a:t>
                </a:r>
              </a:p>
            </p:txBody>
          </p:sp>
          <p:sp>
            <p:nvSpPr>
              <p:cNvPr id="31" name="Line 31"/>
              <p:cNvSpPr>
                <a:spLocks noChangeShapeType="1"/>
              </p:cNvSpPr>
              <p:nvPr/>
            </p:nvSpPr>
            <p:spPr bwMode="auto">
              <a:xfrm rot="21295383" flipH="1" flipV="1">
                <a:off x="1709738" y="4792663"/>
                <a:ext cx="2263775" cy="78581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32" name="Line 32"/>
              <p:cNvSpPr>
                <a:spLocks noChangeShapeType="1"/>
              </p:cNvSpPr>
              <p:nvPr/>
            </p:nvSpPr>
            <p:spPr bwMode="auto">
              <a:xfrm rot="21294043">
                <a:off x="1789113" y="4673600"/>
                <a:ext cx="2198687" cy="781050"/>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33" name="Rectangle 33"/>
              <p:cNvSpPr>
                <a:spLocks noChangeArrowheads="1"/>
              </p:cNvSpPr>
              <p:nvPr/>
            </p:nvSpPr>
            <p:spPr bwMode="auto">
              <a:xfrm>
                <a:off x="1376363" y="4206875"/>
                <a:ext cx="914400" cy="9144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sp>
            <p:nvSpPr>
              <p:cNvPr id="34" name="Rectangle 34"/>
              <p:cNvSpPr>
                <a:spLocks noChangeArrowheads="1"/>
              </p:cNvSpPr>
              <p:nvPr/>
            </p:nvSpPr>
            <p:spPr bwMode="auto">
              <a:xfrm rot="722950">
                <a:off x="1630363" y="5126038"/>
                <a:ext cx="2365375" cy="75723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Recursive Query for </a:t>
                </a:r>
              </a:p>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mail1.contoso.com</a:t>
                </a:r>
              </a:p>
            </p:txBody>
          </p:sp>
          <p:sp>
            <p:nvSpPr>
              <p:cNvPr id="35" name="Rectangle 35"/>
              <p:cNvSpPr>
                <a:spLocks noChangeArrowheads="1"/>
              </p:cNvSpPr>
              <p:nvPr/>
            </p:nvSpPr>
            <p:spPr bwMode="auto">
              <a:xfrm rot="862126">
                <a:off x="2154238" y="4614863"/>
                <a:ext cx="1654175" cy="5080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131.107.0.11</a:t>
                </a:r>
              </a:p>
            </p:txBody>
          </p:sp>
          <p:sp>
            <p:nvSpPr>
              <p:cNvPr id="36" name="Line 36"/>
              <p:cNvSpPr>
                <a:spLocks noChangeShapeType="1"/>
              </p:cNvSpPr>
              <p:nvPr/>
            </p:nvSpPr>
            <p:spPr bwMode="auto">
              <a:xfrm flipV="1">
                <a:off x="1373188" y="3081338"/>
                <a:ext cx="912812" cy="137953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37" name="Line 37"/>
              <p:cNvSpPr>
                <a:spLocks noChangeShapeType="1"/>
              </p:cNvSpPr>
              <p:nvPr/>
            </p:nvSpPr>
            <p:spPr bwMode="auto">
              <a:xfrm flipH="1">
                <a:off x="1520825" y="3216275"/>
                <a:ext cx="869950" cy="1311275"/>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38" name="Text Box 38"/>
              <p:cNvSpPr txBox="1">
                <a:spLocks noChangeArrowheads="1"/>
              </p:cNvSpPr>
              <p:nvPr/>
            </p:nvSpPr>
            <p:spPr bwMode="auto">
              <a:xfrm rot="18034437">
                <a:off x="1340644" y="3709194"/>
                <a:ext cx="1746250" cy="3667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b="0" dirty="0">
                    <a:solidFill>
                      <a:srgbClr val="000000"/>
                    </a:solidFill>
                    <a:latin typeface="Segoe UI" pitchFamily="34" charset="0"/>
                    <a:ea typeface="Segoe UI" pitchFamily="34" charset="0"/>
                    <a:cs typeface="Segoe UI" pitchFamily="34" charset="0"/>
                  </a:rPr>
                  <a:t>131.107.0.11</a:t>
                </a:r>
              </a:p>
            </p:txBody>
          </p:sp>
          <p:sp>
            <p:nvSpPr>
              <p:cNvPr id="39" name="Text Box 39"/>
              <p:cNvSpPr txBox="1">
                <a:spLocks noChangeArrowheads="1"/>
              </p:cNvSpPr>
              <p:nvPr/>
            </p:nvSpPr>
            <p:spPr bwMode="auto">
              <a:xfrm rot="18276063">
                <a:off x="735806" y="3350420"/>
                <a:ext cx="2066925" cy="3667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b="0" dirty="0">
                    <a:solidFill>
                      <a:srgbClr val="000000"/>
                    </a:solidFill>
                    <a:latin typeface="Segoe UI" pitchFamily="34" charset="0"/>
                    <a:ea typeface="Segoe UI" pitchFamily="34" charset="0"/>
                    <a:cs typeface="Segoe UI" pitchFamily="34" charset="0"/>
                  </a:rPr>
                  <a:t>Recursive Query</a:t>
                </a:r>
              </a:p>
            </p:txBody>
          </p:sp>
          <p:sp>
            <p:nvSpPr>
              <p:cNvPr id="40" name="AutoShape 48"/>
              <p:cNvSpPr>
                <a:spLocks noChangeArrowheads="1"/>
              </p:cNvSpPr>
              <p:nvPr/>
            </p:nvSpPr>
            <p:spPr bwMode="auto">
              <a:xfrm>
                <a:off x="347663" y="5646067"/>
                <a:ext cx="1573212" cy="628154"/>
              </a:xfrm>
              <a:prstGeom prst="roundRect">
                <a:avLst>
                  <a:gd name="adj" fmla="val 4167"/>
                </a:avLst>
              </a:prstGeom>
              <a:noFill/>
              <a:ln w="9525" algn="ctr">
                <a:noFill/>
                <a:round/>
                <a:headEnd/>
                <a:tailEnd/>
              </a:ln>
            </p:spPr>
            <p:txBody>
              <a:bodyPr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Local</a:t>
                </a:r>
              </a:p>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DNS</a:t>
                </a:r>
              </a:p>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Server</a:t>
                </a:r>
              </a:p>
            </p:txBody>
          </p:sp>
          <p:sp>
            <p:nvSpPr>
              <p:cNvPr id="41" name="AutoShape 7"/>
              <p:cNvSpPr>
                <a:spLocks noChangeArrowheads="1"/>
              </p:cNvSpPr>
              <p:nvPr/>
            </p:nvSpPr>
            <p:spPr bwMode="auto">
              <a:xfrm>
                <a:off x="4258469" y="5948783"/>
                <a:ext cx="801858" cy="307975"/>
              </a:xfrm>
              <a:prstGeom prst="roundRect">
                <a:avLst>
                  <a:gd name="adj" fmla="val 4167"/>
                </a:avLst>
              </a:prstGeom>
              <a:noFill/>
              <a:ln w="9525" algn="ctr">
                <a:noFill/>
                <a:round/>
                <a:headEnd/>
                <a:tailEnd/>
              </a:ln>
            </p:spPr>
            <p:txBody>
              <a:bodyPr anchor="ctr"/>
              <a:lstStyle/>
              <a:p>
                <a:pPr lvl="0"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Client</a:t>
                </a:r>
              </a:p>
            </p:txBody>
          </p:sp>
        </p:grpSp>
        <p:pic>
          <p:nvPicPr>
            <p:cNvPr id="8" name="Picture 7"/>
            <p:cNvPicPr>
              <a:picLocks noChangeAspect="1"/>
            </p:cNvPicPr>
            <p:nvPr/>
          </p:nvPicPr>
          <p:blipFill>
            <a:blip r:embed="rId6"/>
            <a:stretch>
              <a:fillRect/>
            </a:stretch>
          </p:blipFill>
          <p:spPr>
            <a:xfrm>
              <a:off x="4163019" y="5159808"/>
              <a:ext cx="983126" cy="604474"/>
            </a:xfrm>
            <a:prstGeom prst="rect">
              <a:avLst/>
            </a:prstGeom>
          </p:spPr>
        </p:pic>
        <p:pic>
          <p:nvPicPr>
            <p:cNvPr id="9" name="Picture 8"/>
            <p:cNvPicPr>
              <a:picLocks noChangeAspect="1"/>
            </p:cNvPicPr>
            <p:nvPr/>
          </p:nvPicPr>
          <p:blipFill>
            <a:blip r:embed="rId7"/>
            <a:stretch>
              <a:fillRect/>
            </a:stretch>
          </p:blipFill>
          <p:spPr>
            <a:xfrm>
              <a:off x="1551557" y="1534101"/>
              <a:ext cx="835224" cy="1322947"/>
            </a:xfrm>
            <a:prstGeom prst="rect">
              <a:avLst/>
            </a:prstGeom>
          </p:spPr>
        </p:pic>
        <p:pic>
          <p:nvPicPr>
            <p:cNvPr id="10" name="Picture 9"/>
            <p:cNvPicPr>
              <a:picLocks noChangeAspect="1"/>
            </p:cNvPicPr>
            <p:nvPr/>
          </p:nvPicPr>
          <p:blipFill>
            <a:blip r:embed="rId7"/>
            <a:stretch>
              <a:fillRect/>
            </a:stretch>
          </p:blipFill>
          <p:spPr>
            <a:xfrm>
              <a:off x="6883263" y="1257292"/>
              <a:ext cx="835224" cy="1322947"/>
            </a:xfrm>
            <a:prstGeom prst="rect">
              <a:avLst/>
            </a:prstGeom>
          </p:spPr>
        </p:pic>
        <p:pic>
          <p:nvPicPr>
            <p:cNvPr id="11" name="Picture 10"/>
            <p:cNvPicPr>
              <a:picLocks noChangeAspect="1"/>
            </p:cNvPicPr>
            <p:nvPr/>
          </p:nvPicPr>
          <p:blipFill>
            <a:blip r:embed="rId7"/>
            <a:stretch>
              <a:fillRect/>
            </a:stretch>
          </p:blipFill>
          <p:spPr>
            <a:xfrm>
              <a:off x="5947371" y="2679854"/>
              <a:ext cx="835224" cy="1322947"/>
            </a:xfrm>
            <a:prstGeom prst="rect">
              <a:avLst/>
            </a:prstGeom>
          </p:spPr>
        </p:pic>
        <p:pic>
          <p:nvPicPr>
            <p:cNvPr id="12" name="Picture 11"/>
            <p:cNvPicPr>
              <a:picLocks noChangeAspect="1"/>
            </p:cNvPicPr>
            <p:nvPr/>
          </p:nvPicPr>
          <p:blipFill>
            <a:blip r:embed="rId7"/>
            <a:stretch>
              <a:fillRect/>
            </a:stretch>
          </p:blipFill>
          <p:spPr>
            <a:xfrm>
              <a:off x="6919319" y="4127980"/>
              <a:ext cx="835224" cy="1322947"/>
            </a:xfrm>
            <a:prstGeom prst="rect">
              <a:avLst/>
            </a:prstGeom>
          </p:spPr>
        </p:pic>
      </p:grpSp>
    </p:spTree>
    <p:custDataLst>
      <p:tags r:id="rId1"/>
    </p:custDataLst>
    <p:extLst>
      <p:ext uri="{BB962C8B-B14F-4D97-AF65-F5344CB8AC3E}">
        <p14:creationId xmlns:p14="http://schemas.microsoft.com/office/powerpoint/2010/main" val="1795252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7326dc0-39d1-46fd-829a-9478b52e27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forwarding and stub zone guidance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When to use conditional forwarding</a:t>
            </a:r>
          </a:p>
          <a:p>
            <a:pPr marL="365760" lvl="1"/>
            <a:r>
              <a:rPr lang="en-US" kern="0" dirty="0">
                <a:solidFill>
                  <a:srgbClr val="000000"/>
                </a:solidFill>
              </a:rPr>
              <a:t>Points to a different domain name</a:t>
            </a:r>
          </a:p>
          <a:p>
            <a:pPr marL="365760" lvl="1"/>
            <a:r>
              <a:rPr lang="en-US" kern="0" dirty="0">
                <a:solidFill>
                  <a:srgbClr val="000000"/>
                </a:solidFill>
              </a:rPr>
              <a:t>Name can even be in a different top level</a:t>
            </a:r>
          </a:p>
          <a:p>
            <a:pPr marL="365760" lvl="1"/>
            <a:r>
              <a:rPr lang="en-US" kern="0" dirty="0">
                <a:solidFill>
                  <a:srgbClr val="000000"/>
                </a:solidFill>
              </a:rPr>
              <a:t>When you want all name resolution for that name to take a particular path</a:t>
            </a:r>
          </a:p>
          <a:p>
            <a:pPr lvl="0"/>
            <a:r>
              <a:rPr lang="en-US" kern="0" dirty="0">
                <a:solidFill>
                  <a:srgbClr val="000000"/>
                </a:solidFill>
              </a:rPr>
              <a:t>When to use stub zones</a:t>
            </a:r>
          </a:p>
          <a:p>
            <a:pPr marL="365760" lvl="1"/>
            <a:r>
              <a:rPr lang="en-US" kern="0" dirty="0">
                <a:solidFill>
                  <a:srgbClr val="000000"/>
                </a:solidFill>
              </a:rPr>
              <a:t>Usually when the domain name is below a higher level</a:t>
            </a:r>
          </a:p>
          <a:p>
            <a:pPr marL="365760" lvl="1"/>
            <a:r>
              <a:rPr lang="en-US" kern="0" dirty="0">
                <a:solidFill>
                  <a:srgbClr val="000000"/>
                </a:solidFill>
              </a:rPr>
              <a:t>Delegation below a delegation</a:t>
            </a:r>
          </a:p>
        </p:txBody>
      </p:sp>
    </p:spTree>
    <p:custDataLst>
      <p:tags r:id="rId1"/>
    </p:custDataLst>
    <p:extLst>
      <p:ext uri="{BB962C8B-B14F-4D97-AF65-F5344CB8AC3E}">
        <p14:creationId xmlns:p14="http://schemas.microsoft.com/office/powerpoint/2010/main" val="95648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ac47e3d-e68e-4f27-9c5f-54e923c416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delegation</a:t>
            </a:r>
          </a:p>
        </p:txBody>
      </p:sp>
      <p:grpSp>
        <p:nvGrpSpPr>
          <p:cNvPr id="4" name="Group 3" descr="A diagram contains three DNS domains: Contoso.com, Sales.Contoso.com, and Marketing.Contoso.com. The first two domains are part of the Contoso.com zone; however, Marketing.Contoso.com is part of its own zone. Marketing is a delegated zone.&#10;&#10;"/>
          <p:cNvGrpSpPr/>
          <p:nvPr/>
        </p:nvGrpSpPr>
        <p:grpSpPr>
          <a:xfrm>
            <a:off x="53323" y="1021461"/>
            <a:ext cx="8932893" cy="5584689"/>
            <a:chOff x="53323" y="1021461"/>
            <a:chExt cx="8932893" cy="5584689"/>
          </a:xfrm>
        </p:grpSpPr>
        <p:grpSp>
          <p:nvGrpSpPr>
            <p:cNvPr id="5" name="Group 4" descr="Representation of three DNS domains: Contoso.com; Sales.Contoso.com; Marketing.Contoso.com. The first two are part of the Contoso.com zone, however Marketing.Contoso.com is part of its own zone. Marketing is a delegated zone."/>
            <p:cNvGrpSpPr/>
            <p:nvPr/>
          </p:nvGrpSpPr>
          <p:grpSpPr>
            <a:xfrm>
              <a:off x="53323" y="1166603"/>
              <a:ext cx="8932893" cy="5439547"/>
              <a:chOff x="53323" y="1001713"/>
              <a:chExt cx="8932893" cy="5439547"/>
            </a:xfrm>
          </p:grpSpPr>
          <p:sp>
            <p:nvSpPr>
              <p:cNvPr id="18" name="Oval 17"/>
              <p:cNvSpPr>
                <a:spLocks noChangeArrowheads="1"/>
              </p:cNvSpPr>
              <p:nvPr/>
            </p:nvSpPr>
            <p:spPr bwMode="auto">
              <a:xfrm>
                <a:off x="4110659" y="4007558"/>
                <a:ext cx="4875557" cy="2433702"/>
              </a:xfrm>
              <a:prstGeom prst="ellipse">
                <a:avLst/>
              </a:prstGeom>
              <a:solidFill>
                <a:schemeClr val="bg1"/>
              </a:solidFill>
              <a:ln w="9525">
                <a:solidFill>
                  <a:schemeClr val="tx1"/>
                </a:solidFill>
                <a:round/>
                <a:headEnd/>
                <a:tailEnd/>
              </a:ln>
              <a:effectLst/>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 name="Oval 4"/>
              <p:cNvSpPr>
                <a:spLocks noChangeArrowheads="1"/>
              </p:cNvSpPr>
              <p:nvPr/>
            </p:nvSpPr>
            <p:spPr bwMode="auto">
              <a:xfrm rot="20518934">
                <a:off x="53323" y="1168765"/>
                <a:ext cx="7090145" cy="3401830"/>
              </a:xfrm>
              <a:prstGeom prst="ellipse">
                <a:avLst/>
              </a:prstGeom>
              <a:solidFill>
                <a:schemeClr val="bg1"/>
              </a:solidFill>
              <a:ln w="9525">
                <a:solidFill>
                  <a:schemeClr val="tx1"/>
                </a:solidFill>
                <a:round/>
                <a:headEnd/>
                <a:tailEnd/>
              </a:ln>
              <a:effectLst/>
            </p:spPr>
            <p:txBody>
              <a:bodyPr wrap="none"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sp>
            <p:nvSpPr>
              <p:cNvPr id="20" name="Oval 11"/>
              <p:cNvSpPr>
                <a:spLocks noChangeArrowheads="1"/>
              </p:cNvSpPr>
              <p:nvPr/>
            </p:nvSpPr>
            <p:spPr bwMode="auto">
              <a:xfrm>
                <a:off x="282575" y="2914650"/>
                <a:ext cx="3028950" cy="1517650"/>
              </a:xfrm>
              <a:prstGeom prst="ellipse">
                <a:avLst/>
              </a:prstGeom>
              <a:solidFill>
                <a:srgbClr val="BBCDE3"/>
              </a:solidFill>
              <a:ln w="9525">
                <a:solidFill>
                  <a:srgbClr val="808080"/>
                </a:solidFill>
                <a:round/>
                <a:headEnd/>
                <a:tailEnd/>
              </a:ln>
              <a:effectLst/>
            </p:spPr>
            <p:txBody>
              <a:bodyPr wrap="none" anchor="ctr"/>
              <a:lstStyle/>
              <a:p>
                <a:pPr lvl="0" fontAlgn="base">
                  <a:spcBef>
                    <a:spcPct val="0"/>
                  </a:spcBef>
                  <a:spcAft>
                    <a:spcPct val="0"/>
                  </a:spcAft>
                  <a:defRPr/>
                </a:pPr>
                <a:endParaRPr lang="en-US" b="1" dirty="0">
                  <a:solidFill>
                    <a:srgbClr val="000000"/>
                  </a:solidFill>
                  <a:latin typeface="Arial Narrow" pitchFamily="34" charset="0"/>
                  <a:cs typeface="Arial" charset="0"/>
                </a:endParaRPr>
              </a:p>
            </p:txBody>
          </p:sp>
          <p:sp>
            <p:nvSpPr>
              <p:cNvPr id="21" name="Text Box 12"/>
              <p:cNvSpPr txBox="1">
                <a:spLocks noChangeArrowheads="1"/>
              </p:cNvSpPr>
              <p:nvPr/>
            </p:nvSpPr>
            <p:spPr bwMode="auto">
              <a:xfrm>
                <a:off x="960438" y="4032250"/>
                <a:ext cx="668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sz="1600" dirty="0">
                    <a:solidFill>
                      <a:srgbClr val="000000"/>
                    </a:solidFill>
                    <a:latin typeface="Segoe UI" panose="020B0502040204020203" pitchFamily="34" charset="0"/>
                    <a:cs typeface="Segoe UI" panose="020B0502040204020203" pitchFamily="34" charset="0"/>
                  </a:rPr>
                  <a:t>Sales</a:t>
                </a:r>
              </a:p>
            </p:txBody>
          </p:sp>
          <p:sp>
            <p:nvSpPr>
              <p:cNvPr id="22" name="Oval 13"/>
              <p:cNvSpPr>
                <a:spLocks noChangeArrowheads="1"/>
              </p:cNvSpPr>
              <p:nvPr/>
            </p:nvSpPr>
            <p:spPr bwMode="auto">
              <a:xfrm>
                <a:off x="3641725" y="1419225"/>
                <a:ext cx="3028950" cy="1519238"/>
              </a:xfrm>
              <a:prstGeom prst="ellipse">
                <a:avLst/>
              </a:prstGeom>
              <a:solidFill>
                <a:srgbClr val="BBCDE3"/>
              </a:solidFill>
              <a:ln w="9525">
                <a:solidFill>
                  <a:srgbClr val="808080"/>
                </a:solidFill>
                <a:round/>
                <a:headEnd/>
                <a:tailEnd/>
              </a:ln>
              <a:effectLst/>
            </p:spPr>
            <p:txBody>
              <a:bodyPr wrap="none" anchor="ctr"/>
              <a:lstStyle/>
              <a:p>
                <a:pPr lvl="0" fontAlgn="base">
                  <a:spcBef>
                    <a:spcPct val="0"/>
                  </a:spcBef>
                  <a:spcAft>
                    <a:spcPct val="0"/>
                  </a:spcAft>
                  <a:defRPr/>
                </a:pPr>
                <a:endParaRPr lang="en-US" b="1" dirty="0">
                  <a:solidFill>
                    <a:srgbClr val="000000"/>
                  </a:solidFill>
                  <a:latin typeface="Arial Narrow" pitchFamily="34" charset="0"/>
                  <a:cs typeface="Arial" charset="0"/>
                </a:endParaRPr>
              </a:p>
            </p:txBody>
          </p:sp>
          <p:sp>
            <p:nvSpPr>
              <p:cNvPr id="23" name="Text Box 14"/>
              <p:cNvSpPr txBox="1">
                <a:spLocks noChangeArrowheads="1"/>
              </p:cNvSpPr>
              <p:nvPr/>
            </p:nvSpPr>
            <p:spPr bwMode="auto">
              <a:xfrm>
                <a:off x="4192439" y="1451404"/>
                <a:ext cx="1446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sz="1600" dirty="0">
                    <a:solidFill>
                      <a:srgbClr val="000000"/>
                    </a:solidFill>
                    <a:latin typeface="Segoe UI" panose="020B0502040204020203" pitchFamily="34" charset="0"/>
                    <a:cs typeface="Segoe UI" panose="020B0502040204020203" pitchFamily="34" charset="0"/>
                  </a:rPr>
                  <a:t>Contoso.com</a:t>
                </a:r>
              </a:p>
            </p:txBody>
          </p:sp>
          <p:sp>
            <p:nvSpPr>
              <p:cNvPr id="24" name="Line 15"/>
              <p:cNvSpPr>
                <a:spLocks noChangeShapeType="1"/>
              </p:cNvSpPr>
              <p:nvPr/>
            </p:nvSpPr>
            <p:spPr bwMode="auto">
              <a:xfrm flipV="1">
                <a:off x="4060825" y="1898650"/>
                <a:ext cx="842963"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5" name="Line 16"/>
              <p:cNvSpPr>
                <a:spLocks noChangeShapeType="1"/>
              </p:cNvSpPr>
              <p:nvPr/>
            </p:nvSpPr>
            <p:spPr bwMode="auto">
              <a:xfrm flipV="1">
                <a:off x="5233988" y="217487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6" name="Line 19"/>
              <p:cNvSpPr>
                <a:spLocks noChangeShapeType="1"/>
              </p:cNvSpPr>
              <p:nvPr/>
            </p:nvSpPr>
            <p:spPr bwMode="auto">
              <a:xfrm flipV="1">
                <a:off x="5441950" y="1704975"/>
                <a:ext cx="428625" cy="330200"/>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7" name="Freeform 22"/>
              <p:cNvSpPr>
                <a:spLocks/>
              </p:cNvSpPr>
              <p:nvPr/>
            </p:nvSpPr>
            <p:spPr bwMode="auto">
              <a:xfrm>
                <a:off x="825500" y="3032125"/>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8" name="Freeform 25"/>
              <p:cNvSpPr>
                <a:spLocks/>
              </p:cNvSpPr>
              <p:nvPr/>
            </p:nvSpPr>
            <p:spPr bwMode="auto">
              <a:xfrm>
                <a:off x="1817688" y="1643063"/>
                <a:ext cx="4808537" cy="1455737"/>
              </a:xfrm>
              <a:custGeom>
                <a:avLst/>
                <a:gdLst>
                  <a:gd name="T0" fmla="*/ 0 w 2822"/>
                  <a:gd name="T1" fmla="*/ 2147483647 h 854"/>
                  <a:gd name="T2" fmla="*/ 2147483647 w 2822"/>
                  <a:gd name="T3" fmla="*/ 0 h 854"/>
                  <a:gd name="T4" fmla="*/ 2147483647 w 2822"/>
                  <a:gd name="T5" fmla="*/ 2147483647 h 854"/>
                  <a:gd name="T6" fmla="*/ 0 60000 65536"/>
                  <a:gd name="T7" fmla="*/ 0 60000 65536"/>
                  <a:gd name="T8" fmla="*/ 0 60000 65536"/>
                  <a:gd name="T9" fmla="*/ 0 w 2822"/>
                  <a:gd name="T10" fmla="*/ 0 h 854"/>
                  <a:gd name="T11" fmla="*/ 2822 w 2822"/>
                  <a:gd name="T12" fmla="*/ 854 h 854"/>
                </a:gdLst>
                <a:ahLst/>
                <a:cxnLst>
                  <a:cxn ang="T6">
                    <a:pos x="T0" y="T1"/>
                  </a:cxn>
                  <a:cxn ang="T7">
                    <a:pos x="T2" y="T3"/>
                  </a:cxn>
                  <a:cxn ang="T8">
                    <a:pos x="T4" y="T5"/>
                  </a:cxn>
                </a:cxnLst>
                <a:rect l="T9" t="T10" r="T11" b="T12"/>
                <a:pathLst>
                  <a:path w="2822" h="854">
                    <a:moveTo>
                      <a:pt x="0" y="854"/>
                    </a:moveTo>
                    <a:lnTo>
                      <a:pt x="1094" y="0"/>
                    </a:lnTo>
                    <a:lnTo>
                      <a:pt x="2822" y="381"/>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9" name="Line 27"/>
              <p:cNvSpPr>
                <a:spLocks noChangeShapeType="1"/>
              </p:cNvSpPr>
              <p:nvPr/>
            </p:nvSpPr>
            <p:spPr bwMode="auto">
              <a:xfrm flipV="1">
                <a:off x="1392238" y="3225800"/>
                <a:ext cx="842962"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grpSp>
            <p:nvGrpSpPr>
              <p:cNvPr id="30" name="Group 29"/>
              <p:cNvGrpSpPr>
                <a:grpSpLocks/>
              </p:cNvGrpSpPr>
              <p:nvPr/>
            </p:nvGrpSpPr>
            <p:grpSpPr bwMode="auto">
              <a:xfrm>
                <a:off x="6430963" y="1001713"/>
                <a:ext cx="1762125" cy="381000"/>
                <a:chOff x="4349" y="1991"/>
                <a:chExt cx="1110" cy="240"/>
              </a:xfrm>
            </p:grpSpPr>
            <p:sp>
              <p:nvSpPr>
                <p:cNvPr id="48" name="Line 30"/>
                <p:cNvSpPr>
                  <a:spLocks noChangeShapeType="1"/>
                </p:cNvSpPr>
                <p:nvPr/>
              </p:nvSpPr>
              <p:spPr bwMode="auto">
                <a:xfrm rot="16200000" flipV="1">
                  <a:off x="4493" y="1973"/>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49" name="AutoShape 31"/>
                <p:cNvSpPr>
                  <a:spLocks noChangeArrowheads="1"/>
                </p:cNvSpPr>
                <p:nvPr/>
              </p:nvSpPr>
              <p:spPr bwMode="auto">
                <a:xfrm>
                  <a:off x="4591" y="1991"/>
                  <a:ext cx="868" cy="240"/>
                </a:xfrm>
                <a:prstGeom prst="roundRect">
                  <a:avLst>
                    <a:gd name="adj" fmla="val 4167"/>
                  </a:avLst>
                </a:prstGeom>
                <a:noFill/>
                <a:ln w="9525">
                  <a:noFill/>
                  <a:round/>
                  <a:headEnd/>
                  <a:tailEnd/>
                </a:ln>
                <a:effectLst/>
              </p:spPr>
              <p:txBody>
                <a:bodyPr anchor="ctr"/>
                <a:lstStyle/>
                <a:p>
                  <a:pPr lvl="0" algn="ctr" fontAlgn="base">
                    <a:spcBef>
                      <a:spcPct val="0"/>
                    </a:spcBef>
                    <a:spcAft>
                      <a:spcPct val="0"/>
                    </a:spcAft>
                    <a:defRPr/>
                  </a:pPr>
                  <a:r>
                    <a:rPr lang="en-US" b="1" dirty="0">
                      <a:solidFill>
                        <a:srgbClr val="000000"/>
                      </a:solidFill>
                      <a:latin typeface="Segoe UI" panose="020B0502040204020203" pitchFamily="34" charset="0"/>
                      <a:cs typeface="Segoe UI" panose="020B0502040204020203" pitchFamily="34" charset="0"/>
                    </a:rPr>
                    <a:t>DNS Server</a:t>
                  </a:r>
                </a:p>
              </p:txBody>
            </p:sp>
          </p:grpSp>
          <p:sp>
            <p:nvSpPr>
              <p:cNvPr id="31" name="Oval 11"/>
              <p:cNvSpPr>
                <a:spLocks noChangeArrowheads="1"/>
              </p:cNvSpPr>
              <p:nvPr/>
            </p:nvSpPr>
            <p:spPr bwMode="auto">
              <a:xfrm>
                <a:off x="4387850" y="4625975"/>
                <a:ext cx="3030538" cy="1517650"/>
              </a:xfrm>
              <a:prstGeom prst="ellipse">
                <a:avLst/>
              </a:prstGeom>
              <a:solidFill>
                <a:srgbClr val="BBCDE3"/>
              </a:solidFill>
              <a:ln w="9525">
                <a:solidFill>
                  <a:srgbClr val="808080"/>
                </a:solidFill>
                <a:round/>
                <a:headEnd/>
                <a:tailEnd/>
              </a:ln>
              <a:effectLst/>
            </p:spPr>
            <p:txBody>
              <a:bodyPr wrap="none" anchor="ctr"/>
              <a:lstStyle/>
              <a:p>
                <a:pPr lvl="0" fontAlgn="base">
                  <a:spcBef>
                    <a:spcPct val="0"/>
                  </a:spcBef>
                  <a:spcAft>
                    <a:spcPct val="0"/>
                  </a:spcAft>
                  <a:defRPr/>
                </a:pPr>
                <a:endParaRPr lang="en-US" b="1" dirty="0">
                  <a:solidFill>
                    <a:srgbClr val="000000"/>
                  </a:solidFill>
                  <a:latin typeface="Arial Narrow" pitchFamily="34" charset="0"/>
                  <a:cs typeface="Arial" charset="0"/>
                </a:endParaRPr>
              </a:p>
            </p:txBody>
          </p:sp>
          <p:sp>
            <p:nvSpPr>
              <p:cNvPr id="32" name="Text Box 12"/>
              <p:cNvSpPr txBox="1">
                <a:spLocks noChangeArrowheads="1"/>
              </p:cNvSpPr>
              <p:nvPr/>
            </p:nvSpPr>
            <p:spPr bwMode="auto">
              <a:xfrm>
                <a:off x="4727575" y="5662613"/>
                <a:ext cx="11852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spcBef>
                    <a:spcPct val="0"/>
                  </a:spcBef>
                  <a:spcAft>
                    <a:spcPct val="0"/>
                  </a:spcAft>
                </a:pPr>
                <a:r>
                  <a:rPr lang="en-US" sz="1600" dirty="0">
                    <a:solidFill>
                      <a:srgbClr val="000000"/>
                    </a:solidFill>
                    <a:latin typeface="Segoe UI" panose="020B0502040204020203" pitchFamily="34" charset="0"/>
                    <a:cs typeface="Segoe UI" panose="020B0502040204020203" pitchFamily="34" charset="0"/>
                  </a:rPr>
                  <a:t>Marketing</a:t>
                </a:r>
              </a:p>
            </p:txBody>
          </p:sp>
          <p:sp>
            <p:nvSpPr>
              <p:cNvPr id="33" name="Freeform 22"/>
              <p:cNvSpPr>
                <a:spLocks/>
              </p:cNvSpPr>
              <p:nvPr/>
            </p:nvSpPr>
            <p:spPr bwMode="auto">
              <a:xfrm>
                <a:off x="4932363" y="4743450"/>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34" name="Freeform 25"/>
              <p:cNvSpPr>
                <a:spLocks/>
              </p:cNvSpPr>
              <p:nvPr/>
            </p:nvSpPr>
            <p:spPr bwMode="auto">
              <a:xfrm>
                <a:off x="5922963" y="2214563"/>
                <a:ext cx="2214562" cy="2593975"/>
              </a:xfrm>
              <a:custGeom>
                <a:avLst/>
                <a:gdLst>
                  <a:gd name="T0" fmla="*/ 0 w 11875"/>
                  <a:gd name="T1" fmla="*/ 2147483647 h 10433"/>
                  <a:gd name="T2" fmla="*/ 2147483647 w 11875"/>
                  <a:gd name="T3" fmla="*/ 2147483647 h 10433"/>
                  <a:gd name="T4" fmla="*/ 2147483647 w 11875"/>
                  <a:gd name="T5" fmla="*/ 0 h 10433"/>
                  <a:gd name="T6" fmla="*/ 0 60000 65536"/>
                  <a:gd name="T7" fmla="*/ 0 60000 65536"/>
                  <a:gd name="T8" fmla="*/ 0 60000 65536"/>
                  <a:gd name="T9" fmla="*/ 0 w 11875"/>
                  <a:gd name="T10" fmla="*/ 0 h 10433"/>
                  <a:gd name="T11" fmla="*/ 11875 w 11875"/>
                  <a:gd name="T12" fmla="*/ 10433 h 10433"/>
                </a:gdLst>
                <a:ahLst/>
                <a:cxnLst>
                  <a:cxn ang="T6">
                    <a:pos x="T0" y="T1"/>
                  </a:cxn>
                  <a:cxn ang="T7">
                    <a:pos x="T2" y="T3"/>
                  </a:cxn>
                  <a:cxn ang="T8">
                    <a:pos x="T4" y="T5"/>
                  </a:cxn>
                </a:cxnLst>
                <a:rect l="T9" t="T10" r="T11" b="T12"/>
                <a:pathLst>
                  <a:path w="11875" h="10433">
                    <a:moveTo>
                      <a:pt x="0" y="10433"/>
                    </a:moveTo>
                    <a:lnTo>
                      <a:pt x="11875" y="1554"/>
                    </a:lnTo>
                    <a:lnTo>
                      <a:pt x="1774" y="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35" name="Line 27"/>
              <p:cNvSpPr>
                <a:spLocks noChangeShapeType="1"/>
              </p:cNvSpPr>
              <p:nvPr/>
            </p:nvSpPr>
            <p:spPr bwMode="auto">
              <a:xfrm flipV="1">
                <a:off x="5497513" y="493712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grpSp>
            <p:nvGrpSpPr>
              <p:cNvPr id="36" name="Group 29"/>
              <p:cNvGrpSpPr>
                <a:grpSpLocks/>
              </p:cNvGrpSpPr>
              <p:nvPr/>
            </p:nvGrpSpPr>
            <p:grpSpPr bwMode="auto">
              <a:xfrm>
                <a:off x="7175500" y="5180013"/>
                <a:ext cx="1704975" cy="381000"/>
                <a:chOff x="4265" y="2003"/>
                <a:chExt cx="1074" cy="240"/>
              </a:xfrm>
            </p:grpSpPr>
            <p:sp>
              <p:nvSpPr>
                <p:cNvPr id="46" name="Line 30"/>
                <p:cNvSpPr>
                  <a:spLocks noChangeShapeType="1"/>
                </p:cNvSpPr>
                <p:nvPr/>
              </p:nvSpPr>
              <p:spPr bwMode="auto">
                <a:xfrm rot="16200000" flipV="1">
                  <a:off x="4409" y="1973"/>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47" name="AutoShape 31"/>
                <p:cNvSpPr>
                  <a:spLocks noChangeArrowheads="1"/>
                </p:cNvSpPr>
                <p:nvPr/>
              </p:nvSpPr>
              <p:spPr bwMode="auto">
                <a:xfrm>
                  <a:off x="4471" y="2003"/>
                  <a:ext cx="868" cy="240"/>
                </a:xfrm>
                <a:prstGeom prst="roundRect">
                  <a:avLst>
                    <a:gd name="adj" fmla="val 4167"/>
                  </a:avLst>
                </a:prstGeom>
                <a:noFill/>
                <a:ln w="9525">
                  <a:noFill/>
                  <a:round/>
                  <a:headEnd/>
                  <a:tailEnd/>
                </a:ln>
                <a:effectLst/>
              </p:spPr>
              <p:txBody>
                <a:bodyPr anchor="ctr"/>
                <a:lstStyle/>
                <a:p>
                  <a:pPr lvl="0" algn="ctr" fontAlgn="base">
                    <a:spcBef>
                      <a:spcPct val="0"/>
                    </a:spcBef>
                    <a:spcAft>
                      <a:spcPct val="0"/>
                    </a:spcAft>
                    <a:defRPr/>
                  </a:pPr>
                  <a:r>
                    <a:rPr lang="en-US" b="1" dirty="0">
                      <a:solidFill>
                        <a:srgbClr val="000000"/>
                      </a:solidFill>
                      <a:latin typeface="Segoe UI" panose="020B0502040204020203" pitchFamily="34" charset="0"/>
                      <a:cs typeface="Segoe UI" panose="020B0502040204020203" pitchFamily="34" charset="0"/>
                    </a:rPr>
                    <a:t>DNS Server</a:t>
                  </a:r>
                </a:p>
              </p:txBody>
            </p:sp>
          </p:grpSp>
          <p:grpSp>
            <p:nvGrpSpPr>
              <p:cNvPr id="37" name="Group 32"/>
              <p:cNvGrpSpPr>
                <a:grpSpLocks/>
              </p:cNvGrpSpPr>
              <p:nvPr/>
            </p:nvGrpSpPr>
            <p:grpSpPr bwMode="auto">
              <a:xfrm>
                <a:off x="7500940" y="3611564"/>
                <a:ext cx="1417638" cy="1014413"/>
                <a:chOff x="4385" y="1874"/>
                <a:chExt cx="893" cy="639"/>
              </a:xfrm>
            </p:grpSpPr>
            <p:sp>
              <p:nvSpPr>
                <p:cNvPr id="44" name="Line 33"/>
                <p:cNvSpPr>
                  <a:spLocks noChangeShapeType="1"/>
                </p:cNvSpPr>
                <p:nvPr/>
              </p:nvSpPr>
              <p:spPr bwMode="auto">
                <a:xfrm rot="16200000" flipH="1" flipV="1">
                  <a:off x="4429" y="2163"/>
                  <a:ext cx="306" cy="39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45" name="AutoShape 34"/>
                <p:cNvSpPr>
                  <a:spLocks noChangeArrowheads="1"/>
                </p:cNvSpPr>
                <p:nvPr/>
              </p:nvSpPr>
              <p:spPr bwMode="auto">
                <a:xfrm>
                  <a:off x="4594" y="1874"/>
                  <a:ext cx="684" cy="350"/>
                </a:xfrm>
                <a:prstGeom prst="roundRect">
                  <a:avLst>
                    <a:gd name="adj" fmla="val 4167"/>
                  </a:avLst>
                </a:prstGeom>
                <a:noFill/>
                <a:ln w="9525">
                  <a:noFill/>
                  <a:round/>
                  <a:headEnd/>
                  <a:tailEnd/>
                </a:ln>
                <a:effectLst/>
              </p:spPr>
              <p:txBody>
                <a:bodyPr anchor="ctr"/>
                <a:lstStyle/>
                <a:p>
                  <a:pPr lvl="0" algn="ctr" fontAlgn="base">
                    <a:lnSpc>
                      <a:spcPct val="85000"/>
                    </a:lnSpc>
                    <a:spcBef>
                      <a:spcPct val="0"/>
                    </a:spcBef>
                    <a:spcAft>
                      <a:spcPct val="0"/>
                    </a:spcAft>
                    <a:defRPr/>
                  </a:pPr>
                  <a:r>
                    <a:rPr lang="en-US" b="1" dirty="0">
                      <a:solidFill>
                        <a:srgbClr val="000000"/>
                      </a:solidFill>
                      <a:latin typeface="Segoe UI" panose="020B0502040204020203" pitchFamily="34" charset="0"/>
                      <a:cs typeface="Segoe UI" panose="020B0502040204020203" pitchFamily="34" charset="0"/>
                    </a:rPr>
                    <a:t>DNS Zone</a:t>
                  </a:r>
                </a:p>
              </p:txBody>
            </p:sp>
          </p:grpSp>
          <p:grpSp>
            <p:nvGrpSpPr>
              <p:cNvPr id="38" name="Group 32"/>
              <p:cNvGrpSpPr>
                <a:grpSpLocks/>
              </p:cNvGrpSpPr>
              <p:nvPr/>
            </p:nvGrpSpPr>
            <p:grpSpPr bwMode="auto">
              <a:xfrm>
                <a:off x="3376614" y="3419475"/>
                <a:ext cx="1779588" cy="555625"/>
                <a:chOff x="4429" y="2242"/>
                <a:chExt cx="1121" cy="350"/>
              </a:xfrm>
            </p:grpSpPr>
            <p:sp>
              <p:nvSpPr>
                <p:cNvPr id="42" name="Line 33"/>
                <p:cNvSpPr>
                  <a:spLocks noChangeShapeType="1"/>
                </p:cNvSpPr>
                <p:nvPr/>
              </p:nvSpPr>
              <p:spPr bwMode="auto">
                <a:xfrm rot="16200000" flipV="1">
                  <a:off x="4573" y="2256"/>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43" name="AutoShape 34"/>
                <p:cNvSpPr>
                  <a:spLocks noChangeArrowheads="1"/>
                </p:cNvSpPr>
                <p:nvPr/>
              </p:nvSpPr>
              <p:spPr bwMode="auto">
                <a:xfrm>
                  <a:off x="4619" y="2242"/>
                  <a:ext cx="931" cy="350"/>
                </a:xfrm>
                <a:prstGeom prst="roundRect">
                  <a:avLst>
                    <a:gd name="adj" fmla="val 4167"/>
                  </a:avLst>
                </a:prstGeom>
                <a:noFill/>
                <a:ln w="9525">
                  <a:noFill/>
                  <a:round/>
                  <a:headEnd/>
                  <a:tailEnd/>
                </a:ln>
                <a:effectLst/>
              </p:spPr>
              <p:txBody>
                <a:bodyPr anchor="ctr"/>
                <a:lstStyle/>
                <a:p>
                  <a:pPr lvl="0" algn="ctr" fontAlgn="base">
                    <a:lnSpc>
                      <a:spcPct val="85000"/>
                    </a:lnSpc>
                    <a:spcBef>
                      <a:spcPct val="0"/>
                    </a:spcBef>
                    <a:spcAft>
                      <a:spcPct val="0"/>
                    </a:spcAft>
                    <a:defRPr/>
                  </a:pPr>
                  <a:r>
                    <a:rPr lang="en-US" b="1" dirty="0">
                      <a:solidFill>
                        <a:srgbClr val="000000"/>
                      </a:solidFill>
                      <a:latin typeface="Segoe UI" panose="020B0502040204020203" pitchFamily="34" charset="0"/>
                      <a:cs typeface="Segoe UI" panose="020B0502040204020203" pitchFamily="34" charset="0"/>
                    </a:rPr>
                    <a:t>DNS Subdomain</a:t>
                  </a:r>
                </a:p>
              </p:txBody>
            </p:sp>
          </p:grpSp>
          <p:grpSp>
            <p:nvGrpSpPr>
              <p:cNvPr id="39" name="Group 32"/>
              <p:cNvGrpSpPr>
                <a:grpSpLocks/>
              </p:cNvGrpSpPr>
              <p:nvPr/>
            </p:nvGrpSpPr>
            <p:grpSpPr bwMode="auto">
              <a:xfrm>
                <a:off x="6207043" y="2801938"/>
                <a:ext cx="1538288" cy="555625"/>
                <a:chOff x="4274" y="2278"/>
                <a:chExt cx="969" cy="350"/>
              </a:xfrm>
            </p:grpSpPr>
            <p:sp>
              <p:nvSpPr>
                <p:cNvPr id="40" name="Line 33"/>
                <p:cNvSpPr>
                  <a:spLocks noChangeShapeType="1"/>
                </p:cNvSpPr>
                <p:nvPr/>
              </p:nvSpPr>
              <p:spPr bwMode="auto">
                <a:xfrm rot="16200000" flipV="1">
                  <a:off x="4496" y="2179"/>
                  <a:ext cx="0" cy="44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41" name="AutoShape 34"/>
                <p:cNvSpPr>
                  <a:spLocks noChangeArrowheads="1"/>
                </p:cNvSpPr>
                <p:nvPr/>
              </p:nvSpPr>
              <p:spPr bwMode="auto">
                <a:xfrm>
                  <a:off x="4559" y="2278"/>
                  <a:ext cx="684" cy="350"/>
                </a:xfrm>
                <a:prstGeom prst="roundRect">
                  <a:avLst>
                    <a:gd name="adj" fmla="val 4167"/>
                  </a:avLst>
                </a:prstGeom>
                <a:noFill/>
                <a:ln w="9525">
                  <a:noFill/>
                  <a:round/>
                  <a:headEnd/>
                  <a:tailEnd/>
                </a:ln>
                <a:effectLst/>
              </p:spPr>
              <p:txBody>
                <a:bodyPr anchor="ctr"/>
                <a:lstStyle/>
                <a:p>
                  <a:pPr lvl="0" algn="ctr" fontAlgn="base">
                    <a:lnSpc>
                      <a:spcPct val="85000"/>
                    </a:lnSpc>
                    <a:spcBef>
                      <a:spcPct val="0"/>
                    </a:spcBef>
                    <a:spcAft>
                      <a:spcPct val="0"/>
                    </a:spcAft>
                    <a:defRPr/>
                  </a:pPr>
                  <a:r>
                    <a:rPr lang="en-US" b="1" dirty="0">
                      <a:solidFill>
                        <a:srgbClr val="000000"/>
                      </a:solidFill>
                      <a:latin typeface="Segoe UI" panose="020B0502040204020203" pitchFamily="34" charset="0"/>
                      <a:cs typeface="Segoe UI" panose="020B0502040204020203" pitchFamily="34" charset="0"/>
                    </a:rPr>
                    <a:t>DNS Zone</a:t>
                  </a:r>
                </a:p>
              </p:txBody>
            </p:sp>
          </p:grpSp>
        </p:grpSp>
        <p:grpSp>
          <p:nvGrpSpPr>
            <p:cNvPr id="6" name="Group 5"/>
            <p:cNvGrpSpPr/>
            <p:nvPr/>
          </p:nvGrpSpPr>
          <p:grpSpPr>
            <a:xfrm>
              <a:off x="7277615" y="5601433"/>
              <a:ext cx="948295" cy="926442"/>
              <a:chOff x="2428320" y="5359663"/>
              <a:chExt cx="948295" cy="926442"/>
            </a:xfrm>
          </p:grpSpPr>
          <p:pic>
            <p:nvPicPr>
              <p:cNvPr id="16" name="Picture 15"/>
              <p:cNvPicPr>
                <a:picLocks noChangeAspect="1"/>
              </p:cNvPicPr>
              <p:nvPr/>
            </p:nvPicPr>
            <p:blipFill>
              <a:blip r:embed="rId4"/>
              <a:stretch>
                <a:fillRect/>
              </a:stretch>
            </p:blipFill>
            <p:spPr>
              <a:xfrm>
                <a:off x="2428320" y="5359663"/>
                <a:ext cx="494749" cy="926442"/>
              </a:xfrm>
              <a:prstGeom prst="rect">
                <a:avLst/>
              </a:prstGeom>
            </p:spPr>
          </p:pic>
          <p:pic>
            <p:nvPicPr>
              <p:cNvPr id="17" name="Picture 16"/>
              <p:cNvPicPr>
                <a:picLocks noChangeAspect="1"/>
              </p:cNvPicPr>
              <p:nvPr/>
            </p:nvPicPr>
            <p:blipFill>
              <a:blip r:embed="rId5"/>
              <a:stretch>
                <a:fillRect/>
              </a:stretch>
            </p:blipFill>
            <p:spPr>
              <a:xfrm>
                <a:off x="2536497" y="5905499"/>
                <a:ext cx="840118" cy="380606"/>
              </a:xfrm>
              <a:prstGeom prst="rect">
                <a:avLst/>
              </a:prstGeom>
            </p:spPr>
          </p:pic>
        </p:grpSp>
        <p:pic>
          <p:nvPicPr>
            <p:cNvPr id="7" name="Picture 6"/>
            <p:cNvPicPr>
              <a:picLocks noChangeAspect="1"/>
            </p:cNvPicPr>
            <p:nvPr/>
          </p:nvPicPr>
          <p:blipFill>
            <a:blip r:embed="rId6"/>
            <a:stretch>
              <a:fillRect/>
            </a:stretch>
          </p:blipFill>
          <p:spPr>
            <a:xfrm>
              <a:off x="4442554" y="5005653"/>
              <a:ext cx="853514" cy="609653"/>
            </a:xfrm>
            <a:prstGeom prst="rect">
              <a:avLst/>
            </a:prstGeom>
          </p:spPr>
        </p:pic>
        <p:pic>
          <p:nvPicPr>
            <p:cNvPr id="8" name="Picture 7"/>
            <p:cNvPicPr>
              <a:picLocks noChangeAspect="1"/>
            </p:cNvPicPr>
            <p:nvPr/>
          </p:nvPicPr>
          <p:blipFill>
            <a:blip r:embed="rId6"/>
            <a:stretch>
              <a:fillRect/>
            </a:stretch>
          </p:blipFill>
          <p:spPr>
            <a:xfrm>
              <a:off x="4952397" y="2638716"/>
              <a:ext cx="853514" cy="609653"/>
            </a:xfrm>
            <a:prstGeom prst="rect">
              <a:avLst/>
            </a:prstGeom>
          </p:spPr>
        </p:pic>
        <p:pic>
          <p:nvPicPr>
            <p:cNvPr id="9" name="Picture 8"/>
            <p:cNvPicPr>
              <a:picLocks noChangeAspect="1"/>
            </p:cNvPicPr>
            <p:nvPr/>
          </p:nvPicPr>
          <p:blipFill>
            <a:blip r:embed="rId6"/>
            <a:stretch>
              <a:fillRect/>
            </a:stretch>
          </p:blipFill>
          <p:spPr>
            <a:xfrm>
              <a:off x="1203990" y="3631725"/>
              <a:ext cx="853514" cy="609653"/>
            </a:xfrm>
            <a:prstGeom prst="rect">
              <a:avLst/>
            </a:prstGeom>
          </p:spPr>
        </p:pic>
        <p:pic>
          <p:nvPicPr>
            <p:cNvPr id="10" name="Picture 9"/>
            <p:cNvPicPr>
              <a:picLocks noChangeAspect="1"/>
            </p:cNvPicPr>
            <p:nvPr/>
          </p:nvPicPr>
          <p:blipFill>
            <a:blip r:embed="rId7"/>
            <a:stretch>
              <a:fillRect/>
            </a:stretch>
          </p:blipFill>
          <p:spPr>
            <a:xfrm>
              <a:off x="5265738" y="5115129"/>
              <a:ext cx="853514" cy="762066"/>
            </a:xfrm>
            <a:prstGeom prst="rect">
              <a:avLst/>
            </a:prstGeom>
          </p:spPr>
        </p:pic>
        <p:pic>
          <p:nvPicPr>
            <p:cNvPr id="11" name="Picture 10"/>
            <p:cNvPicPr>
              <a:picLocks noChangeAspect="1"/>
            </p:cNvPicPr>
            <p:nvPr/>
          </p:nvPicPr>
          <p:blipFill>
            <a:blip r:embed="rId7"/>
            <a:stretch>
              <a:fillRect/>
            </a:stretch>
          </p:blipFill>
          <p:spPr>
            <a:xfrm>
              <a:off x="3493273" y="2356753"/>
              <a:ext cx="853514" cy="762066"/>
            </a:xfrm>
            <a:prstGeom prst="rect">
              <a:avLst/>
            </a:prstGeom>
          </p:spPr>
        </p:pic>
        <p:pic>
          <p:nvPicPr>
            <p:cNvPr id="12" name="Picture 11"/>
            <p:cNvPicPr>
              <a:picLocks noChangeAspect="1"/>
            </p:cNvPicPr>
            <p:nvPr/>
          </p:nvPicPr>
          <p:blipFill>
            <a:blip r:embed="rId7"/>
            <a:stretch>
              <a:fillRect/>
            </a:stretch>
          </p:blipFill>
          <p:spPr>
            <a:xfrm>
              <a:off x="2229471" y="3800232"/>
              <a:ext cx="853514" cy="762066"/>
            </a:xfrm>
            <a:prstGeom prst="rect">
              <a:avLst/>
            </a:prstGeom>
          </p:spPr>
        </p:pic>
        <p:pic>
          <p:nvPicPr>
            <p:cNvPr id="13" name="Picture 12"/>
            <p:cNvPicPr>
              <a:picLocks noChangeAspect="1"/>
            </p:cNvPicPr>
            <p:nvPr/>
          </p:nvPicPr>
          <p:blipFill>
            <a:blip r:embed="rId7"/>
            <a:stretch>
              <a:fillRect/>
            </a:stretch>
          </p:blipFill>
          <p:spPr>
            <a:xfrm>
              <a:off x="235963" y="3432043"/>
              <a:ext cx="853514" cy="762066"/>
            </a:xfrm>
            <a:prstGeom prst="rect">
              <a:avLst/>
            </a:prstGeom>
          </p:spPr>
        </p:pic>
        <p:pic>
          <p:nvPicPr>
            <p:cNvPr id="14" name="Picture 13"/>
            <p:cNvPicPr>
              <a:picLocks noChangeAspect="1"/>
            </p:cNvPicPr>
            <p:nvPr/>
          </p:nvPicPr>
          <p:blipFill>
            <a:blip r:embed="rId8"/>
            <a:stretch>
              <a:fillRect/>
            </a:stretch>
          </p:blipFill>
          <p:spPr>
            <a:xfrm>
              <a:off x="5656618" y="1021461"/>
              <a:ext cx="951058" cy="926672"/>
            </a:xfrm>
            <a:prstGeom prst="rect">
              <a:avLst/>
            </a:prstGeom>
          </p:spPr>
        </p:pic>
        <p:pic>
          <p:nvPicPr>
            <p:cNvPr id="15" name="Picture 14"/>
            <p:cNvPicPr>
              <a:picLocks noChangeAspect="1"/>
            </p:cNvPicPr>
            <p:nvPr/>
          </p:nvPicPr>
          <p:blipFill>
            <a:blip r:embed="rId9"/>
            <a:stretch>
              <a:fillRect/>
            </a:stretch>
          </p:blipFill>
          <p:spPr>
            <a:xfrm>
              <a:off x="6100763" y="5441835"/>
              <a:ext cx="853514" cy="609653"/>
            </a:xfrm>
            <a:prstGeom prst="rect">
              <a:avLst/>
            </a:prstGeom>
          </p:spPr>
        </p:pic>
      </p:grpSp>
    </p:spTree>
    <p:custDataLst>
      <p:tags r:id="rId1"/>
    </p:custDataLst>
    <p:extLst>
      <p:ext uri="{BB962C8B-B14F-4D97-AF65-F5344CB8AC3E}">
        <p14:creationId xmlns:p14="http://schemas.microsoft.com/office/powerpoint/2010/main" val="226775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680d7b7-9ae9-411c-a8f0-4db404aeed7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56905" cy="740664"/>
          </a:xfrm>
        </p:spPr>
        <p:txBody>
          <a:bodyPr/>
          <a:lstStyle/>
          <a:p>
            <a:r>
              <a:rPr lang="en-US" dirty="0"/>
              <a:t>Lab A: Planning and implementing name resolution by using DNS</a:t>
            </a:r>
          </a:p>
        </p:txBody>
      </p:sp>
      <p:sp>
        <p:nvSpPr>
          <p:cNvPr id="3" name="Text Placeholder 2"/>
          <p:cNvSpPr>
            <a:spLocks noGrp="1"/>
          </p:cNvSpPr>
          <p:nvPr>
            <p:ph type="body" idx="1"/>
          </p:nvPr>
        </p:nvSpPr>
        <p:spPr/>
        <p:txBody>
          <a:bodyPr/>
          <a:lstStyle/>
          <a:p>
            <a:r>
              <a:rPr lang="en-US" dirty="0"/>
              <a:t>Exercise 1: Planning DNS name resolution
Exercise 2: Implementing DNS servers and zones</a:t>
            </a:r>
          </a:p>
        </p:txBody>
      </p:sp>
      <p:sp>
        <p:nvSpPr>
          <p:cNvPr id="4" name="TextBox 3"/>
          <p:cNvSpPr txBox="1"/>
          <p:nvPr/>
        </p:nvSpPr>
        <p:spPr>
          <a:xfrm>
            <a:off x="458788" y="2221141"/>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2699677"/>
            <a:ext cx="6996531" cy="3108543"/>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machines: </a:t>
            </a:r>
            <a:r>
              <a:rPr lang="en-US" sz="2800" b="1" i="0" u="none" strike="noStrike" baseline="0" dirty="0">
                <a:latin typeface="Segoe UI" panose="020B0502040204020203" pitchFamily="34" charset="0"/>
              </a:rPr>
              <a:t>20741B-LON-DC1</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20741B-EU-RTR</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20741B-INET1</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20741B-LON-SVR1</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20741B-SYD-SVR1</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3479727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5923ef6-dad0-4431-8fca-57d6ee87bd6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25257" cy="740664"/>
          </a:xfrm>
        </p:spPr>
        <p:txBody>
          <a:bodyPr/>
          <a:lstStyle/>
          <a:p>
            <a:r>
              <a:rPr lang="en-US" dirty="0"/>
              <a:t>Lesson 4: Configuring DNS integration with AD DS</a:t>
            </a:r>
          </a:p>
        </p:txBody>
      </p:sp>
      <p:sp>
        <p:nvSpPr>
          <p:cNvPr id="3" name="Text Placeholder 2"/>
          <p:cNvSpPr>
            <a:spLocks noGrp="1"/>
          </p:cNvSpPr>
          <p:nvPr>
            <p:ph type="body" idx="1"/>
          </p:nvPr>
        </p:nvSpPr>
        <p:spPr/>
        <p:txBody>
          <a:bodyPr/>
          <a:lstStyle/>
          <a:p>
            <a:r>
              <a:rPr lang="en-US" dirty="0"/>
              <a:t>Overview of AD DS and DNS integration
What are Service Resource Locator records?
Benefits of Service Resource Locator records
What are Active Directory–integrated zones?
Application partitions in AD DS
Dynamic updates
Demonstration: Configuring AD DS–integrated zones</a:t>
            </a:r>
          </a:p>
        </p:txBody>
      </p:sp>
    </p:spTree>
    <p:custDataLst>
      <p:tags r:id="rId1"/>
    </p:custDataLst>
    <p:extLst>
      <p:ext uri="{BB962C8B-B14F-4D97-AF65-F5344CB8AC3E}">
        <p14:creationId xmlns:p14="http://schemas.microsoft.com/office/powerpoint/2010/main" val="3500449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AD DS and DNS integration</a:t>
            </a:r>
          </a:p>
        </p:txBody>
      </p:sp>
      <p:pic>
        <p:nvPicPr>
          <p:cNvPr id="4100" name="Picture 4" descr="C:\Users\Administrator\SkyDrive\20409A\Lex Graphics\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6574" y="1254034"/>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Administrator\SkyDrive\20409A\Lex Graphics\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223554"/>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dministrator\SkyDrive\20409A\Lex Graphics\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219200"/>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Administrator\SkyDrive\20409A\Lex Graphics\folder with docu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2217" y="1970289"/>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Administrator\SkyDrive\20409A\Lex Graphics\folder with docu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8338" y="2042098"/>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Administrator\SkyDrive\20409A\Lex Graphics\folder with docu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3912" y="2133600"/>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504" y="1360197"/>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174" y="1432498"/>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1951312" y="2782266"/>
            <a:ext cx="5744888" cy="369332"/>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   </a:t>
            </a:r>
            <a:r>
              <a:rPr lang="en-US" dirty="0">
                <a:latin typeface="Segoe UI" panose="020B0502040204020203" pitchFamily="34" charset="0"/>
                <a:ea typeface="Segoe UI" panose="020B0502040204020203" pitchFamily="34" charset="0"/>
                <a:cs typeface="Segoe UI" panose="020B0502040204020203" pitchFamily="34" charset="0"/>
                <a:sym typeface="Wingdings" pitchFamily="2" charset="2"/>
              </a:rPr>
              <a:t>-------------</a:t>
            </a:r>
            <a:r>
              <a:rPr lang="en-US" dirty="0">
                <a:latin typeface="Segoe UI" panose="020B0502040204020203" pitchFamily="34" charset="0"/>
                <a:ea typeface="Segoe UI" panose="020B0502040204020203" pitchFamily="34" charset="0"/>
                <a:cs typeface="Segoe UI" panose="020B0502040204020203" pitchFamily="34" charset="0"/>
              </a:rPr>
              <a:t>Domain Controllers----------</a:t>
            </a:r>
            <a:r>
              <a:rPr lang="en-US" dirty="0">
                <a:latin typeface="Segoe UI" panose="020B0502040204020203" pitchFamily="34" charset="0"/>
                <a:ea typeface="Segoe UI" panose="020B0502040204020203" pitchFamily="34" charset="0"/>
                <a:cs typeface="Segoe UI" panose="020B0502040204020203" pitchFamily="34" charset="0"/>
                <a:sym typeface="Wingdings" pitchFamily="2" charset="2"/>
              </a:rPr>
              <a: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2482035" y="838200"/>
            <a:ext cx="1547858" cy="923330"/>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Normal replication traffic</a:t>
            </a:r>
          </a:p>
        </p:txBody>
      </p:sp>
      <p:sp>
        <p:nvSpPr>
          <p:cNvPr id="23" name="TextBox 22"/>
          <p:cNvSpPr txBox="1"/>
          <p:nvPr/>
        </p:nvSpPr>
        <p:spPr>
          <a:xfrm>
            <a:off x="5220174" y="914400"/>
            <a:ext cx="1547858" cy="923330"/>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Normal replication traffic</a:t>
            </a:r>
          </a:p>
        </p:txBody>
      </p:sp>
      <p:pic>
        <p:nvPicPr>
          <p:cNvPr id="2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8294" y="6234448"/>
            <a:ext cx="408623" cy="40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a:hlinkClick r:id="" action="ppaction://hlinkshowjump?jump=nex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08353" y="6236208"/>
            <a:ext cx="411480" cy="41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Rectangle 61"/>
          <p:cNvSpPr/>
          <p:nvPr/>
        </p:nvSpPr>
        <p:spPr bwMode="auto">
          <a:xfrm>
            <a:off x="844408" y="902774"/>
            <a:ext cx="8041629" cy="2590800"/>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63" name="Picture 4" descr="C:\Users\Administrator\SkyDrive\20409A\Lex Graphics\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782" y="1242408"/>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Administrator\SkyDrive\20409A\Lex Graphics\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608" y="1211928"/>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descr="C:\Users\Administrator\SkyDrive\20409A\Lex Graphics\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208" y="1207574"/>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5" descr="C:\Users\Administrator\SkyDrive\20409A\Lex Graphics\folder with docu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4545" y="2037459"/>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5" descr="C:\Users\Administrator\SkyDrive\20409A\Lex Graphics\folder with docu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0119" y="2077791"/>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6712" y="1348571"/>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6382" y="1420872"/>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TextBox 69"/>
          <p:cNvSpPr txBox="1"/>
          <p:nvPr/>
        </p:nvSpPr>
        <p:spPr>
          <a:xfrm>
            <a:off x="1965503" y="2819442"/>
            <a:ext cx="6041705" cy="369332"/>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   </a:t>
            </a:r>
            <a:r>
              <a:rPr lang="en-US" dirty="0">
                <a:latin typeface="Segoe UI" panose="020B0502040204020203" pitchFamily="34" charset="0"/>
                <a:ea typeface="Segoe UI" panose="020B0502040204020203" pitchFamily="34" charset="0"/>
                <a:cs typeface="Segoe UI" panose="020B0502040204020203" pitchFamily="34" charset="0"/>
                <a:sym typeface="Wingdings" pitchFamily="2" charset="2"/>
              </a:rPr>
              <a:t>-------------</a:t>
            </a:r>
            <a:r>
              <a:rPr lang="en-US" dirty="0">
                <a:latin typeface="Segoe UI" panose="020B0502040204020203" pitchFamily="34" charset="0"/>
                <a:ea typeface="Segoe UI" panose="020B0502040204020203" pitchFamily="34" charset="0"/>
                <a:cs typeface="Segoe UI" panose="020B0502040204020203" pitchFamily="34" charset="0"/>
              </a:rPr>
              <a:t>Domain Controllers----------</a:t>
            </a:r>
            <a:r>
              <a:rPr lang="en-US" dirty="0">
                <a:latin typeface="Segoe UI" panose="020B0502040204020203" pitchFamily="34" charset="0"/>
                <a:ea typeface="Segoe UI" panose="020B0502040204020203" pitchFamily="34" charset="0"/>
                <a:cs typeface="Segoe UI" panose="020B0502040204020203" pitchFamily="34" charset="0"/>
                <a:sym typeface="Wingdings" pitchFamily="2" charset="2"/>
              </a:rPr>
              <a:t></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71" name="Picture 2" descr="C:\Users\Administrator\SkyDrive\20409A\Lex Graphics\database_ful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95287" y="1140000"/>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Administrator\SkyDrive\20409A\Lex Graphics\database_ful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81408" y="1081129"/>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C:\Users\Administrator\SkyDrive\20409A\Lex Graphics\database_ful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86982" y="1135475"/>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C:\Users\Administrator\SkyDrive\20409A\Lex Graphics\folder with docu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8946" y="2023941"/>
            <a:ext cx="593725" cy="800155"/>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2488243" y="893844"/>
            <a:ext cx="1547858" cy="923330"/>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Normal replication traffic</a:t>
            </a:r>
          </a:p>
        </p:txBody>
      </p:sp>
      <p:sp>
        <p:nvSpPr>
          <p:cNvPr id="76" name="TextBox 75"/>
          <p:cNvSpPr txBox="1"/>
          <p:nvPr/>
        </p:nvSpPr>
        <p:spPr>
          <a:xfrm>
            <a:off x="5424346" y="978974"/>
            <a:ext cx="1547858" cy="923330"/>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Normal replication traffic</a:t>
            </a:r>
          </a:p>
        </p:txBody>
      </p:sp>
      <p:grpSp>
        <p:nvGrpSpPr>
          <p:cNvPr id="18" name="Group 17"/>
          <p:cNvGrpSpPr/>
          <p:nvPr/>
        </p:nvGrpSpPr>
        <p:grpSpPr>
          <a:xfrm>
            <a:off x="797571" y="914400"/>
            <a:ext cx="8041629" cy="2464572"/>
            <a:chOff x="838200" y="1040628"/>
            <a:chExt cx="8041629" cy="2464572"/>
          </a:xfrm>
        </p:grpSpPr>
        <p:sp>
          <p:nvSpPr>
            <p:cNvPr id="12" name="Rectangle 11"/>
            <p:cNvSpPr/>
            <p:nvPr/>
          </p:nvSpPr>
          <p:spPr bwMode="auto">
            <a:xfrm>
              <a:off x="838200" y="1066800"/>
              <a:ext cx="8041629" cy="2438400"/>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grpSp>
          <p:nvGrpSpPr>
            <p:cNvPr id="14" name="Group 13"/>
            <p:cNvGrpSpPr/>
            <p:nvPr/>
          </p:nvGrpSpPr>
          <p:grpSpPr>
            <a:xfrm>
              <a:off x="1981200" y="1040628"/>
              <a:ext cx="5601174" cy="2312172"/>
              <a:chOff x="1981200" y="1040628"/>
              <a:chExt cx="5601174" cy="2312172"/>
            </a:xfrm>
          </p:grpSpPr>
          <p:pic>
            <p:nvPicPr>
              <p:cNvPr id="4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5012" y="1486425"/>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4682" y="1558726"/>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Box 48"/>
              <p:cNvSpPr txBox="1"/>
              <p:nvPr/>
            </p:nvSpPr>
            <p:spPr>
              <a:xfrm>
                <a:off x="1981200" y="2983468"/>
                <a:ext cx="5601174" cy="369332"/>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   </a:t>
                </a:r>
                <a:r>
                  <a:rPr lang="en-US" dirty="0">
                    <a:latin typeface="Segoe UI" panose="020B0502040204020203" pitchFamily="34" charset="0"/>
                    <a:ea typeface="Segoe UI" panose="020B0502040204020203" pitchFamily="34" charset="0"/>
                    <a:cs typeface="Segoe UI" panose="020B0502040204020203" pitchFamily="34" charset="0"/>
                    <a:sym typeface="Wingdings" pitchFamily="2" charset="2"/>
                  </a:rPr>
                  <a:t>-------------</a:t>
                </a:r>
                <a:r>
                  <a:rPr lang="en-US" dirty="0">
                    <a:latin typeface="Segoe UI" panose="020B0502040204020203" pitchFamily="34" charset="0"/>
                    <a:ea typeface="Segoe UI" panose="020B0502040204020203" pitchFamily="34" charset="0"/>
                    <a:cs typeface="Segoe UI" panose="020B0502040204020203" pitchFamily="34" charset="0"/>
                  </a:rPr>
                  <a:t>Domain Controllers----------</a:t>
                </a:r>
                <a:r>
                  <a:rPr lang="en-US" dirty="0">
                    <a:latin typeface="Segoe UI" panose="020B0502040204020203" pitchFamily="34" charset="0"/>
                    <a:ea typeface="Segoe UI" panose="020B0502040204020203" pitchFamily="34" charset="0"/>
                    <a:cs typeface="Segoe UI" panose="020B0502040204020203" pitchFamily="34" charset="0"/>
                    <a:sym typeface="Wingdings" pitchFamily="2" charset="2"/>
                  </a:rPr>
                  <a: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4" name="TextBox 53"/>
              <p:cNvSpPr txBox="1"/>
              <p:nvPr/>
            </p:nvSpPr>
            <p:spPr>
              <a:xfrm>
                <a:off x="2506543" y="1040628"/>
                <a:ext cx="1547858" cy="923330"/>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Normal replication traffic</a:t>
                </a:r>
              </a:p>
            </p:txBody>
          </p:sp>
          <p:sp>
            <p:nvSpPr>
              <p:cNvPr id="55" name="TextBox 54"/>
              <p:cNvSpPr txBox="1"/>
              <p:nvPr/>
            </p:nvSpPr>
            <p:spPr>
              <a:xfrm>
                <a:off x="5442646" y="1116828"/>
                <a:ext cx="1547858" cy="923330"/>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Normal replication traffic</a:t>
                </a:r>
              </a:p>
            </p:txBody>
          </p:sp>
        </p:grpSp>
      </p:grpSp>
      <p:pic>
        <p:nvPicPr>
          <p:cNvPr id="11" name="Picture 10"/>
          <p:cNvPicPr>
            <a:picLocks noChangeAspect="1"/>
          </p:cNvPicPr>
          <p:nvPr/>
        </p:nvPicPr>
        <p:blipFill>
          <a:blip r:embed="rId10"/>
          <a:stretch>
            <a:fillRect/>
          </a:stretch>
        </p:blipFill>
        <p:spPr>
          <a:xfrm>
            <a:off x="4190057" y="1010968"/>
            <a:ext cx="512108" cy="1493649"/>
          </a:xfrm>
          <a:prstGeom prst="rect">
            <a:avLst/>
          </a:prstGeom>
        </p:spPr>
      </p:pic>
      <p:pic>
        <p:nvPicPr>
          <p:cNvPr id="25" name="Picture 24"/>
          <p:cNvPicPr>
            <a:picLocks noChangeAspect="1"/>
          </p:cNvPicPr>
          <p:nvPr/>
        </p:nvPicPr>
        <p:blipFill>
          <a:blip r:embed="rId10"/>
          <a:stretch>
            <a:fillRect/>
          </a:stretch>
        </p:blipFill>
        <p:spPr>
          <a:xfrm>
            <a:off x="7048461" y="1118747"/>
            <a:ext cx="512108" cy="1493649"/>
          </a:xfrm>
          <a:prstGeom prst="rect">
            <a:avLst/>
          </a:prstGeom>
        </p:spPr>
      </p:pic>
      <p:grpSp>
        <p:nvGrpSpPr>
          <p:cNvPr id="37" name="Group 36" descr="The animated diagram depicts the process flow of Active Directory–integrated zones. There are three identical domain controllers with normal replication traffic. Below are two icons, one a primary server, the other a secondary server, with a zone transfer between the two."/>
          <p:cNvGrpSpPr/>
          <p:nvPr/>
        </p:nvGrpSpPr>
        <p:grpSpPr>
          <a:xfrm>
            <a:off x="2096436" y="3855556"/>
            <a:ext cx="5218764" cy="2176570"/>
            <a:chOff x="2096436" y="3855556"/>
            <a:chExt cx="5218764" cy="2176570"/>
          </a:xfrm>
        </p:grpSpPr>
        <p:sp>
          <p:nvSpPr>
            <p:cNvPr id="3" name="TextBox 2"/>
            <p:cNvSpPr txBox="1"/>
            <p:nvPr/>
          </p:nvSpPr>
          <p:spPr>
            <a:xfrm>
              <a:off x="2096436" y="5662794"/>
              <a:ext cx="5218764" cy="369332"/>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Primary DNS Server          Secondary DNS Server</a:t>
              </a:r>
            </a:p>
          </p:txBody>
        </p:sp>
        <p:pic>
          <p:nvPicPr>
            <p:cNvPr id="5123"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2941" y="4555861"/>
              <a:ext cx="11049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87800" y="3941888"/>
              <a:ext cx="1355182" cy="646331"/>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Zone Transfer</a:t>
              </a:r>
            </a:p>
          </p:txBody>
        </p:sp>
        <p:pic>
          <p:nvPicPr>
            <p:cNvPr id="26" name="Picture 25"/>
            <p:cNvPicPr>
              <a:picLocks noChangeAspect="1"/>
            </p:cNvPicPr>
            <p:nvPr/>
          </p:nvPicPr>
          <p:blipFill>
            <a:blip r:embed="rId10"/>
            <a:stretch>
              <a:fillRect/>
            </a:stretch>
          </p:blipFill>
          <p:spPr>
            <a:xfrm>
              <a:off x="2931313" y="3855557"/>
              <a:ext cx="512108" cy="1493649"/>
            </a:xfrm>
            <a:prstGeom prst="rect">
              <a:avLst/>
            </a:prstGeom>
          </p:spPr>
        </p:pic>
        <p:pic>
          <p:nvPicPr>
            <p:cNvPr id="27" name="Picture 26"/>
            <p:cNvPicPr>
              <a:picLocks noChangeAspect="1"/>
            </p:cNvPicPr>
            <p:nvPr/>
          </p:nvPicPr>
          <p:blipFill>
            <a:blip r:embed="rId10"/>
            <a:stretch>
              <a:fillRect/>
            </a:stretch>
          </p:blipFill>
          <p:spPr>
            <a:xfrm>
              <a:off x="5643460" y="3855556"/>
              <a:ext cx="512108" cy="1493649"/>
            </a:xfrm>
            <a:prstGeom prst="rect">
              <a:avLst/>
            </a:prstGeom>
          </p:spPr>
        </p:pic>
      </p:grpSp>
      <p:pic>
        <p:nvPicPr>
          <p:cNvPr id="28" name="Picture 27"/>
          <p:cNvPicPr>
            <a:picLocks noChangeAspect="1"/>
          </p:cNvPicPr>
          <p:nvPr/>
        </p:nvPicPr>
        <p:blipFill>
          <a:blip r:embed="rId12"/>
          <a:stretch>
            <a:fillRect/>
          </a:stretch>
        </p:blipFill>
        <p:spPr>
          <a:xfrm>
            <a:off x="7480524" y="889574"/>
            <a:ext cx="729442" cy="1260547"/>
          </a:xfrm>
          <a:prstGeom prst="rect">
            <a:avLst/>
          </a:prstGeom>
        </p:spPr>
      </p:pic>
      <p:pic>
        <p:nvPicPr>
          <p:cNvPr id="29" name="Picture 28"/>
          <p:cNvPicPr>
            <a:picLocks noChangeAspect="1"/>
          </p:cNvPicPr>
          <p:nvPr/>
        </p:nvPicPr>
        <p:blipFill>
          <a:blip r:embed="rId13"/>
          <a:stretch>
            <a:fillRect/>
          </a:stretch>
        </p:blipFill>
        <p:spPr>
          <a:xfrm>
            <a:off x="6948137" y="2153757"/>
            <a:ext cx="750257" cy="588881"/>
          </a:xfrm>
          <a:prstGeom prst="rect">
            <a:avLst/>
          </a:prstGeom>
        </p:spPr>
      </p:pic>
      <p:pic>
        <p:nvPicPr>
          <p:cNvPr id="31" name="Picture 30"/>
          <p:cNvPicPr>
            <a:picLocks noChangeAspect="1"/>
          </p:cNvPicPr>
          <p:nvPr/>
        </p:nvPicPr>
        <p:blipFill>
          <a:blip r:embed="rId14"/>
          <a:stretch>
            <a:fillRect/>
          </a:stretch>
        </p:blipFill>
        <p:spPr>
          <a:xfrm>
            <a:off x="4277056" y="2138908"/>
            <a:ext cx="749873" cy="591363"/>
          </a:xfrm>
          <a:prstGeom prst="rect">
            <a:avLst/>
          </a:prstGeom>
        </p:spPr>
      </p:pic>
      <p:pic>
        <p:nvPicPr>
          <p:cNvPr id="32" name="Picture 31"/>
          <p:cNvPicPr>
            <a:picLocks noChangeAspect="1"/>
          </p:cNvPicPr>
          <p:nvPr/>
        </p:nvPicPr>
        <p:blipFill>
          <a:blip r:embed="rId15"/>
          <a:stretch>
            <a:fillRect/>
          </a:stretch>
        </p:blipFill>
        <p:spPr>
          <a:xfrm>
            <a:off x="4617495" y="914400"/>
            <a:ext cx="725487" cy="1255885"/>
          </a:xfrm>
          <a:prstGeom prst="rect">
            <a:avLst/>
          </a:prstGeom>
        </p:spPr>
      </p:pic>
      <p:pic>
        <p:nvPicPr>
          <p:cNvPr id="8" name="Picture 7"/>
          <p:cNvPicPr>
            <a:picLocks noChangeAspect="1"/>
          </p:cNvPicPr>
          <p:nvPr/>
        </p:nvPicPr>
        <p:blipFill>
          <a:blip r:embed="rId10"/>
          <a:stretch>
            <a:fillRect/>
          </a:stretch>
        </p:blipFill>
        <p:spPr>
          <a:xfrm>
            <a:off x="1257328" y="1097326"/>
            <a:ext cx="512108" cy="1493649"/>
          </a:xfrm>
          <a:prstGeom prst="rect">
            <a:avLst/>
          </a:prstGeom>
        </p:spPr>
      </p:pic>
      <p:pic>
        <p:nvPicPr>
          <p:cNvPr id="30" name="Picture 29"/>
          <p:cNvPicPr>
            <a:picLocks noChangeAspect="1"/>
          </p:cNvPicPr>
          <p:nvPr/>
        </p:nvPicPr>
        <p:blipFill>
          <a:blip r:embed="rId14"/>
          <a:stretch>
            <a:fillRect/>
          </a:stretch>
        </p:blipFill>
        <p:spPr>
          <a:xfrm>
            <a:off x="1230899" y="2263580"/>
            <a:ext cx="749873" cy="591363"/>
          </a:xfrm>
          <a:prstGeom prst="rect">
            <a:avLst/>
          </a:prstGeom>
        </p:spPr>
      </p:pic>
      <p:pic>
        <p:nvPicPr>
          <p:cNvPr id="33" name="Picture 32"/>
          <p:cNvPicPr>
            <a:picLocks noChangeAspect="1"/>
          </p:cNvPicPr>
          <p:nvPr/>
        </p:nvPicPr>
        <p:blipFill>
          <a:blip r:embed="rId15"/>
          <a:stretch>
            <a:fillRect/>
          </a:stretch>
        </p:blipFill>
        <p:spPr>
          <a:xfrm>
            <a:off x="1686007" y="1071154"/>
            <a:ext cx="725487" cy="1255885"/>
          </a:xfrm>
          <a:prstGeom prst="rect">
            <a:avLst/>
          </a:prstGeom>
        </p:spPr>
      </p:pic>
      <p:pic>
        <p:nvPicPr>
          <p:cNvPr id="5" name="Picture 4"/>
          <p:cNvPicPr>
            <a:picLocks noChangeAspect="1"/>
          </p:cNvPicPr>
          <p:nvPr/>
        </p:nvPicPr>
        <p:blipFill>
          <a:blip r:embed="rId16"/>
          <a:stretch>
            <a:fillRect/>
          </a:stretch>
        </p:blipFill>
        <p:spPr>
          <a:xfrm>
            <a:off x="633984" y="763536"/>
            <a:ext cx="1072989" cy="1713124"/>
          </a:xfrm>
          <a:prstGeom prst="rect">
            <a:avLst/>
          </a:prstGeom>
        </p:spPr>
      </p:pic>
      <p:pic>
        <p:nvPicPr>
          <p:cNvPr id="15" name="Picture 14"/>
          <p:cNvPicPr>
            <a:picLocks noChangeAspect="1"/>
          </p:cNvPicPr>
          <p:nvPr/>
        </p:nvPicPr>
        <p:blipFill>
          <a:blip r:embed="rId17"/>
          <a:stretch>
            <a:fillRect/>
          </a:stretch>
        </p:blipFill>
        <p:spPr>
          <a:xfrm>
            <a:off x="6410602" y="670433"/>
            <a:ext cx="1072989" cy="1713124"/>
          </a:xfrm>
          <a:prstGeom prst="rect">
            <a:avLst/>
          </a:prstGeom>
        </p:spPr>
      </p:pic>
      <p:pic>
        <p:nvPicPr>
          <p:cNvPr id="16" name="Picture 15"/>
          <p:cNvPicPr>
            <a:picLocks noChangeAspect="1"/>
          </p:cNvPicPr>
          <p:nvPr/>
        </p:nvPicPr>
        <p:blipFill>
          <a:blip r:embed="rId17"/>
          <a:stretch>
            <a:fillRect/>
          </a:stretch>
        </p:blipFill>
        <p:spPr>
          <a:xfrm>
            <a:off x="3503730" y="706025"/>
            <a:ext cx="1072989" cy="1713124"/>
          </a:xfrm>
          <a:prstGeom prst="rect">
            <a:avLst/>
          </a:prstGeom>
        </p:spPr>
      </p:pic>
      <p:grpSp>
        <p:nvGrpSpPr>
          <p:cNvPr id="34" name="Group 33"/>
          <p:cNvGrpSpPr/>
          <p:nvPr/>
        </p:nvGrpSpPr>
        <p:grpSpPr>
          <a:xfrm>
            <a:off x="3070513" y="3202742"/>
            <a:ext cx="3085055" cy="1751941"/>
            <a:chOff x="3070513" y="3202742"/>
            <a:chExt cx="3085055" cy="1751941"/>
          </a:xfrm>
        </p:grpSpPr>
        <p:pic>
          <p:nvPicPr>
            <p:cNvPr id="19" name="Picture 18"/>
            <p:cNvPicPr>
              <a:picLocks noChangeAspect="1"/>
            </p:cNvPicPr>
            <p:nvPr/>
          </p:nvPicPr>
          <p:blipFill>
            <a:blip r:embed="rId17"/>
            <a:stretch>
              <a:fillRect/>
            </a:stretch>
          </p:blipFill>
          <p:spPr>
            <a:xfrm>
              <a:off x="3070513" y="3241559"/>
              <a:ext cx="1072989" cy="1713124"/>
            </a:xfrm>
            <a:prstGeom prst="rect">
              <a:avLst/>
            </a:prstGeom>
          </p:spPr>
        </p:pic>
        <p:sp>
          <p:nvSpPr>
            <p:cNvPr id="20" name="TextBox 19"/>
            <p:cNvSpPr txBox="1"/>
            <p:nvPr/>
          </p:nvSpPr>
          <p:spPr>
            <a:xfrm>
              <a:off x="4112941" y="3202742"/>
              <a:ext cx="20426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DNS Service</a:t>
              </a:r>
            </a:p>
          </p:txBody>
        </p:sp>
      </p:grpSp>
    </p:spTree>
    <p:custDataLst>
      <p:tags r:id="rId1"/>
    </p:custDataLst>
    <p:extLst>
      <p:ext uri="{BB962C8B-B14F-4D97-AF65-F5344CB8AC3E}">
        <p14:creationId xmlns:p14="http://schemas.microsoft.com/office/powerpoint/2010/main" val="375446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name="065b8b96-5303-4396-8f52-1f23785b1c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Service Resource Locator records?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kern="0" dirty="0">
                <a:solidFill>
                  <a:srgbClr val="000000"/>
                </a:solidFill>
              </a:rPr>
              <a:t>Domain controllers register SRV records as follows:</a:t>
            </a:r>
          </a:p>
          <a:p>
            <a:pPr marL="365760" lvl="1"/>
            <a:r>
              <a:rPr lang="en-US" sz="2200" kern="0" dirty="0">
                <a:solidFill>
                  <a:srgbClr val="000000"/>
                </a:solidFill>
              </a:rPr>
              <a:t>_tcp.adatum.com  </a:t>
            </a:r>
            <a:r>
              <a:rPr lang="en-IN" sz="2000" kern="0" dirty="0">
                <a:solidFill>
                  <a:srgbClr val="000000"/>
                </a:solidFill>
              </a:rPr>
              <a:t>— </a:t>
            </a:r>
            <a:r>
              <a:rPr lang="en-US" sz="2200" kern="0" dirty="0">
                <a:solidFill>
                  <a:srgbClr val="000000"/>
                </a:solidFill>
              </a:rPr>
              <a:t>All domain controllers in the domain</a:t>
            </a:r>
          </a:p>
          <a:p>
            <a:pPr marL="365760" lvl="1"/>
            <a:r>
              <a:rPr lang="en-US" sz="2200" kern="0" dirty="0">
                <a:solidFill>
                  <a:srgbClr val="000000"/>
                </a:solidFill>
              </a:rPr>
              <a:t>_tcp.</a:t>
            </a:r>
            <a:r>
              <a:rPr lang="en-US" sz="2200" i="1" kern="0" dirty="0">
                <a:solidFill>
                  <a:srgbClr val="000000"/>
                </a:solidFill>
              </a:rPr>
              <a:t>sitename</a:t>
            </a:r>
            <a:r>
              <a:rPr lang="en-US" sz="2200" kern="0" dirty="0">
                <a:solidFill>
                  <a:srgbClr val="000000"/>
                </a:solidFill>
              </a:rPr>
              <a:t>._sites.adatum.com </a:t>
            </a:r>
            <a:r>
              <a:rPr lang="en-IN" sz="2000" kern="0" dirty="0">
                <a:solidFill>
                  <a:srgbClr val="000000"/>
                </a:solidFill>
              </a:rPr>
              <a:t>—</a:t>
            </a:r>
            <a:r>
              <a:rPr lang="en-US" sz="2200" kern="0" dirty="0">
                <a:solidFill>
                  <a:srgbClr val="000000"/>
                </a:solidFill>
              </a:rPr>
              <a:t> All services in a specific site</a:t>
            </a:r>
          </a:p>
          <a:p>
            <a:pPr lvl="0"/>
            <a:r>
              <a:rPr lang="en-US" sz="2200" kern="0" dirty="0">
                <a:solidFill>
                  <a:srgbClr val="000000"/>
                </a:solidFill>
              </a:rPr>
              <a:t>Clients query DNS to locate services in specific sites</a:t>
            </a:r>
          </a:p>
          <a:p>
            <a:pPr marL="0" lvl="0" indent="0">
              <a:buNone/>
            </a:pPr>
            <a:endParaRPr lang="en-US" kern="0" dirty="0">
              <a:solidFill>
                <a:srgbClr val="000000"/>
              </a:solidFill>
            </a:endParaRPr>
          </a:p>
        </p:txBody>
      </p:sp>
      <p:pic>
        <p:nvPicPr>
          <p:cNvPr id="5" name="Picture 4" descr="The slide includes a screenshot of the DNS Manager console on the domain controller. The site’s node is expanded, and SRV records are displayed in the right pane.&#10;&#10;"/>
          <p:cNvPicPr>
            <a:picLocks noChangeAspect="1"/>
          </p:cNvPicPr>
          <p:nvPr/>
        </p:nvPicPr>
        <p:blipFill>
          <a:blip r:embed="rId4"/>
          <a:stretch>
            <a:fillRect/>
          </a:stretch>
        </p:blipFill>
        <p:spPr>
          <a:xfrm>
            <a:off x="412509" y="3006969"/>
            <a:ext cx="8165435" cy="3657601"/>
          </a:xfrm>
          <a:prstGeom prst="rect">
            <a:avLst/>
          </a:prstGeom>
        </p:spPr>
      </p:pic>
    </p:spTree>
    <p:custDataLst>
      <p:tags r:id="rId1"/>
    </p:custDataLst>
    <p:extLst>
      <p:ext uri="{BB962C8B-B14F-4D97-AF65-F5344CB8AC3E}">
        <p14:creationId xmlns:p14="http://schemas.microsoft.com/office/powerpoint/2010/main" val="1353057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985601b-e45b-4f22-9547-b975211a2c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Service Resource Locator records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Benefits of SRV resource records</a:t>
            </a:r>
          </a:p>
          <a:p>
            <a:pPr lvl="0"/>
            <a:r>
              <a:rPr lang="en-US" sz="2400" kern="0" dirty="0">
                <a:solidFill>
                  <a:srgbClr val="000000"/>
                </a:solidFill>
              </a:rPr>
              <a:t>Domain controllers register their SRV resource records dynamically, by service and site location</a:t>
            </a:r>
          </a:p>
          <a:p>
            <a:pPr lvl="0"/>
            <a:r>
              <a:rPr lang="en-US" sz="2400" kern="0" dirty="0">
                <a:solidFill>
                  <a:srgbClr val="000000"/>
                </a:solidFill>
              </a:rPr>
              <a:t>Client systems in sites use SRV resource records recorded in a site to find domain controllers in their own site before attempting to connect to domain controllers across wide area network links</a:t>
            </a:r>
          </a:p>
          <a:p>
            <a:pPr lvl="0"/>
            <a:r>
              <a:rPr lang="en-US" sz="2400" kern="0" dirty="0">
                <a:solidFill>
                  <a:srgbClr val="000000"/>
                </a:solidFill>
              </a:rPr>
              <a:t>Keeps network traffic across links down and managable</a:t>
            </a:r>
          </a:p>
        </p:txBody>
      </p:sp>
    </p:spTree>
    <p:custDataLst>
      <p:tags r:id="rId1"/>
    </p:custDataLst>
    <p:extLst>
      <p:ext uri="{BB962C8B-B14F-4D97-AF65-F5344CB8AC3E}">
        <p14:creationId xmlns:p14="http://schemas.microsoft.com/office/powerpoint/2010/main" val="940252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182b7dfe-b83a-4225-be37-6f5a9ff4bd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Active Directory–integrated zones?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An Active Directory–integrated zone: </a:t>
            </a:r>
          </a:p>
          <a:p>
            <a:pPr lvl="0"/>
            <a:r>
              <a:rPr lang="en-US" sz="2400" kern="0" dirty="0">
                <a:solidFill>
                  <a:srgbClr val="000000"/>
                </a:solidFill>
              </a:rPr>
              <a:t>Allows multi-master writes to zone</a:t>
            </a:r>
          </a:p>
          <a:p>
            <a:pPr lvl="0"/>
            <a:r>
              <a:rPr lang="en-US" sz="2400" kern="0" dirty="0">
                <a:solidFill>
                  <a:srgbClr val="000000"/>
                </a:solidFill>
              </a:rPr>
              <a:t>Replicates DNS zone information by using AD DS replication:</a:t>
            </a:r>
          </a:p>
          <a:p>
            <a:pPr marL="365760" lvl="1"/>
            <a:r>
              <a:rPr lang="en-US" sz="2000" kern="0" dirty="0">
                <a:solidFill>
                  <a:srgbClr val="000000"/>
                </a:solidFill>
              </a:rPr>
              <a:t>Leverages efficient replication topology</a:t>
            </a:r>
          </a:p>
          <a:p>
            <a:pPr marL="365760" lvl="1"/>
            <a:r>
              <a:rPr lang="en-CA" sz="2000" kern="0" dirty="0">
                <a:solidFill>
                  <a:srgbClr val="000000"/>
                </a:solidFill>
              </a:rPr>
              <a:t>Uses efficient incremental updates for Active Directory replication processes</a:t>
            </a:r>
            <a:endParaRPr lang="en-US" sz="2000" kern="0" dirty="0">
              <a:solidFill>
                <a:srgbClr val="000000"/>
              </a:solidFill>
            </a:endParaRPr>
          </a:p>
          <a:p>
            <a:pPr lvl="0"/>
            <a:r>
              <a:rPr lang="en-US" sz="2400" kern="0" dirty="0">
                <a:solidFill>
                  <a:srgbClr val="000000"/>
                </a:solidFill>
              </a:rPr>
              <a:t>Enables secure dynamic updates</a:t>
            </a:r>
          </a:p>
          <a:p>
            <a:pPr lvl="0"/>
            <a:r>
              <a:rPr lang="en-US" sz="2400" kern="0" dirty="0">
                <a:solidFill>
                  <a:srgbClr val="000000"/>
                </a:solidFill>
              </a:rPr>
              <a:t>Delegates zones, domains, and resource records for increased security</a:t>
            </a:r>
          </a:p>
          <a:p>
            <a:pPr lvl="0"/>
            <a:endParaRPr lang="en-US" kern="0" dirty="0">
              <a:solidFill>
                <a:srgbClr val="000000"/>
              </a:solidFill>
            </a:endParaRPr>
          </a:p>
          <a:p>
            <a:pPr lvl="0"/>
            <a:endParaRPr lang="en-US" kern="0" dirty="0">
              <a:solidFill>
                <a:srgbClr val="000000"/>
              </a:solidFill>
            </a:endParaRPr>
          </a:p>
        </p:txBody>
      </p:sp>
      <p:sp>
        <p:nvSpPr>
          <p:cNvPr id="5" name="AutoShape 3"/>
          <p:cNvSpPr>
            <a:spLocks noChangeAspect="1" noChangeArrowheads="1" noTextEdit="1"/>
          </p:cNvSpPr>
          <p:nvPr/>
        </p:nvSpPr>
        <p:spPr bwMode="auto">
          <a:xfrm>
            <a:off x="5354180" y="4448175"/>
            <a:ext cx="2259013"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CA" b="1" dirty="0">
              <a:solidFill>
                <a:srgbClr val="000000"/>
              </a:solidFill>
              <a:latin typeface="Verdana" pitchFamily="34" charset="0"/>
              <a:cs typeface="Arial" charset="0"/>
            </a:endParaRPr>
          </a:p>
        </p:txBody>
      </p:sp>
      <p:sp>
        <p:nvSpPr>
          <p:cNvPr id="6" name="Rectangle 8"/>
          <p:cNvSpPr>
            <a:spLocks noChangeArrowheads="1"/>
          </p:cNvSpPr>
          <p:nvPr/>
        </p:nvSpPr>
        <p:spPr bwMode="auto">
          <a:xfrm>
            <a:off x="6240005" y="4841875"/>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endParaRPr lang="en-US" dirty="0">
              <a:solidFill>
                <a:srgbClr val="000000"/>
              </a:solidFill>
              <a:latin typeface="Arial" pitchFamily="34" charset="0"/>
              <a:cs typeface="Arial" pitchFamily="34" charset="0"/>
            </a:endParaRPr>
          </a:p>
        </p:txBody>
      </p:sp>
      <p:sp>
        <p:nvSpPr>
          <p:cNvPr id="7" name="Rectangle 12"/>
          <p:cNvSpPr>
            <a:spLocks noChangeArrowheads="1"/>
          </p:cNvSpPr>
          <p:nvPr/>
        </p:nvSpPr>
        <p:spPr bwMode="auto">
          <a:xfrm>
            <a:off x="6240005" y="5387975"/>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endParaRPr lang="en-US" dirty="0">
              <a:solidFill>
                <a:srgbClr val="000000"/>
              </a:solidFill>
              <a:latin typeface="Arial" pitchFamily="34" charset="0"/>
              <a:cs typeface="Arial" pitchFamily="34" charset="0"/>
            </a:endParaRPr>
          </a:p>
        </p:txBody>
      </p:sp>
      <p:pic>
        <p:nvPicPr>
          <p:cNvPr id="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230" y="5710238"/>
            <a:ext cx="7620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094628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e4a45686-9a88-46b2-85e8-88be878165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partitions in AD DS</a:t>
            </a:r>
          </a:p>
        </p:txBody>
      </p:sp>
      <p:grpSp>
        <p:nvGrpSpPr>
          <p:cNvPr id="4" name="Group 3" descr="The illustration includes the replication properties for the following partitions:&#10;• Domain. To all domain controllers in the AD DS domain.&#10;• DomainDNSZone. To all domain controllers that are DNS servers in the AD DS domain.&#10;• ForestDNSZones. To all domain controllers that are servers in the AD DS forest.&#10;• Custom Partition. To all domain controllers in the replication scope for the application partition.&#10;"/>
          <p:cNvGrpSpPr/>
          <p:nvPr/>
        </p:nvGrpSpPr>
        <p:grpSpPr>
          <a:xfrm>
            <a:off x="816458" y="1859922"/>
            <a:ext cx="7319162" cy="3415968"/>
            <a:chOff x="694538" y="2814638"/>
            <a:chExt cx="7319162" cy="3415968"/>
          </a:xfrm>
        </p:grpSpPr>
        <p:sp>
          <p:nvSpPr>
            <p:cNvPr id="5" name="Line 4"/>
            <p:cNvSpPr>
              <a:spLocks noChangeShapeType="1"/>
            </p:cNvSpPr>
            <p:nvPr/>
          </p:nvSpPr>
          <p:spPr bwMode="auto">
            <a:xfrm flipV="1">
              <a:off x="3657600" y="4014788"/>
              <a:ext cx="338137" cy="6524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6" name="Line 8"/>
            <p:cNvSpPr>
              <a:spLocks noChangeShapeType="1"/>
            </p:cNvSpPr>
            <p:nvPr/>
          </p:nvSpPr>
          <p:spPr bwMode="auto">
            <a:xfrm>
              <a:off x="3389313" y="5418138"/>
              <a:ext cx="592137" cy="5318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7" name="Line 9"/>
            <p:cNvSpPr>
              <a:spLocks noChangeShapeType="1"/>
            </p:cNvSpPr>
            <p:nvPr/>
          </p:nvSpPr>
          <p:spPr bwMode="auto">
            <a:xfrm flipV="1">
              <a:off x="3424239" y="5027612"/>
              <a:ext cx="55721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8" name="Line 10"/>
            <p:cNvSpPr>
              <a:spLocks noChangeShapeType="1"/>
            </p:cNvSpPr>
            <p:nvPr/>
          </p:nvSpPr>
          <p:spPr bwMode="auto">
            <a:xfrm flipV="1">
              <a:off x="3392488" y="3119438"/>
              <a:ext cx="603250" cy="40957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9" name="AutoShape 11"/>
            <p:cNvSpPr>
              <a:spLocks noChangeArrowheads="1"/>
            </p:cNvSpPr>
            <p:nvPr/>
          </p:nvSpPr>
          <p:spPr bwMode="auto">
            <a:xfrm>
              <a:off x="3995738" y="3481895"/>
              <a:ext cx="4003675" cy="888493"/>
            </a:xfrm>
            <a:prstGeom prst="roundRect">
              <a:avLst>
                <a:gd name="adj" fmla="val 4167"/>
              </a:avLst>
            </a:prstGeom>
            <a:noFill/>
            <a:ln w="12700" algn="ctr">
              <a:solidFill>
                <a:srgbClr val="0070C0"/>
              </a:solidFill>
              <a:round/>
              <a:headEnd/>
              <a:tailEnd/>
            </a:ln>
            <a:effectLst/>
          </p:spPr>
          <p:txBody>
            <a:bodyPr anchor="ctr"/>
            <a:lstStyle/>
            <a:p>
              <a:pPr lvl="0" fontAlgn="base">
                <a:spcBef>
                  <a:spcPct val="0"/>
                </a:spcBef>
                <a:spcAft>
                  <a:spcPct val="0"/>
                </a:spcAft>
                <a:defRPr/>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Replicate to all domain controllers that are DNS servers in the AD DS domain</a:t>
              </a:r>
            </a:p>
          </p:txBody>
        </p:sp>
        <p:sp>
          <p:nvSpPr>
            <p:cNvPr id="10" name="AutoShape 12"/>
            <p:cNvSpPr>
              <a:spLocks noChangeArrowheads="1"/>
            </p:cNvSpPr>
            <p:nvPr/>
          </p:nvSpPr>
          <p:spPr bwMode="auto">
            <a:xfrm>
              <a:off x="3981450" y="5301170"/>
              <a:ext cx="4032250" cy="929436"/>
            </a:xfrm>
            <a:prstGeom prst="roundRect">
              <a:avLst>
                <a:gd name="adj" fmla="val 4167"/>
              </a:avLst>
            </a:prstGeom>
            <a:noFill/>
            <a:ln w="12700" algn="ctr">
              <a:solidFill>
                <a:srgbClr val="0070C0"/>
              </a:solidFill>
              <a:round/>
              <a:headEnd/>
              <a:tailEnd/>
            </a:ln>
            <a:effectLst/>
          </p:spPr>
          <p:txBody>
            <a:bodyPr anchor="ctr"/>
            <a:lstStyle/>
            <a:p>
              <a:pPr lvl="0" fontAlgn="base">
                <a:spcBef>
                  <a:spcPct val="0"/>
                </a:spcBef>
                <a:spcAft>
                  <a:spcPct val="0"/>
                </a:spcAft>
                <a:defRPr/>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Replicate to all domain controllers in the replication scope for the application partition</a:t>
              </a:r>
            </a:p>
          </p:txBody>
        </p:sp>
        <p:sp>
          <p:nvSpPr>
            <p:cNvPr id="11" name="AutoShape 13"/>
            <p:cNvSpPr>
              <a:spLocks noChangeArrowheads="1"/>
            </p:cNvSpPr>
            <p:nvPr/>
          </p:nvSpPr>
          <p:spPr bwMode="auto">
            <a:xfrm>
              <a:off x="3995738" y="4428045"/>
              <a:ext cx="4003675" cy="815468"/>
            </a:xfrm>
            <a:prstGeom prst="roundRect">
              <a:avLst>
                <a:gd name="adj" fmla="val 4167"/>
              </a:avLst>
            </a:prstGeom>
            <a:noFill/>
            <a:ln w="12700" algn="ctr">
              <a:solidFill>
                <a:srgbClr val="0070C0"/>
              </a:solidFill>
              <a:round/>
              <a:headEnd/>
              <a:tailEnd/>
            </a:ln>
            <a:effectLst/>
          </p:spPr>
          <p:txBody>
            <a:bodyPr anchor="ctr"/>
            <a:lstStyle/>
            <a:p>
              <a:pPr lvl="0" fontAlgn="base">
                <a:spcBef>
                  <a:spcPct val="0"/>
                </a:spcBef>
                <a:spcAft>
                  <a:spcPct val="0"/>
                </a:spcAft>
                <a:defRPr/>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Replicate to all domain controllers that are DNS servers in the AD DS forest</a:t>
              </a:r>
            </a:p>
          </p:txBody>
        </p:sp>
        <p:sp>
          <p:nvSpPr>
            <p:cNvPr id="12" name="AutoShape 14"/>
            <p:cNvSpPr>
              <a:spLocks noChangeArrowheads="1"/>
            </p:cNvSpPr>
            <p:nvPr/>
          </p:nvSpPr>
          <p:spPr bwMode="auto">
            <a:xfrm>
              <a:off x="3995738" y="2814638"/>
              <a:ext cx="4017962" cy="609600"/>
            </a:xfrm>
            <a:prstGeom prst="roundRect">
              <a:avLst>
                <a:gd name="adj" fmla="val 4167"/>
              </a:avLst>
            </a:prstGeom>
            <a:noFill/>
            <a:ln w="12700" algn="ctr">
              <a:solidFill>
                <a:srgbClr val="0070C0"/>
              </a:solidFill>
              <a:round/>
              <a:headEnd/>
              <a:tailEnd/>
            </a:ln>
            <a:effectLst/>
          </p:spPr>
          <p:txBody>
            <a:bodyPr anchor="ctr"/>
            <a:lstStyle/>
            <a:p>
              <a:pPr lvl="0" fontAlgn="base">
                <a:spcBef>
                  <a:spcPct val="0"/>
                </a:spcBef>
                <a:spcAft>
                  <a:spcPct val="0"/>
                </a:spcAft>
                <a:defRPr/>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Replicate to all domain controllers in the AD DS domain</a:t>
              </a:r>
            </a:p>
          </p:txBody>
        </p:sp>
        <p:grpSp>
          <p:nvGrpSpPr>
            <p:cNvPr id="13" name="Group 12"/>
            <p:cNvGrpSpPr>
              <a:grpSpLocks/>
            </p:cNvGrpSpPr>
            <p:nvPr/>
          </p:nvGrpSpPr>
          <p:grpSpPr bwMode="auto">
            <a:xfrm>
              <a:off x="1670050" y="3381375"/>
              <a:ext cx="2003425" cy="2228850"/>
              <a:chOff x="1283" y="1828"/>
              <a:chExt cx="1152" cy="1404"/>
            </a:xfrm>
          </p:grpSpPr>
          <p:sp>
            <p:nvSpPr>
              <p:cNvPr id="20" name="Text Box 16"/>
              <p:cNvSpPr txBox="1">
                <a:spLocks noChangeArrowheads="1"/>
              </p:cNvSpPr>
              <p:nvPr/>
            </p:nvSpPr>
            <p:spPr bwMode="auto">
              <a:xfrm>
                <a:off x="1283" y="1828"/>
                <a:ext cx="1152" cy="235"/>
              </a:xfrm>
              <a:prstGeom prst="rect">
                <a:avLst/>
              </a:prstGeom>
              <a:solidFill>
                <a:srgbClr val="8DACD0"/>
              </a:solidFill>
              <a:ln w="9525" algn="ctr">
                <a:solidFill>
                  <a:srgbClr val="333333"/>
                </a:solidFill>
                <a:miter lim="800000"/>
                <a:headEnd/>
                <a:tailEnd/>
              </a:ln>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Domain</a:t>
                </a:r>
                <a:endParaRPr lang="en-US" sz="1400" dirty="0">
                  <a:solidFill>
                    <a:srgbClr val="000000"/>
                  </a:solidFill>
                  <a:latin typeface="Segoe UI" panose="020B0502040204020203" pitchFamily="34" charset="0"/>
                  <a:cs typeface="Segoe UI" panose="020B0502040204020203" pitchFamily="34" charset="0"/>
                </a:endParaRPr>
              </a:p>
            </p:txBody>
          </p:sp>
          <p:sp>
            <p:nvSpPr>
              <p:cNvPr id="21" name="Text Box 17"/>
              <p:cNvSpPr txBox="1">
                <a:spLocks noChangeArrowheads="1"/>
              </p:cNvSpPr>
              <p:nvPr/>
            </p:nvSpPr>
            <p:spPr bwMode="auto">
              <a:xfrm>
                <a:off x="1283" y="2058"/>
                <a:ext cx="1152" cy="235"/>
              </a:xfrm>
              <a:prstGeom prst="rect">
                <a:avLst/>
              </a:prstGeom>
              <a:solidFill>
                <a:srgbClr val="D5D69C"/>
              </a:solidFill>
              <a:ln w="9525" algn="ctr">
                <a:solidFill>
                  <a:srgbClr val="333333"/>
                </a:solidFill>
                <a:miter lim="800000"/>
                <a:headEnd/>
                <a:tailEnd/>
              </a:ln>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Config</a:t>
                </a:r>
                <a:endParaRPr lang="en-US" sz="1400" dirty="0">
                  <a:solidFill>
                    <a:srgbClr val="000000"/>
                  </a:solidFill>
                  <a:latin typeface="Segoe UI" panose="020B0502040204020203" pitchFamily="34" charset="0"/>
                  <a:cs typeface="Segoe UI" panose="020B0502040204020203" pitchFamily="34" charset="0"/>
                </a:endParaRPr>
              </a:p>
            </p:txBody>
          </p:sp>
          <p:sp>
            <p:nvSpPr>
              <p:cNvPr id="22" name="Text Box 18"/>
              <p:cNvSpPr txBox="1">
                <a:spLocks noChangeArrowheads="1"/>
              </p:cNvSpPr>
              <p:nvPr/>
            </p:nvSpPr>
            <p:spPr bwMode="auto">
              <a:xfrm>
                <a:off x="1283" y="2295"/>
                <a:ext cx="1152" cy="235"/>
              </a:xfrm>
              <a:prstGeom prst="rect">
                <a:avLst/>
              </a:prstGeom>
              <a:solidFill>
                <a:srgbClr val="ADE2A1"/>
              </a:solidFill>
              <a:ln w="9525" algn="ctr">
                <a:solidFill>
                  <a:srgbClr val="333333"/>
                </a:solidFill>
                <a:miter lim="800000"/>
                <a:headEnd/>
                <a:tailEnd/>
              </a:ln>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Schema</a:t>
                </a:r>
                <a:endParaRPr lang="en-US" sz="1400" dirty="0">
                  <a:solidFill>
                    <a:srgbClr val="000000"/>
                  </a:solidFill>
                  <a:latin typeface="Segoe UI" panose="020B0502040204020203" pitchFamily="34" charset="0"/>
                  <a:cs typeface="Segoe UI" panose="020B0502040204020203" pitchFamily="34" charset="0"/>
                </a:endParaRPr>
              </a:p>
            </p:txBody>
          </p:sp>
          <p:sp>
            <p:nvSpPr>
              <p:cNvPr id="23" name="Text Box 19"/>
              <p:cNvSpPr txBox="1">
                <a:spLocks noChangeArrowheads="1"/>
              </p:cNvSpPr>
              <p:nvPr/>
            </p:nvSpPr>
            <p:spPr bwMode="auto">
              <a:xfrm>
                <a:off x="1283" y="2532"/>
                <a:ext cx="1152" cy="235"/>
              </a:xfrm>
              <a:prstGeom prst="rect">
                <a:avLst/>
              </a:prstGeom>
              <a:solidFill>
                <a:srgbClr val="B395D8"/>
              </a:solidFill>
              <a:ln w="9525" algn="ctr">
                <a:solidFill>
                  <a:srgbClr val="333333"/>
                </a:solidFill>
                <a:miter lim="800000"/>
                <a:headEnd/>
                <a:tailEnd/>
              </a:ln>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DomainDNSZone</a:t>
                </a:r>
                <a:endParaRPr lang="en-US" sz="1400" dirty="0">
                  <a:solidFill>
                    <a:srgbClr val="000000"/>
                  </a:solidFill>
                  <a:latin typeface="Segoe UI" panose="020B0502040204020203" pitchFamily="34" charset="0"/>
                  <a:cs typeface="Segoe UI" panose="020B0502040204020203" pitchFamily="34" charset="0"/>
                </a:endParaRPr>
              </a:p>
            </p:txBody>
          </p:sp>
          <p:sp>
            <p:nvSpPr>
              <p:cNvPr id="24" name="Text Box 20"/>
              <p:cNvSpPr txBox="1">
                <a:spLocks noChangeArrowheads="1"/>
              </p:cNvSpPr>
              <p:nvPr/>
            </p:nvSpPr>
            <p:spPr bwMode="auto">
              <a:xfrm>
                <a:off x="1283" y="2761"/>
                <a:ext cx="1152" cy="235"/>
              </a:xfrm>
              <a:prstGeom prst="rect">
                <a:avLst/>
              </a:prstGeom>
              <a:solidFill>
                <a:srgbClr val="EAABA0"/>
              </a:solidFill>
              <a:ln w="9525" algn="ctr">
                <a:solidFill>
                  <a:srgbClr val="333333"/>
                </a:solidFill>
                <a:miter lim="800000"/>
                <a:headEnd/>
                <a:tailEnd/>
              </a:ln>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ForestDNSZones</a:t>
                </a:r>
                <a:endParaRPr lang="en-US" sz="1400" dirty="0">
                  <a:solidFill>
                    <a:srgbClr val="000000"/>
                  </a:solidFill>
                  <a:latin typeface="Segoe UI" panose="020B0502040204020203" pitchFamily="34" charset="0"/>
                  <a:cs typeface="Segoe UI" panose="020B0502040204020203" pitchFamily="34" charset="0"/>
                </a:endParaRPr>
              </a:p>
            </p:txBody>
          </p:sp>
          <p:sp>
            <p:nvSpPr>
              <p:cNvPr id="25" name="Text Box 21"/>
              <p:cNvSpPr txBox="1">
                <a:spLocks noChangeArrowheads="1"/>
              </p:cNvSpPr>
              <p:nvPr/>
            </p:nvSpPr>
            <p:spPr bwMode="auto">
              <a:xfrm>
                <a:off x="1283" y="2997"/>
                <a:ext cx="1152" cy="235"/>
              </a:xfrm>
              <a:prstGeom prst="rect">
                <a:avLst/>
              </a:prstGeom>
              <a:solidFill>
                <a:srgbClr val="97DFC1"/>
              </a:solidFill>
              <a:ln w="9525" algn="ctr">
                <a:solidFill>
                  <a:srgbClr val="333333"/>
                </a:solidFill>
                <a:miter lim="800000"/>
                <a:headEnd/>
                <a:tailEnd/>
              </a:ln>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Custom Partition</a:t>
                </a:r>
                <a:endParaRPr lang="en-US" sz="1400" dirty="0">
                  <a:solidFill>
                    <a:srgbClr val="000000"/>
                  </a:solidFill>
                  <a:latin typeface="Segoe UI" panose="020B0502040204020203" pitchFamily="34" charset="0"/>
                  <a:cs typeface="Segoe UI" panose="020B0502040204020203" pitchFamily="34" charset="0"/>
                </a:endParaRPr>
              </a:p>
            </p:txBody>
          </p:sp>
        </p:grpSp>
        <p:pic>
          <p:nvPicPr>
            <p:cNvPr id="14" name="Picture 13"/>
            <p:cNvPicPr>
              <a:picLocks noChangeAspect="1"/>
            </p:cNvPicPr>
            <p:nvPr/>
          </p:nvPicPr>
          <p:blipFill>
            <a:blip r:embed="rId4"/>
            <a:stretch>
              <a:fillRect/>
            </a:stretch>
          </p:blipFill>
          <p:spPr>
            <a:xfrm>
              <a:off x="694538" y="4239419"/>
              <a:ext cx="908036" cy="1709242"/>
            </a:xfrm>
            <a:prstGeom prst="rect">
              <a:avLst/>
            </a:prstGeom>
          </p:spPr>
        </p:pic>
        <p:grpSp>
          <p:nvGrpSpPr>
            <p:cNvPr id="15" name="Group 4"/>
            <p:cNvGrpSpPr>
              <a:grpSpLocks noChangeAspect="1"/>
            </p:cNvGrpSpPr>
            <p:nvPr/>
          </p:nvGrpSpPr>
          <p:grpSpPr bwMode="auto">
            <a:xfrm>
              <a:off x="1670050" y="5660710"/>
              <a:ext cx="1355054" cy="480273"/>
              <a:chOff x="419" y="2902"/>
              <a:chExt cx="1659" cy="588"/>
            </a:xfrm>
          </p:grpSpPr>
          <p:sp>
            <p:nvSpPr>
              <p:cNvPr id="16" name="AutoShape 3"/>
              <p:cNvSpPr>
                <a:spLocks noChangeAspect="1" noChangeArrowheads="1" noTextEdit="1"/>
              </p:cNvSpPr>
              <p:nvPr/>
            </p:nvSpPr>
            <p:spPr bwMode="auto">
              <a:xfrm>
                <a:off x="419" y="2902"/>
                <a:ext cx="1659" cy="5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 name="Freeform 16"/>
              <p:cNvSpPr>
                <a:spLocks/>
              </p:cNvSpPr>
              <p:nvPr/>
            </p:nvSpPr>
            <p:spPr bwMode="auto">
              <a:xfrm>
                <a:off x="440" y="2921"/>
                <a:ext cx="1574" cy="383"/>
              </a:xfrm>
              <a:custGeom>
                <a:avLst/>
                <a:gdLst>
                  <a:gd name="T0" fmla="*/ 663 w 663"/>
                  <a:gd name="T1" fmla="*/ 0 h 160"/>
                  <a:gd name="T2" fmla="*/ 27 w 663"/>
                  <a:gd name="T3" fmla="*/ 0 h 160"/>
                  <a:gd name="T4" fmla="*/ 0 w 663"/>
                  <a:gd name="T5" fmla="*/ 27 h 160"/>
                  <a:gd name="T6" fmla="*/ 0 w 663"/>
                  <a:gd name="T7" fmla="*/ 132 h 160"/>
                  <a:gd name="T8" fmla="*/ 27 w 663"/>
                  <a:gd name="T9" fmla="*/ 160 h 160"/>
                  <a:gd name="T10" fmla="*/ 663 w 663"/>
                  <a:gd name="T11" fmla="*/ 160 h 160"/>
                  <a:gd name="T12" fmla="*/ 663 w 663"/>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63" h="160">
                    <a:moveTo>
                      <a:pt x="663" y="0"/>
                    </a:moveTo>
                    <a:cubicBezTo>
                      <a:pt x="27" y="0"/>
                      <a:pt x="27" y="0"/>
                      <a:pt x="27" y="0"/>
                    </a:cubicBezTo>
                    <a:cubicBezTo>
                      <a:pt x="12" y="0"/>
                      <a:pt x="0" y="12"/>
                      <a:pt x="0" y="27"/>
                    </a:cubicBezTo>
                    <a:cubicBezTo>
                      <a:pt x="0" y="132"/>
                      <a:pt x="0" y="132"/>
                      <a:pt x="0" y="132"/>
                    </a:cubicBezTo>
                    <a:cubicBezTo>
                      <a:pt x="0" y="148"/>
                      <a:pt x="12" y="160"/>
                      <a:pt x="27" y="160"/>
                    </a:cubicBezTo>
                    <a:cubicBezTo>
                      <a:pt x="663" y="160"/>
                      <a:pt x="663" y="160"/>
                      <a:pt x="663" y="160"/>
                    </a:cubicBezTo>
                    <a:lnTo>
                      <a:pt x="663" y="0"/>
                    </a:lnTo>
                    <a:close/>
                  </a:path>
                </a:pathLst>
              </a:custGeom>
              <a:solidFill>
                <a:srgbClr val="D2D2D2"/>
              </a:solidFill>
              <a:ln w="9525">
                <a:no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 name="Freeform 17"/>
              <p:cNvSpPr>
                <a:spLocks/>
              </p:cNvSpPr>
              <p:nvPr/>
            </p:nvSpPr>
            <p:spPr bwMode="auto">
              <a:xfrm>
                <a:off x="440" y="2921"/>
                <a:ext cx="1638" cy="383"/>
              </a:xfrm>
              <a:custGeom>
                <a:avLst/>
                <a:gdLst>
                  <a:gd name="T0" fmla="*/ 690 w 690"/>
                  <a:gd name="T1" fmla="*/ 0 h 160"/>
                  <a:gd name="T2" fmla="*/ 27 w 690"/>
                  <a:gd name="T3" fmla="*/ 0 h 160"/>
                  <a:gd name="T4" fmla="*/ 0 w 690"/>
                  <a:gd name="T5" fmla="*/ 27 h 160"/>
                  <a:gd name="T6" fmla="*/ 0 w 690"/>
                  <a:gd name="T7" fmla="*/ 132 h 160"/>
                  <a:gd name="T8" fmla="*/ 27 w 690"/>
                  <a:gd name="T9" fmla="*/ 160 h 160"/>
                  <a:gd name="T10" fmla="*/ 690 w 690"/>
                  <a:gd name="T11" fmla="*/ 160 h 160"/>
                </a:gdLst>
                <a:ahLst/>
                <a:cxnLst>
                  <a:cxn ang="0">
                    <a:pos x="T0" y="T1"/>
                  </a:cxn>
                  <a:cxn ang="0">
                    <a:pos x="T2" y="T3"/>
                  </a:cxn>
                  <a:cxn ang="0">
                    <a:pos x="T4" y="T5"/>
                  </a:cxn>
                  <a:cxn ang="0">
                    <a:pos x="T6" y="T7"/>
                  </a:cxn>
                  <a:cxn ang="0">
                    <a:pos x="T8" y="T9"/>
                  </a:cxn>
                  <a:cxn ang="0">
                    <a:pos x="T10" y="T11"/>
                  </a:cxn>
                </a:cxnLst>
                <a:rect l="0" t="0" r="r" b="b"/>
                <a:pathLst>
                  <a:path w="690" h="160">
                    <a:moveTo>
                      <a:pt x="690" y="0"/>
                    </a:moveTo>
                    <a:cubicBezTo>
                      <a:pt x="27" y="0"/>
                      <a:pt x="27" y="0"/>
                      <a:pt x="27" y="0"/>
                    </a:cubicBezTo>
                    <a:cubicBezTo>
                      <a:pt x="12" y="0"/>
                      <a:pt x="0" y="12"/>
                      <a:pt x="0" y="27"/>
                    </a:cubicBezTo>
                    <a:cubicBezTo>
                      <a:pt x="0" y="132"/>
                      <a:pt x="0" y="132"/>
                      <a:pt x="0" y="132"/>
                    </a:cubicBezTo>
                    <a:cubicBezTo>
                      <a:pt x="0" y="148"/>
                      <a:pt x="12" y="160"/>
                      <a:pt x="27" y="160"/>
                    </a:cubicBezTo>
                    <a:cubicBezTo>
                      <a:pt x="690" y="160"/>
                      <a:pt x="690" y="160"/>
                      <a:pt x="690" y="160"/>
                    </a:cubicBezTo>
                  </a:path>
                </a:pathLst>
              </a:custGeom>
              <a:noFill/>
              <a:ln w="76200" cap="flat">
                <a:solidFill>
                  <a:srgbClr val="4646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 name="Freeform 18"/>
              <p:cNvSpPr>
                <a:spLocks/>
              </p:cNvSpPr>
              <p:nvPr/>
            </p:nvSpPr>
            <p:spPr bwMode="auto">
              <a:xfrm>
                <a:off x="569" y="3060"/>
                <a:ext cx="206" cy="428"/>
              </a:xfrm>
              <a:custGeom>
                <a:avLst/>
                <a:gdLst>
                  <a:gd name="T0" fmla="*/ 206 w 206"/>
                  <a:gd name="T1" fmla="*/ 428 h 428"/>
                  <a:gd name="T2" fmla="*/ 102 w 206"/>
                  <a:gd name="T3" fmla="*/ 354 h 428"/>
                  <a:gd name="T4" fmla="*/ 0 w 206"/>
                  <a:gd name="T5" fmla="*/ 428 h 428"/>
                  <a:gd name="T6" fmla="*/ 0 w 206"/>
                  <a:gd name="T7" fmla="*/ 0 h 428"/>
                  <a:gd name="T8" fmla="*/ 206 w 206"/>
                  <a:gd name="T9" fmla="*/ 0 h 428"/>
                  <a:gd name="T10" fmla="*/ 206 w 206"/>
                  <a:gd name="T11" fmla="*/ 428 h 428"/>
                </a:gdLst>
                <a:ahLst/>
                <a:cxnLst>
                  <a:cxn ang="0">
                    <a:pos x="T0" y="T1"/>
                  </a:cxn>
                  <a:cxn ang="0">
                    <a:pos x="T2" y="T3"/>
                  </a:cxn>
                  <a:cxn ang="0">
                    <a:pos x="T4" y="T5"/>
                  </a:cxn>
                  <a:cxn ang="0">
                    <a:pos x="T6" y="T7"/>
                  </a:cxn>
                  <a:cxn ang="0">
                    <a:pos x="T8" y="T9"/>
                  </a:cxn>
                  <a:cxn ang="0">
                    <a:pos x="T10" y="T11"/>
                  </a:cxn>
                </a:cxnLst>
                <a:rect l="0" t="0" r="r" b="b"/>
                <a:pathLst>
                  <a:path w="206" h="428">
                    <a:moveTo>
                      <a:pt x="206" y="428"/>
                    </a:moveTo>
                    <a:lnTo>
                      <a:pt x="102" y="354"/>
                    </a:lnTo>
                    <a:lnTo>
                      <a:pt x="0" y="428"/>
                    </a:lnTo>
                    <a:lnTo>
                      <a:pt x="0" y="0"/>
                    </a:lnTo>
                    <a:lnTo>
                      <a:pt x="206" y="0"/>
                    </a:lnTo>
                    <a:lnTo>
                      <a:pt x="206" y="428"/>
                    </a:lnTo>
                    <a:close/>
                  </a:path>
                </a:pathLst>
              </a:custGeom>
              <a:solidFill>
                <a:srgbClr val="CC3300"/>
              </a:solidFill>
              <a:ln w="9525">
                <a:no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spTree>
    <p:custDataLst>
      <p:tags r:id="rId1"/>
    </p:custDataLst>
    <p:extLst>
      <p:ext uri="{BB962C8B-B14F-4D97-AF65-F5344CB8AC3E}">
        <p14:creationId xmlns:p14="http://schemas.microsoft.com/office/powerpoint/2010/main" val="228562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b9776ab-dc62-4cc6-aaac-665897879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r>
              <a:rPr lang="fr-FR" dirty="0"/>
              <a:t> 1: Implementing DNS servers</a:t>
            </a:r>
            <a:endParaRPr lang="en-US" dirty="0"/>
          </a:p>
        </p:txBody>
      </p:sp>
      <p:sp>
        <p:nvSpPr>
          <p:cNvPr id="3" name="Text Placeholder 2"/>
          <p:cNvSpPr>
            <a:spLocks noGrp="1"/>
          </p:cNvSpPr>
          <p:nvPr>
            <p:ph type="body" idx="1"/>
          </p:nvPr>
        </p:nvSpPr>
        <p:spPr>
          <a:xfrm>
            <a:off x="458788" y="899295"/>
            <a:ext cx="8119156" cy="5147356"/>
          </a:xfrm>
        </p:spPr>
        <p:txBody>
          <a:bodyPr/>
          <a:lstStyle/>
          <a:p>
            <a:r>
              <a:rPr lang="en-US" dirty="0"/>
              <a:t>How does DNS name resolution work?
DNS components
What are DNS zones and records?
Demonstration: Installing and configuring the </a:t>
            </a:r>
            <a:br>
              <a:rPr lang="en-US" dirty="0"/>
            </a:br>
            <a:r>
              <a:rPr lang="en-US" dirty="0"/>
              <a:t>DNS role
Configuring DNS clients
Tools and techniques for troubleshooting name resolution
Managing DNS services
Demonstration: Troubleshooting name resolution
Testing DNS servers
Demonstration: Testing the DNS server</a:t>
            </a:r>
          </a:p>
        </p:txBody>
      </p:sp>
    </p:spTree>
    <p:custDataLst>
      <p:tags r:id="rId1"/>
    </p:custDataLst>
    <p:extLst>
      <p:ext uri="{BB962C8B-B14F-4D97-AF65-F5344CB8AC3E}">
        <p14:creationId xmlns:p14="http://schemas.microsoft.com/office/powerpoint/2010/main" val="2143383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2a753a96-884e-4778-8121-beab279ab5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updates</a:t>
            </a:r>
          </a:p>
        </p:txBody>
      </p:sp>
      <p:grpSp>
        <p:nvGrpSpPr>
          <p:cNvPr id="4" name="Group 3" descr="The diagram depicts a client, a DNS server, resource records, and numbered arrows between them, which describe the seven-step process for dynamic updates, as listed in the numbered steps on the slide.&#10;&#10;"/>
          <p:cNvGrpSpPr/>
          <p:nvPr/>
        </p:nvGrpSpPr>
        <p:grpSpPr>
          <a:xfrm>
            <a:off x="421454" y="1227382"/>
            <a:ext cx="8296737" cy="4934072"/>
            <a:chOff x="421454" y="1227382"/>
            <a:chExt cx="8296737" cy="4934072"/>
          </a:xfrm>
        </p:grpSpPr>
        <p:sp>
          <p:nvSpPr>
            <p:cNvPr id="5" name="AutoShape 6"/>
            <p:cNvSpPr>
              <a:spLocks noChangeArrowheads="1"/>
            </p:cNvSpPr>
            <p:nvPr/>
          </p:nvSpPr>
          <p:spPr bwMode="auto">
            <a:xfrm>
              <a:off x="421454" y="1337320"/>
              <a:ext cx="4578022" cy="4528878"/>
            </a:xfrm>
            <a:prstGeom prst="roundRect">
              <a:avLst>
                <a:gd name="adj" fmla="val 4167"/>
              </a:avLst>
            </a:prstGeom>
            <a:noFill/>
            <a:ln w="9525" algn="ctr">
              <a:noFill/>
              <a:round/>
              <a:headEnd/>
              <a:tailEnd/>
            </a:ln>
            <a:effectLst/>
          </p:spPr>
          <p:txBody>
            <a:bodyPr wrap="square" lIns="0" tIns="0" rIns="0" bIns="0" numCol="1" anchor="ctr"/>
            <a:lstStyle/>
            <a:p>
              <a:pPr marL="533400" lvl="0" indent="-417513" fontAlgn="base">
                <a:spcAft>
                  <a:spcPct val="0"/>
                </a:spcAft>
                <a:buClr>
                  <a:srgbClr val="0070C0"/>
                </a:buClr>
                <a:buFont typeface="+mj-lt"/>
                <a:buAutoNum type="arabicPeriod"/>
              </a:pPr>
              <a:r>
                <a:rPr lang="en-US" sz="2000" dirty="0">
                  <a:solidFill>
                    <a:srgbClr val="000000"/>
                  </a:solidFill>
                  <a:latin typeface="Segoe UI" pitchFamily="34" charset="0"/>
                  <a:ea typeface="Segoe UI" pitchFamily="34" charset="0"/>
                  <a:cs typeface="Segoe UI" pitchFamily="34" charset="0"/>
                </a:rPr>
                <a:t>The client sends an SOA query</a:t>
              </a:r>
            </a:p>
            <a:p>
              <a:pPr marL="533400" lvl="0" indent="-417513" fontAlgn="base">
                <a:spcAft>
                  <a:spcPct val="0"/>
                </a:spcAft>
                <a:buClr>
                  <a:srgbClr val="0070C0"/>
                </a:buClr>
                <a:buFont typeface="+mj-lt"/>
                <a:buAutoNum type="arabicPeriod"/>
              </a:pPr>
              <a:r>
                <a:rPr lang="en-US" sz="2000" dirty="0">
                  <a:solidFill>
                    <a:srgbClr val="000000"/>
                  </a:solidFill>
                  <a:latin typeface="Segoe UI" pitchFamily="34" charset="0"/>
                  <a:ea typeface="Segoe UI" pitchFamily="34" charset="0"/>
                  <a:cs typeface="Segoe UI" pitchFamily="34" charset="0"/>
                </a:rPr>
                <a:t>The DNS server returns an SOA resource record</a:t>
              </a:r>
            </a:p>
            <a:p>
              <a:pPr marL="533400" lvl="0" indent="-417513" fontAlgn="base">
                <a:spcAft>
                  <a:spcPct val="0"/>
                </a:spcAft>
                <a:buClr>
                  <a:srgbClr val="0070C0"/>
                </a:buClr>
                <a:buFont typeface="+mj-lt"/>
                <a:buAutoNum type="arabicPeriod"/>
              </a:pPr>
              <a:r>
                <a:rPr lang="en-US" sz="2000" dirty="0">
                  <a:solidFill>
                    <a:srgbClr val="000000"/>
                  </a:solidFill>
                  <a:latin typeface="Segoe UI" pitchFamily="34" charset="0"/>
                  <a:ea typeface="Segoe UI" pitchFamily="34" charset="0"/>
                  <a:cs typeface="Segoe UI" pitchFamily="34" charset="0"/>
                </a:rPr>
                <a:t>The client sends dynamic update request(s) to identify the primary DNS server</a:t>
              </a:r>
            </a:p>
            <a:p>
              <a:pPr marL="533400" lvl="0" indent="-417513" fontAlgn="base">
                <a:spcAft>
                  <a:spcPct val="0"/>
                </a:spcAft>
                <a:buClr>
                  <a:srgbClr val="0070C0"/>
                </a:buClr>
                <a:buFont typeface="+mj-lt"/>
                <a:buAutoNum type="arabicPeriod"/>
              </a:pPr>
              <a:r>
                <a:rPr lang="en-US" sz="2000" dirty="0">
                  <a:solidFill>
                    <a:srgbClr val="000000"/>
                  </a:solidFill>
                  <a:latin typeface="Segoe UI" pitchFamily="34" charset="0"/>
                  <a:ea typeface="Segoe UI" pitchFamily="34" charset="0"/>
                  <a:cs typeface="Segoe UI" pitchFamily="34" charset="0"/>
                </a:rPr>
                <a:t>The DNS server responds that it can perform an update</a:t>
              </a:r>
            </a:p>
            <a:p>
              <a:pPr marL="533400" lvl="0" indent="-417513" fontAlgn="base">
                <a:spcAft>
                  <a:spcPct val="0"/>
                </a:spcAft>
                <a:buClr>
                  <a:srgbClr val="0070C0"/>
                </a:buClr>
                <a:buFont typeface="+mj-lt"/>
                <a:buAutoNum type="arabicPeriod" startAt="5"/>
              </a:pPr>
              <a:r>
                <a:rPr lang="en-US" sz="2000" dirty="0">
                  <a:solidFill>
                    <a:srgbClr val="000000"/>
                  </a:solidFill>
                  <a:latin typeface="Segoe UI" pitchFamily="34" charset="0"/>
                  <a:ea typeface="Segoe UI" pitchFamily="34" charset="0"/>
                  <a:cs typeface="Segoe UI" pitchFamily="34" charset="0"/>
                </a:rPr>
                <a:t>The client sends unsecured update to the DNS server</a:t>
              </a:r>
            </a:p>
            <a:p>
              <a:pPr marL="533400" lvl="0" indent="-417513" fontAlgn="base">
                <a:spcAft>
                  <a:spcPct val="0"/>
                </a:spcAft>
                <a:buClr>
                  <a:srgbClr val="0070C0"/>
                </a:buClr>
                <a:buFont typeface="+mj-lt"/>
                <a:buAutoNum type="arabicPeriod" startAt="5"/>
              </a:pPr>
              <a:r>
                <a:rPr lang="en-US" sz="2000" dirty="0">
                  <a:solidFill>
                    <a:srgbClr val="000000"/>
                  </a:solidFill>
                  <a:latin typeface="Segoe UI" pitchFamily="34" charset="0"/>
                  <a:ea typeface="Segoe UI" pitchFamily="34" charset="0"/>
                  <a:cs typeface="Segoe UI" pitchFamily="34" charset="0"/>
                </a:rPr>
                <a:t>If the zone permits only secure updates, the update is refused</a:t>
              </a:r>
            </a:p>
            <a:p>
              <a:pPr marL="533400" lvl="0" indent="-417513" fontAlgn="base">
                <a:spcAft>
                  <a:spcPct val="0"/>
                </a:spcAft>
                <a:buClr>
                  <a:srgbClr val="0070C0"/>
                </a:buClr>
                <a:buFont typeface="+mj-lt"/>
                <a:buAutoNum type="arabicPeriod" startAt="5"/>
              </a:pPr>
              <a:r>
                <a:rPr lang="en-US" sz="2000" dirty="0">
                  <a:solidFill>
                    <a:srgbClr val="000000"/>
                  </a:solidFill>
                  <a:latin typeface="Segoe UI" pitchFamily="34" charset="0"/>
                  <a:ea typeface="Segoe UI" pitchFamily="34" charset="0"/>
                  <a:cs typeface="Segoe UI" pitchFamily="34" charset="0"/>
                </a:rPr>
                <a:t>The client sends a secured update to the DNS server</a:t>
              </a:r>
            </a:p>
          </p:txBody>
        </p:sp>
        <p:sp>
          <p:nvSpPr>
            <p:cNvPr id="6" name="Text Box 28" descr="&quot;&quot;"/>
            <p:cNvSpPr txBox="1">
              <a:spLocks noChangeArrowheads="1"/>
            </p:cNvSpPr>
            <p:nvPr/>
          </p:nvSpPr>
          <p:spPr bwMode="auto">
            <a:xfrm>
              <a:off x="7206458" y="5669011"/>
              <a:ext cx="151173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algn="ctr" eaLnBrk="1" fontAlgn="base" hangingPunct="1">
                <a:lnSpc>
                  <a:spcPct val="80000"/>
                </a:lnSpc>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Resource Records</a:t>
              </a:r>
            </a:p>
          </p:txBody>
        </p:sp>
        <p:sp>
          <p:nvSpPr>
            <p:cNvPr id="7" name="Text Box 33" descr="&quot;&quot;"/>
            <p:cNvSpPr txBox="1">
              <a:spLocks noChangeArrowheads="1"/>
            </p:cNvSpPr>
            <p:nvPr/>
          </p:nvSpPr>
          <p:spPr bwMode="auto">
            <a:xfrm>
              <a:off x="5775372" y="5669011"/>
              <a:ext cx="11465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algn="ctr" eaLnBrk="1" fontAlgn="base" hangingPunct="1">
                <a:lnSpc>
                  <a:spcPct val="80000"/>
                </a:lnSpc>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DNS Server</a:t>
              </a:r>
            </a:p>
          </p:txBody>
        </p:sp>
        <p:sp>
          <p:nvSpPr>
            <p:cNvPr id="8" name="Line 18" descr="&quot;&quot;"/>
            <p:cNvSpPr>
              <a:spLocks noChangeShapeType="1"/>
            </p:cNvSpPr>
            <p:nvPr/>
          </p:nvSpPr>
          <p:spPr bwMode="auto">
            <a:xfrm>
              <a:off x="6469722" y="3427939"/>
              <a:ext cx="0" cy="9976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9" name="Line 17" descr="&quot;&quot;"/>
            <p:cNvSpPr>
              <a:spLocks noChangeShapeType="1"/>
            </p:cNvSpPr>
            <p:nvPr/>
          </p:nvSpPr>
          <p:spPr bwMode="auto">
            <a:xfrm>
              <a:off x="5445515" y="3419234"/>
              <a:ext cx="0" cy="99763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10" name="Line 19" descr="&quot;&quot;"/>
            <p:cNvSpPr>
              <a:spLocks noChangeShapeType="1"/>
            </p:cNvSpPr>
            <p:nvPr/>
          </p:nvSpPr>
          <p:spPr bwMode="auto">
            <a:xfrm>
              <a:off x="7493928" y="3419234"/>
              <a:ext cx="0" cy="99763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11" name="Line 20" descr="&quot;&quot;"/>
            <p:cNvSpPr>
              <a:spLocks noChangeShapeType="1"/>
            </p:cNvSpPr>
            <p:nvPr/>
          </p:nvSpPr>
          <p:spPr bwMode="auto">
            <a:xfrm flipV="1">
              <a:off x="5956794" y="3417383"/>
              <a:ext cx="0" cy="99589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12" name="Line 21" descr="&quot;&quot;"/>
            <p:cNvSpPr>
              <a:spLocks noChangeShapeType="1"/>
            </p:cNvSpPr>
            <p:nvPr/>
          </p:nvSpPr>
          <p:spPr bwMode="auto">
            <a:xfrm flipV="1">
              <a:off x="6981000" y="3415313"/>
              <a:ext cx="0" cy="99589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13" name="AutoShape 48" descr="&quot;&quot;"/>
            <p:cNvSpPr>
              <a:spLocks noChangeArrowheads="1"/>
            </p:cNvSpPr>
            <p:nvPr/>
          </p:nvSpPr>
          <p:spPr bwMode="auto">
            <a:xfrm>
              <a:off x="5277288"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Segoe UI" panose="020B0502040204020203" pitchFamily="34" charset="0"/>
                  <a:cs typeface="Segoe UI" panose="020B0502040204020203" pitchFamily="34" charset="0"/>
                </a:rPr>
                <a:t>1</a:t>
              </a:r>
            </a:p>
          </p:txBody>
        </p:sp>
        <p:sp>
          <p:nvSpPr>
            <p:cNvPr id="14" name="AutoShape 49" descr="&quot;&quot;"/>
            <p:cNvSpPr>
              <a:spLocks noChangeArrowheads="1"/>
            </p:cNvSpPr>
            <p:nvPr/>
          </p:nvSpPr>
          <p:spPr bwMode="auto">
            <a:xfrm>
              <a:off x="5775372"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Segoe UI" panose="020B0502040204020203" pitchFamily="34" charset="0"/>
                  <a:cs typeface="Segoe UI" panose="020B0502040204020203" pitchFamily="34" charset="0"/>
                </a:rPr>
                <a:t>2</a:t>
              </a:r>
            </a:p>
          </p:txBody>
        </p:sp>
        <p:sp>
          <p:nvSpPr>
            <p:cNvPr id="15" name="AutoShape 50" descr="&quot;&quot;"/>
            <p:cNvSpPr>
              <a:spLocks noChangeArrowheads="1"/>
            </p:cNvSpPr>
            <p:nvPr/>
          </p:nvSpPr>
          <p:spPr bwMode="auto">
            <a:xfrm>
              <a:off x="6288300" y="3725662"/>
              <a:ext cx="334804"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Segoe UI" panose="020B0502040204020203" pitchFamily="34" charset="0"/>
                  <a:cs typeface="Segoe UI" panose="020B0502040204020203" pitchFamily="34" charset="0"/>
                </a:rPr>
                <a:t>3</a:t>
              </a:r>
            </a:p>
          </p:txBody>
        </p:sp>
        <p:sp>
          <p:nvSpPr>
            <p:cNvPr id="16" name="AutoShape 51" descr="&quot;&quot;"/>
            <p:cNvSpPr>
              <a:spLocks noChangeArrowheads="1"/>
            </p:cNvSpPr>
            <p:nvPr/>
          </p:nvSpPr>
          <p:spPr bwMode="auto">
            <a:xfrm>
              <a:off x="6816072" y="3725662"/>
              <a:ext cx="334804"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Segoe UI" panose="020B0502040204020203" pitchFamily="34" charset="0"/>
                  <a:cs typeface="Segoe UI" panose="020B0502040204020203" pitchFamily="34" charset="0"/>
                </a:rPr>
                <a:t>4</a:t>
              </a:r>
            </a:p>
          </p:txBody>
        </p:sp>
        <p:sp>
          <p:nvSpPr>
            <p:cNvPr id="17" name="AutoShape 52" descr="&quot;&quot;"/>
            <p:cNvSpPr>
              <a:spLocks noChangeArrowheads="1"/>
            </p:cNvSpPr>
            <p:nvPr/>
          </p:nvSpPr>
          <p:spPr bwMode="auto">
            <a:xfrm>
              <a:off x="7312506"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Segoe UI" panose="020B0502040204020203" pitchFamily="34" charset="0"/>
                  <a:cs typeface="Segoe UI" panose="020B0502040204020203" pitchFamily="34" charset="0"/>
                </a:rPr>
                <a:t>5</a:t>
              </a:r>
            </a:p>
          </p:txBody>
        </p:sp>
        <p:sp>
          <p:nvSpPr>
            <p:cNvPr id="18" name="Line 19" descr="&quot;&quot;"/>
            <p:cNvSpPr>
              <a:spLocks noChangeShapeType="1"/>
            </p:cNvSpPr>
            <p:nvPr/>
          </p:nvSpPr>
          <p:spPr bwMode="auto">
            <a:xfrm>
              <a:off x="8475253" y="3419234"/>
              <a:ext cx="0" cy="99763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19" name="Line 21" descr="&quot;&quot;"/>
            <p:cNvSpPr>
              <a:spLocks noChangeShapeType="1"/>
            </p:cNvSpPr>
            <p:nvPr/>
          </p:nvSpPr>
          <p:spPr bwMode="auto">
            <a:xfrm flipV="1">
              <a:off x="7962325" y="3415313"/>
              <a:ext cx="0" cy="99589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Segoe UI" panose="020B0502040204020203" pitchFamily="34" charset="0"/>
                <a:cs typeface="Segoe UI" panose="020B0502040204020203" pitchFamily="34" charset="0"/>
              </a:endParaRPr>
            </a:p>
          </p:txBody>
        </p:sp>
        <p:sp>
          <p:nvSpPr>
            <p:cNvPr id="20" name="AutoShape 51" descr="&quot;&quot;"/>
            <p:cNvSpPr>
              <a:spLocks noChangeArrowheads="1"/>
            </p:cNvSpPr>
            <p:nvPr/>
          </p:nvSpPr>
          <p:spPr bwMode="auto">
            <a:xfrm>
              <a:off x="7797396"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Segoe UI" panose="020B0502040204020203" pitchFamily="34" charset="0"/>
                  <a:cs typeface="Segoe UI" panose="020B0502040204020203" pitchFamily="34" charset="0"/>
                </a:rPr>
                <a:t>6</a:t>
              </a:r>
            </a:p>
          </p:txBody>
        </p:sp>
        <p:sp>
          <p:nvSpPr>
            <p:cNvPr id="21" name="AutoShape 52" descr="&quot;&quot;"/>
            <p:cNvSpPr>
              <a:spLocks noChangeArrowheads="1"/>
            </p:cNvSpPr>
            <p:nvPr/>
          </p:nvSpPr>
          <p:spPr bwMode="auto">
            <a:xfrm>
              <a:off x="8293832" y="3725662"/>
              <a:ext cx="334804"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Segoe UI" panose="020B0502040204020203" pitchFamily="34" charset="0"/>
                  <a:cs typeface="Segoe UI" panose="020B0502040204020203" pitchFamily="34" charset="0"/>
                </a:rPr>
                <a:t>7</a:t>
              </a:r>
            </a:p>
          </p:txBody>
        </p:sp>
        <p:sp>
          <p:nvSpPr>
            <p:cNvPr id="22" name="Text Box 33" descr="&quot;&quot;"/>
            <p:cNvSpPr txBox="1">
              <a:spLocks noChangeArrowheads="1"/>
            </p:cNvSpPr>
            <p:nvPr/>
          </p:nvSpPr>
          <p:spPr bwMode="auto">
            <a:xfrm>
              <a:off x="6242813" y="2735495"/>
              <a:ext cx="11465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algn="ctr" eaLnBrk="1" fontAlgn="base" hangingPunct="1">
                <a:lnSpc>
                  <a:spcPct val="80000"/>
                </a:lnSpc>
                <a:spcAft>
                  <a:spcPct val="0"/>
                </a:spcAft>
              </a:pPr>
              <a:r>
                <a:rPr lang="en-CA" sz="2000" dirty="0">
                  <a:solidFill>
                    <a:srgbClr val="000000"/>
                  </a:solidFill>
                  <a:latin typeface="Segoe UI" pitchFamily="34" charset="0"/>
                  <a:ea typeface="Segoe UI" pitchFamily="34" charset="0"/>
                  <a:cs typeface="Segoe UI" pitchFamily="34" charset="0"/>
                </a:rPr>
                <a:t>Client</a:t>
              </a:r>
              <a:endParaRPr lang="en-US" sz="2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p:nvPicPr>
          <p:blipFill>
            <a:blip r:embed="rId4"/>
            <a:stretch>
              <a:fillRect/>
            </a:stretch>
          </p:blipFill>
          <p:spPr>
            <a:xfrm>
              <a:off x="5541457" y="1227382"/>
              <a:ext cx="2420867" cy="1429869"/>
            </a:xfrm>
            <a:prstGeom prst="rect">
              <a:avLst/>
            </a:prstGeom>
          </p:spPr>
        </p:pic>
        <p:pic>
          <p:nvPicPr>
            <p:cNvPr id="24" name="Picture 23"/>
            <p:cNvPicPr>
              <a:picLocks noChangeAspect="1"/>
            </p:cNvPicPr>
            <p:nvPr/>
          </p:nvPicPr>
          <p:blipFill>
            <a:blip r:embed="rId5"/>
            <a:stretch>
              <a:fillRect/>
            </a:stretch>
          </p:blipFill>
          <p:spPr>
            <a:xfrm>
              <a:off x="5658956" y="4425571"/>
              <a:ext cx="619953" cy="1166969"/>
            </a:xfrm>
            <a:prstGeom prst="rect">
              <a:avLst/>
            </a:prstGeom>
          </p:spPr>
        </p:pic>
        <p:grpSp>
          <p:nvGrpSpPr>
            <p:cNvPr id="25" name="Group 24"/>
            <p:cNvGrpSpPr>
              <a:grpSpLocks noChangeAspect="1"/>
            </p:cNvGrpSpPr>
            <p:nvPr/>
          </p:nvGrpSpPr>
          <p:grpSpPr>
            <a:xfrm>
              <a:off x="6320948" y="5283733"/>
              <a:ext cx="705004" cy="318103"/>
              <a:chOff x="2904848" y="2885814"/>
              <a:chExt cx="1681162" cy="959376"/>
            </a:xfrm>
          </p:grpSpPr>
          <p:sp>
            <p:nvSpPr>
              <p:cNvPr id="43" name="Flowchart: Magnetic Disk 4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4" name="Oval 4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a:off x="7768682" y="4582797"/>
              <a:ext cx="672560" cy="1080553"/>
              <a:chOff x="4779563" y="5595070"/>
              <a:chExt cx="912993" cy="1466840"/>
            </a:xfrm>
          </p:grpSpPr>
          <p:grpSp>
            <p:nvGrpSpPr>
              <p:cNvPr id="27" name="Group 26"/>
              <p:cNvGrpSpPr/>
              <p:nvPr/>
            </p:nvGrpSpPr>
            <p:grpSpPr>
              <a:xfrm>
                <a:off x="4849837" y="5595070"/>
                <a:ext cx="842719" cy="1173724"/>
                <a:chOff x="4849837" y="5595070"/>
                <a:chExt cx="842719" cy="1173724"/>
              </a:xfrm>
            </p:grpSpPr>
            <p:grpSp>
              <p:nvGrpSpPr>
                <p:cNvPr id="33" name="Group 32"/>
                <p:cNvGrpSpPr>
                  <a:grpSpLocks noChangeAspect="1"/>
                </p:cNvGrpSpPr>
                <p:nvPr/>
              </p:nvGrpSpPr>
              <p:grpSpPr>
                <a:xfrm>
                  <a:off x="5011614" y="5595070"/>
                  <a:ext cx="680942" cy="900456"/>
                  <a:chOff x="746907" y="3232758"/>
                  <a:chExt cx="1204130" cy="1592303"/>
                </a:xfrm>
              </p:grpSpPr>
              <p:grpSp>
                <p:nvGrpSpPr>
                  <p:cNvPr id="39" name="Group 20"/>
                  <p:cNvGrpSpPr>
                    <a:grpSpLocks noChangeAspect="1"/>
                  </p:cNvGrpSpPr>
                  <p:nvPr/>
                </p:nvGrpSpPr>
                <p:grpSpPr bwMode="auto">
                  <a:xfrm>
                    <a:off x="746907" y="3232758"/>
                    <a:ext cx="1204130" cy="1592303"/>
                    <a:chOff x="3915" y="2947"/>
                    <a:chExt cx="456" cy="603"/>
                  </a:xfrm>
                  <a:solidFill>
                    <a:srgbClr val="C1E5FF"/>
                  </a:solidFill>
                </p:grpSpPr>
                <p:sp>
                  <p:nvSpPr>
                    <p:cNvPr id="4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0" name="Freeform 22"/>
                  <p:cNvSpPr>
                    <a:spLocks/>
                  </p:cNvSpPr>
                  <p:nvPr/>
                </p:nvSpPr>
                <p:spPr bwMode="auto">
                  <a:xfrm>
                    <a:off x="748434" y="3232758"/>
                    <a:ext cx="380252" cy="35912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4" name="Group 33"/>
                <p:cNvGrpSpPr>
                  <a:grpSpLocks noChangeAspect="1"/>
                </p:cNvGrpSpPr>
                <p:nvPr/>
              </p:nvGrpSpPr>
              <p:grpSpPr>
                <a:xfrm>
                  <a:off x="4849837" y="5868338"/>
                  <a:ext cx="680942" cy="900456"/>
                  <a:chOff x="746907" y="3232758"/>
                  <a:chExt cx="1204130" cy="1592303"/>
                </a:xfrm>
              </p:grpSpPr>
              <p:grpSp>
                <p:nvGrpSpPr>
                  <p:cNvPr id="35" name="Group 20"/>
                  <p:cNvGrpSpPr>
                    <a:grpSpLocks noChangeAspect="1"/>
                  </p:cNvGrpSpPr>
                  <p:nvPr/>
                </p:nvGrpSpPr>
                <p:grpSpPr bwMode="auto">
                  <a:xfrm>
                    <a:off x="746907" y="3232758"/>
                    <a:ext cx="1204130" cy="1592303"/>
                    <a:chOff x="3915" y="2947"/>
                    <a:chExt cx="456" cy="603"/>
                  </a:xfrm>
                  <a:solidFill>
                    <a:srgbClr val="C1E5FF"/>
                  </a:solidFill>
                </p:grpSpPr>
                <p:sp>
                  <p:nvSpPr>
                    <p:cNvPr id="3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6" name="Freeform 22"/>
                  <p:cNvSpPr>
                    <a:spLocks/>
                  </p:cNvSpPr>
                  <p:nvPr/>
                </p:nvSpPr>
                <p:spPr bwMode="auto">
                  <a:xfrm>
                    <a:off x="748434" y="3232758"/>
                    <a:ext cx="380252" cy="35912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28" name="Group 27"/>
              <p:cNvGrpSpPr>
                <a:grpSpLocks noChangeAspect="1"/>
              </p:cNvGrpSpPr>
              <p:nvPr/>
            </p:nvGrpSpPr>
            <p:grpSpPr>
              <a:xfrm>
                <a:off x="4779563" y="6161454"/>
                <a:ext cx="680942" cy="900456"/>
                <a:chOff x="746907" y="3232758"/>
                <a:chExt cx="1204130" cy="1592303"/>
              </a:xfrm>
            </p:grpSpPr>
            <p:grpSp>
              <p:nvGrpSpPr>
                <p:cNvPr id="29" name="Group 20"/>
                <p:cNvGrpSpPr>
                  <a:grpSpLocks noChangeAspect="1"/>
                </p:cNvGrpSpPr>
                <p:nvPr/>
              </p:nvGrpSpPr>
              <p:grpSpPr bwMode="auto">
                <a:xfrm>
                  <a:off x="746907" y="3232758"/>
                  <a:ext cx="1204130" cy="1592303"/>
                  <a:chOff x="3915" y="2947"/>
                  <a:chExt cx="456" cy="603"/>
                </a:xfrm>
                <a:solidFill>
                  <a:srgbClr val="C1E5FF"/>
                </a:solidFill>
              </p:grpSpPr>
              <p:sp>
                <p:nvSpPr>
                  <p:cNvPr id="3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0" name="Freeform 22"/>
                <p:cNvSpPr>
                  <a:spLocks/>
                </p:cNvSpPr>
                <p:nvPr/>
              </p:nvSpPr>
              <p:spPr bwMode="auto">
                <a:xfrm>
                  <a:off x="748434" y="3232758"/>
                  <a:ext cx="380252" cy="35912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spTree>
    <p:custDataLst>
      <p:tags r:id="rId1"/>
    </p:custDataLst>
    <p:extLst>
      <p:ext uri="{BB962C8B-B14F-4D97-AF65-F5344CB8AC3E}">
        <p14:creationId xmlns:p14="http://schemas.microsoft.com/office/powerpoint/2010/main" val="1420731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9e35fee-cd59-424a-9ee4-41c6cc7c92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B: Integrating DNS with AD DS</a:t>
            </a:r>
          </a:p>
        </p:txBody>
      </p:sp>
      <p:sp>
        <p:nvSpPr>
          <p:cNvPr id="3" name="Text Placeholder 2"/>
          <p:cNvSpPr>
            <a:spLocks noGrp="1"/>
          </p:cNvSpPr>
          <p:nvPr>
            <p:ph type="body" idx="1"/>
          </p:nvPr>
        </p:nvSpPr>
        <p:spPr/>
        <p:txBody>
          <a:bodyPr/>
          <a:lstStyle/>
          <a:p>
            <a:r>
              <a:rPr lang="en-US" dirty="0"/>
              <a:t>Exercise 1: Integrating DNS with AD DS</a:t>
            </a:r>
          </a:p>
        </p:txBody>
      </p:sp>
      <p:sp>
        <p:nvSpPr>
          <p:cNvPr id="4" name="TextBox 3"/>
          <p:cNvSpPr txBox="1"/>
          <p:nvPr/>
        </p:nvSpPr>
        <p:spPr>
          <a:xfrm>
            <a:off x="458788" y="1623733"/>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2102269"/>
            <a:ext cx="6830909" cy="3108543"/>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machines: </a:t>
            </a:r>
            <a:r>
              <a:rPr lang="en-US" sz="2800" b="1" i="0" u="none" strike="noStrike" baseline="0" dirty="0">
                <a:latin typeface="Segoe UI" panose="020B0502040204020203" pitchFamily="34" charset="0"/>
              </a:rPr>
              <a:t>20741B-LON-DC1</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20741B-LON-SVR1</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20741B-INET1</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20741B-EU-RTR</a:t>
            </a:r>
            <a:r>
              <a:rPr lang="en-US" sz="2800" b="0" i="0" u="none" strike="noStrike" baseline="0" dirty="0">
                <a:latin typeface="Segoe UI" panose="020B0502040204020203" pitchFamily="34" charset="0"/>
              </a:rPr>
              <a:t> </a:t>
            </a:r>
          </a:p>
          <a:p>
            <a:r>
              <a:rPr lang="en-US" sz="2800" b="1" i="0" u="none" strike="noStrike" baseline="0" dirty="0">
                <a:latin typeface="Segoe UI" panose="020B0502040204020203" pitchFamily="34" charset="0"/>
              </a:rPr>
              <a:t>			20741B-SYD-SVR1</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20 minutes</a:t>
            </a:r>
          </a:p>
        </p:txBody>
      </p:sp>
    </p:spTree>
    <p:custDataLst>
      <p:tags r:id="rId1"/>
    </p:custDataLst>
    <p:extLst>
      <p:ext uri="{BB962C8B-B14F-4D97-AF65-F5344CB8AC3E}">
        <p14:creationId xmlns:p14="http://schemas.microsoft.com/office/powerpoint/2010/main" val="262858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Tools
Best Practices
Common Issues and Troubleshooting Tips</a:t>
            </a:r>
          </a:p>
        </p:txBody>
      </p:sp>
    </p:spTree>
    <p:custDataLst>
      <p:tags r:id="rId1"/>
    </p:custDataLst>
    <p:extLst>
      <p:ext uri="{BB962C8B-B14F-4D97-AF65-F5344CB8AC3E}">
        <p14:creationId xmlns:p14="http://schemas.microsoft.com/office/powerpoint/2010/main" val="82510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eec0f747-dfd1-49ac-bf0b-f8e177236f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DNS name resolution work?</a:t>
            </a:r>
          </a:p>
        </p:txBody>
      </p:sp>
      <p:sp>
        <p:nvSpPr>
          <p:cNvPr id="4" name="Rectangle 3"/>
          <p:cNvSpPr/>
          <p:nvPr/>
        </p:nvSpPr>
        <p:spPr>
          <a:xfrm>
            <a:off x="1165123" y="1004947"/>
            <a:ext cx="6813755" cy="1015663"/>
          </a:xfrm>
          <a:prstGeom prst="rect">
            <a:avLst/>
          </a:prstGeom>
        </p:spPr>
        <p:txBody>
          <a:bodyPr wrap="square">
            <a:spAutoFit/>
          </a:bodyPr>
          <a:lstStyle/>
          <a:p>
            <a:pPr lvl="0"/>
            <a:r>
              <a:rPr lang="en-US" sz="2000" b="1" dirty="0">
                <a:solidFill>
                  <a:prstClr val="black"/>
                </a:solidFill>
                <a:latin typeface="Segoe UI"/>
                <a:cs typeface="Arial" charset="0"/>
              </a:rPr>
              <a:t>A </a:t>
            </a:r>
            <a:r>
              <a:rPr lang="en-US" sz="2000" b="1" i="1" dirty="0">
                <a:solidFill>
                  <a:prstClr val="black"/>
                </a:solidFill>
                <a:latin typeface="Segoe UI"/>
                <a:cs typeface="Arial" charset="0"/>
              </a:rPr>
              <a:t>hostname</a:t>
            </a:r>
            <a:r>
              <a:rPr lang="en-US" sz="2000" b="1" dirty="0">
                <a:solidFill>
                  <a:prstClr val="black"/>
                </a:solidFill>
                <a:latin typeface="Segoe UI"/>
                <a:cs typeface="Arial" charset="0"/>
              </a:rPr>
              <a:t> is a computer name that is added to a domain name  and top level domain to make a fully qualified domain name (FQDN)</a:t>
            </a:r>
          </a:p>
        </p:txBody>
      </p:sp>
      <p:sp>
        <p:nvSpPr>
          <p:cNvPr id="5" name="TextBox 4"/>
          <p:cNvSpPr txBox="1"/>
          <p:nvPr/>
        </p:nvSpPr>
        <p:spPr>
          <a:xfrm>
            <a:off x="0" y="4953000"/>
            <a:ext cx="9144000" cy="400110"/>
          </a:xfrm>
          <a:prstGeom prst="rect">
            <a:avLst/>
          </a:prstGeom>
          <a:noFill/>
        </p:spPr>
        <p:txBody>
          <a:bodyPr wrap="square" rtlCol="0">
            <a:spAutoFit/>
          </a:bodyPr>
          <a:lstStyle/>
          <a:p>
            <a:pPr lvl="0" algn="ctr"/>
            <a:r>
              <a:rPr lang="en-US" sz="2000" b="1" dirty="0">
                <a:solidFill>
                  <a:prstClr val="black"/>
                </a:solidFill>
                <a:latin typeface="Segoe UI"/>
                <a:cs typeface="Arial" charset="0"/>
              </a:rPr>
              <a:t>Fully qualified domain name = AcctDirPC.adatum.com</a:t>
            </a:r>
          </a:p>
        </p:txBody>
      </p:sp>
      <p:sp>
        <p:nvSpPr>
          <p:cNvPr id="6" name="Rectangle 5"/>
          <p:cNvSpPr/>
          <p:nvPr/>
        </p:nvSpPr>
        <p:spPr>
          <a:xfrm>
            <a:off x="599262" y="5486400"/>
            <a:ext cx="7945477" cy="707886"/>
          </a:xfrm>
          <a:prstGeom prst="rect">
            <a:avLst/>
          </a:prstGeom>
        </p:spPr>
        <p:txBody>
          <a:bodyPr wrap="square">
            <a:spAutoFit/>
          </a:bodyPr>
          <a:lstStyle/>
          <a:p>
            <a:pPr lvl="0" algn="ctr"/>
            <a:r>
              <a:rPr lang="en-US" sz="2000" dirty="0">
                <a:solidFill>
                  <a:prstClr val="black"/>
                </a:solidFill>
                <a:latin typeface="Segoe UI"/>
                <a:cs typeface="Arial" charset="0"/>
              </a:rPr>
              <a:t>NetBIOS names are rarely used and are being deprecated in Windows operating systems</a:t>
            </a:r>
          </a:p>
        </p:txBody>
      </p:sp>
      <p:grpSp>
        <p:nvGrpSpPr>
          <p:cNvPr id="7" name="Group 6" descr="A diagram showing icons for a host (AcctDirPC), a domain (adatum), and the top-level Internet (.com), which, when combined, form the FQDN AcctDirPC.adatum.com.&#10;&#10;"/>
          <p:cNvGrpSpPr/>
          <p:nvPr/>
        </p:nvGrpSpPr>
        <p:grpSpPr>
          <a:xfrm>
            <a:off x="1828271" y="2153900"/>
            <a:ext cx="5487457" cy="2691348"/>
            <a:chOff x="1828271" y="2153900"/>
            <a:chExt cx="5487457" cy="2691348"/>
          </a:xfrm>
        </p:grpSpPr>
        <p:pic>
          <p:nvPicPr>
            <p:cNvPr id="8" name="Picture 7"/>
            <p:cNvPicPr>
              <a:picLocks noChangeAspect="1"/>
            </p:cNvPicPr>
            <p:nvPr/>
          </p:nvPicPr>
          <p:blipFill>
            <a:blip r:embed="rId4"/>
            <a:stretch>
              <a:fillRect/>
            </a:stretch>
          </p:blipFill>
          <p:spPr>
            <a:xfrm>
              <a:off x="4251256" y="2622352"/>
              <a:ext cx="621846" cy="1164437"/>
            </a:xfrm>
            <a:prstGeom prst="rect">
              <a:avLst/>
            </a:prstGeom>
          </p:spPr>
        </p:pic>
        <p:grpSp>
          <p:nvGrpSpPr>
            <p:cNvPr id="9" name="Group 8" descr="A host (AcctDirPC), a domain (adatum), and the top-level Internet (.com), which, when combined, form the FQDN AcctDirPC.adatum.com."/>
            <p:cNvGrpSpPr/>
            <p:nvPr/>
          </p:nvGrpSpPr>
          <p:grpSpPr>
            <a:xfrm>
              <a:off x="1917161" y="2153900"/>
              <a:ext cx="5371394" cy="2209800"/>
              <a:chOff x="1827743" y="2133600"/>
              <a:chExt cx="5371394" cy="2209800"/>
            </a:xfrm>
          </p:grpSpPr>
          <p:grpSp>
            <p:nvGrpSpPr>
              <p:cNvPr id="15" name="Group 14"/>
              <p:cNvGrpSpPr/>
              <p:nvPr/>
            </p:nvGrpSpPr>
            <p:grpSpPr>
              <a:xfrm>
                <a:off x="1827743" y="2145268"/>
                <a:ext cx="1600200" cy="2198132"/>
                <a:chOff x="1599143" y="2741989"/>
                <a:chExt cx="1600200" cy="2198132"/>
              </a:xfrm>
            </p:grpSpPr>
            <p:sp>
              <p:nvSpPr>
                <p:cNvPr id="22" name="TextBox 21"/>
                <p:cNvSpPr txBox="1"/>
                <p:nvPr/>
              </p:nvSpPr>
              <p:spPr>
                <a:xfrm>
                  <a:off x="1692434" y="2741989"/>
                  <a:ext cx="1413619" cy="369332"/>
                </a:xfrm>
                <a:prstGeom prst="rect">
                  <a:avLst/>
                </a:prstGeom>
                <a:noFill/>
              </p:spPr>
              <p:txBody>
                <a:bodyPr wrap="square" rtlCol="0">
                  <a:spAutoFit/>
                </a:bodyPr>
                <a:lstStyle/>
                <a:p>
                  <a:pPr lvl="0" algn="ctr"/>
                  <a:r>
                    <a:rPr lang="en-US" b="1" dirty="0">
                      <a:solidFill>
                        <a:prstClr val="black"/>
                      </a:solidFill>
                      <a:latin typeface="Segoe UI"/>
                      <a:cs typeface="Arial" charset="0"/>
                    </a:rPr>
                    <a:t>Hostname</a:t>
                  </a:r>
                </a:p>
              </p:txBody>
            </p:sp>
            <p:sp>
              <p:nvSpPr>
                <p:cNvPr id="23" name="TextBox 22"/>
                <p:cNvSpPr txBox="1"/>
                <p:nvPr/>
              </p:nvSpPr>
              <p:spPr>
                <a:xfrm>
                  <a:off x="1599143" y="4559121"/>
                  <a:ext cx="1600200" cy="381000"/>
                </a:xfrm>
                <a:prstGeom prst="rect">
                  <a:avLst/>
                </a:prstGeom>
                <a:noFill/>
              </p:spPr>
              <p:txBody>
                <a:bodyPr wrap="square" rtlCol="0">
                  <a:spAutoFit/>
                </a:bodyPr>
                <a:lstStyle/>
                <a:p>
                  <a:pPr lvl="0" algn="ctr"/>
                  <a:r>
                    <a:rPr lang="en-US" b="1" dirty="0">
                      <a:solidFill>
                        <a:prstClr val="black"/>
                      </a:solidFill>
                      <a:latin typeface="Segoe UI"/>
                      <a:cs typeface="Arial" charset="0"/>
                    </a:rPr>
                    <a:t>AcctDirPC</a:t>
                  </a:r>
                </a:p>
              </p:txBody>
            </p:sp>
          </p:grpSp>
          <p:grpSp>
            <p:nvGrpSpPr>
              <p:cNvPr id="16" name="Group 15"/>
              <p:cNvGrpSpPr/>
              <p:nvPr/>
            </p:nvGrpSpPr>
            <p:grpSpPr>
              <a:xfrm>
                <a:off x="3822282" y="2133600"/>
                <a:ext cx="1458516" cy="2198132"/>
                <a:chOff x="3711295" y="2730321"/>
                <a:chExt cx="1458516" cy="2198132"/>
              </a:xfrm>
            </p:grpSpPr>
            <p:sp>
              <p:nvSpPr>
                <p:cNvPr id="20" name="TextBox 19"/>
                <p:cNvSpPr txBox="1"/>
                <p:nvPr/>
              </p:nvSpPr>
              <p:spPr>
                <a:xfrm>
                  <a:off x="3830953" y="2730321"/>
                  <a:ext cx="1219200" cy="381000"/>
                </a:xfrm>
                <a:prstGeom prst="rect">
                  <a:avLst/>
                </a:prstGeom>
                <a:noFill/>
              </p:spPr>
              <p:txBody>
                <a:bodyPr wrap="square" rtlCol="0">
                  <a:spAutoFit/>
                </a:bodyPr>
                <a:lstStyle/>
                <a:p>
                  <a:pPr lvl="0" algn="ctr"/>
                  <a:r>
                    <a:rPr lang="en-US" b="1" dirty="0">
                      <a:solidFill>
                        <a:prstClr val="black"/>
                      </a:solidFill>
                      <a:latin typeface="Segoe UI"/>
                      <a:cs typeface="Arial" charset="0"/>
                    </a:rPr>
                    <a:t>Domain</a:t>
                  </a:r>
                </a:p>
              </p:txBody>
            </p:sp>
            <p:sp>
              <p:nvSpPr>
                <p:cNvPr id="21" name="TextBox 20"/>
                <p:cNvSpPr txBox="1"/>
                <p:nvPr/>
              </p:nvSpPr>
              <p:spPr>
                <a:xfrm>
                  <a:off x="3711295" y="4559121"/>
                  <a:ext cx="1458516" cy="369332"/>
                </a:xfrm>
                <a:prstGeom prst="rect">
                  <a:avLst/>
                </a:prstGeom>
                <a:noFill/>
              </p:spPr>
              <p:txBody>
                <a:bodyPr wrap="square" rtlCol="0">
                  <a:spAutoFit/>
                </a:bodyPr>
                <a:lstStyle/>
                <a:p>
                  <a:pPr lvl="0" algn="ctr"/>
                  <a:r>
                    <a:rPr lang="en-US" b="1" dirty="0">
                      <a:solidFill>
                        <a:prstClr val="black"/>
                      </a:solidFill>
                      <a:latin typeface="Segoe UI"/>
                      <a:cs typeface="Arial" charset="0"/>
                    </a:rPr>
                    <a:t>adatum</a:t>
                  </a:r>
                </a:p>
              </p:txBody>
            </p:sp>
          </p:grpSp>
          <p:grpSp>
            <p:nvGrpSpPr>
              <p:cNvPr id="17" name="Group 16"/>
              <p:cNvGrpSpPr/>
              <p:nvPr/>
            </p:nvGrpSpPr>
            <p:grpSpPr>
              <a:xfrm>
                <a:off x="5675137" y="2145268"/>
                <a:ext cx="1524000" cy="2198132"/>
                <a:chOff x="5446537" y="2741989"/>
                <a:chExt cx="1524000" cy="2198132"/>
              </a:xfrm>
            </p:grpSpPr>
            <p:sp>
              <p:nvSpPr>
                <p:cNvPr id="18" name="TextBox 17"/>
                <p:cNvSpPr txBox="1"/>
                <p:nvPr/>
              </p:nvSpPr>
              <p:spPr>
                <a:xfrm>
                  <a:off x="5446537" y="2741989"/>
                  <a:ext cx="1524000" cy="369332"/>
                </a:xfrm>
                <a:prstGeom prst="rect">
                  <a:avLst/>
                </a:prstGeom>
                <a:noFill/>
              </p:spPr>
              <p:txBody>
                <a:bodyPr wrap="square" rtlCol="0">
                  <a:spAutoFit/>
                </a:bodyPr>
                <a:lstStyle/>
                <a:p>
                  <a:pPr lvl="0" algn="ctr"/>
                  <a:r>
                    <a:rPr lang="en-US" b="1" dirty="0">
                      <a:solidFill>
                        <a:prstClr val="black"/>
                      </a:solidFill>
                      <a:latin typeface="Segoe UI"/>
                      <a:cs typeface="Arial" charset="0"/>
                    </a:rPr>
                    <a:t>Top level</a:t>
                  </a:r>
                </a:p>
              </p:txBody>
            </p:sp>
            <p:sp>
              <p:nvSpPr>
                <p:cNvPr id="19" name="TextBox 18"/>
                <p:cNvSpPr txBox="1"/>
                <p:nvPr/>
              </p:nvSpPr>
              <p:spPr>
                <a:xfrm>
                  <a:off x="5560837" y="4559121"/>
                  <a:ext cx="1295400" cy="381000"/>
                </a:xfrm>
                <a:prstGeom prst="rect">
                  <a:avLst/>
                </a:prstGeom>
                <a:noFill/>
              </p:spPr>
              <p:txBody>
                <a:bodyPr wrap="square" rtlCol="0">
                  <a:spAutoFit/>
                </a:bodyPr>
                <a:lstStyle/>
                <a:p>
                  <a:pPr lvl="0" algn="ctr"/>
                  <a:r>
                    <a:rPr lang="en-US" b="1" dirty="0">
                      <a:solidFill>
                        <a:prstClr val="black"/>
                      </a:solidFill>
                      <a:latin typeface="Segoe UI"/>
                      <a:cs typeface="Arial" charset="0"/>
                    </a:rPr>
                    <a:t>com</a:t>
                  </a:r>
                </a:p>
              </p:txBody>
            </p:sp>
          </p:grpSp>
        </p:grpSp>
        <p:sp>
          <p:nvSpPr>
            <p:cNvPr id="10" name="Right Brace 9"/>
            <p:cNvSpPr/>
            <p:nvPr/>
          </p:nvSpPr>
          <p:spPr>
            <a:xfrm rot="5400000">
              <a:off x="4261010" y="1790529"/>
              <a:ext cx="621980" cy="5487457"/>
            </a:xfrm>
            <a:prstGeom prst="rightBrace">
              <a:avLst>
                <a:gd name="adj1" fmla="val 72442"/>
                <a:gd name="adj2" fmla="val 49750"/>
              </a:avLst>
            </a:prstGeom>
            <a:noFill/>
            <a:ln w="38100" cap="flat" cmpd="sng" algn="ctr">
              <a:solidFill>
                <a:srgbClr val="4F81BD">
                  <a:shade val="95000"/>
                  <a:satMod val="105000"/>
                </a:srgbClr>
              </a:solidFill>
              <a:prstDash val="solid"/>
            </a:ln>
            <a:effectLst/>
          </p:spPr>
          <p:txBody>
            <a:bodyPr rtlCol="0" anchor="ctr"/>
            <a:lstStyle/>
            <a:p>
              <a:pPr lvl="0" algn="ctr">
                <a:defRPr/>
              </a:pPr>
              <a:endParaRPr lang="en-CA" kern="0" dirty="0">
                <a:solidFill>
                  <a:prstClr val="black"/>
                </a:solidFill>
                <a:latin typeface="Segoe UI"/>
                <a:cs typeface="Arial" charset="0"/>
              </a:endParaRPr>
            </a:p>
          </p:txBody>
        </p:sp>
        <p:pic>
          <p:nvPicPr>
            <p:cNvPr id="11" name="Picture 10"/>
            <p:cNvPicPr>
              <a:picLocks noChangeAspect="1"/>
            </p:cNvPicPr>
            <p:nvPr/>
          </p:nvPicPr>
          <p:blipFill>
            <a:blip r:embed="rId5"/>
            <a:stretch>
              <a:fillRect/>
            </a:stretch>
          </p:blipFill>
          <p:spPr>
            <a:xfrm>
              <a:off x="1924533" y="2679858"/>
              <a:ext cx="1419725" cy="1259756"/>
            </a:xfrm>
            <a:prstGeom prst="rect">
              <a:avLst/>
            </a:prstGeom>
          </p:spPr>
        </p:pic>
        <p:pic>
          <p:nvPicPr>
            <p:cNvPr id="12" name="Picture 11"/>
            <p:cNvPicPr>
              <a:picLocks noChangeAspect="1"/>
            </p:cNvPicPr>
            <p:nvPr/>
          </p:nvPicPr>
          <p:blipFill>
            <a:blip r:embed="rId6"/>
            <a:stretch>
              <a:fillRect/>
            </a:stretch>
          </p:blipFill>
          <p:spPr>
            <a:xfrm>
              <a:off x="5764554" y="2571894"/>
              <a:ext cx="1409701" cy="1530651"/>
            </a:xfrm>
            <a:prstGeom prst="rect">
              <a:avLst/>
            </a:prstGeom>
          </p:spPr>
        </p:pic>
        <p:pic>
          <p:nvPicPr>
            <p:cNvPr id="13" name="Picture 12"/>
            <p:cNvPicPr>
              <a:picLocks noChangeAspect="1"/>
            </p:cNvPicPr>
            <p:nvPr/>
          </p:nvPicPr>
          <p:blipFill>
            <a:blip r:embed="rId7"/>
            <a:stretch>
              <a:fillRect/>
            </a:stretch>
          </p:blipFill>
          <p:spPr>
            <a:xfrm>
              <a:off x="4870397" y="3017611"/>
              <a:ext cx="721053" cy="922003"/>
            </a:xfrm>
            <a:prstGeom prst="rect">
              <a:avLst/>
            </a:prstGeom>
          </p:spPr>
        </p:pic>
        <p:pic>
          <p:nvPicPr>
            <p:cNvPr id="14" name="Picture 13"/>
            <p:cNvPicPr>
              <a:picLocks noChangeAspect="1"/>
            </p:cNvPicPr>
            <p:nvPr/>
          </p:nvPicPr>
          <p:blipFill>
            <a:blip r:embed="rId8"/>
            <a:stretch>
              <a:fillRect/>
            </a:stretch>
          </p:blipFill>
          <p:spPr>
            <a:xfrm>
              <a:off x="4497736" y="3458167"/>
              <a:ext cx="872480" cy="395267"/>
            </a:xfrm>
            <a:prstGeom prst="rect">
              <a:avLst/>
            </a:prstGeom>
          </p:spPr>
        </p:pic>
      </p:grpSp>
    </p:spTree>
    <p:custDataLst>
      <p:tags r:id="rId1"/>
    </p:custDataLst>
    <p:extLst>
      <p:ext uri="{BB962C8B-B14F-4D97-AF65-F5344CB8AC3E}">
        <p14:creationId xmlns:p14="http://schemas.microsoft.com/office/powerpoint/2010/main" val="96474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5e4b6d5-e0c2-41d2-8f22-b75a8f9aac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components</a:t>
            </a:r>
          </a:p>
        </p:txBody>
      </p:sp>
      <p:sp>
        <p:nvSpPr>
          <p:cNvPr id="4" name="AutoShape 56"/>
          <p:cNvSpPr>
            <a:spLocks noChangeArrowheads="1"/>
          </p:cNvSpPr>
          <p:nvPr/>
        </p:nvSpPr>
        <p:spPr bwMode="auto">
          <a:xfrm>
            <a:off x="646211" y="1564493"/>
            <a:ext cx="3884846" cy="4522408"/>
          </a:xfrm>
          <a:prstGeom prst="roundRect">
            <a:avLst>
              <a:gd name="adj" fmla="val 4167"/>
            </a:avLst>
          </a:prstGeom>
          <a:noFill/>
          <a:ln w="9525" algn="ctr">
            <a:noFill/>
            <a:round/>
            <a:headEnd/>
            <a:tailEnd/>
          </a:ln>
          <a:effectLst/>
        </p:spPr>
        <p:txBody>
          <a:bodyPr anchor="ctr"/>
          <a:lstStyle/>
          <a:p>
            <a:pPr marL="169863" lvl="0" indent="-169863" fontAlgn="base">
              <a:spcBef>
                <a:spcPts val="1200"/>
              </a:spcBef>
              <a:spcAft>
                <a:spcPct val="0"/>
              </a:spcAft>
              <a:buClr>
                <a:srgbClr val="006699"/>
              </a:buClr>
              <a:buFontTx/>
              <a:buChar char="•"/>
            </a:pPr>
            <a:endParaRPr lang="en-US" sz="2600" dirty="0">
              <a:solidFill>
                <a:srgbClr val="000000"/>
              </a:solidFill>
              <a:latin typeface="Segoe UI" pitchFamily="34" charset="0"/>
              <a:ea typeface="Segoe UI" pitchFamily="34" charset="0"/>
              <a:cs typeface="Segoe UI" pitchFamily="34" charset="0"/>
            </a:endParaRPr>
          </a:p>
        </p:txBody>
      </p:sp>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ga-IE" kern="0" dirty="0">
                <a:solidFill>
                  <a:srgbClr val="000000"/>
                </a:solidFill>
              </a:rPr>
              <a:t>DNS </a:t>
            </a:r>
            <a:r>
              <a:rPr lang="en-US" kern="0" dirty="0">
                <a:solidFill>
                  <a:srgbClr val="000000"/>
                </a:solidFill>
              </a:rPr>
              <a:t>n</a:t>
            </a:r>
            <a:r>
              <a:rPr lang="ga-IE" kern="0" dirty="0">
                <a:solidFill>
                  <a:srgbClr val="000000"/>
                </a:solidFill>
              </a:rPr>
              <a:t>amespace is a </a:t>
            </a:r>
            <a:r>
              <a:rPr lang="en-US" kern="0" dirty="0">
                <a:solidFill>
                  <a:srgbClr val="000000"/>
                </a:solidFill>
              </a:rPr>
              <a:t>h</a:t>
            </a:r>
            <a:r>
              <a:rPr lang="ga-IE" kern="0" dirty="0">
                <a:solidFill>
                  <a:srgbClr val="000000"/>
                </a:solidFill>
              </a:rPr>
              <a:t>ierarchical naming structure </a:t>
            </a:r>
            <a:r>
              <a:rPr lang="en-US" kern="0" dirty="0">
                <a:solidFill>
                  <a:srgbClr val="000000"/>
                </a:solidFill>
              </a:rPr>
              <a:t>that </a:t>
            </a:r>
            <a:r>
              <a:rPr lang="ga-IE" kern="0" dirty="0">
                <a:solidFill>
                  <a:srgbClr val="000000"/>
                </a:solidFill>
              </a:rPr>
              <a:t>provides multiple identifiers for each network node that can be identified relative to the root domain</a:t>
            </a:r>
            <a:endParaRPr lang="en-US" kern="0" dirty="0">
              <a:solidFill>
                <a:srgbClr val="000000"/>
              </a:solidFill>
            </a:endParaRPr>
          </a:p>
          <a:p>
            <a:pPr marL="679450" lvl="2" indent="0">
              <a:lnSpc>
                <a:spcPct val="150000"/>
              </a:lnSpc>
              <a:buNone/>
            </a:pPr>
            <a:r>
              <a:rPr lang="ga-IE" sz="2400" kern="0" dirty="0">
                <a:solidFill>
                  <a:srgbClr val="000000"/>
                </a:solidFill>
              </a:rPr>
              <a:t>computer01.unitedstates.microsoft.com</a:t>
            </a:r>
            <a:endParaRPr lang="en-US" sz="2400" kern="0" dirty="0">
              <a:solidFill>
                <a:srgbClr val="000000"/>
              </a:solidFill>
            </a:endParaRPr>
          </a:p>
          <a:p>
            <a:pPr lvl="0"/>
            <a:r>
              <a:rPr lang="ga-IE" kern="0" dirty="0">
                <a:solidFill>
                  <a:srgbClr val="000000"/>
                </a:solidFill>
              </a:rPr>
              <a:t>DNS </a:t>
            </a:r>
            <a:r>
              <a:rPr lang="en-US" kern="0" dirty="0">
                <a:solidFill>
                  <a:srgbClr val="000000"/>
                </a:solidFill>
              </a:rPr>
              <a:t>infrastructure c</a:t>
            </a:r>
            <a:r>
              <a:rPr lang="ga-IE" kern="0" dirty="0">
                <a:solidFill>
                  <a:srgbClr val="000000"/>
                </a:solidFill>
              </a:rPr>
              <a:t>omponents include:</a:t>
            </a:r>
          </a:p>
          <a:p>
            <a:pPr marL="365760" lvl="1"/>
            <a:r>
              <a:rPr lang="ga-IE" kern="0" dirty="0">
                <a:solidFill>
                  <a:srgbClr val="000000"/>
                </a:solidFill>
              </a:rPr>
              <a:t>DNS </a:t>
            </a:r>
            <a:r>
              <a:rPr lang="en-US" kern="0" dirty="0">
                <a:solidFill>
                  <a:srgbClr val="000000"/>
                </a:solidFill>
              </a:rPr>
              <a:t>s</a:t>
            </a:r>
            <a:r>
              <a:rPr lang="ga-IE" kern="0" dirty="0">
                <a:solidFill>
                  <a:srgbClr val="000000"/>
                </a:solidFill>
              </a:rPr>
              <a:t>erver</a:t>
            </a:r>
          </a:p>
          <a:p>
            <a:pPr marL="365760" lvl="1"/>
            <a:r>
              <a:rPr lang="ga-IE" kern="0" dirty="0">
                <a:solidFill>
                  <a:srgbClr val="000000"/>
                </a:solidFill>
              </a:rPr>
              <a:t>DNS </a:t>
            </a:r>
            <a:r>
              <a:rPr lang="en-US" kern="0" dirty="0">
                <a:solidFill>
                  <a:srgbClr val="000000"/>
                </a:solidFill>
              </a:rPr>
              <a:t>z</a:t>
            </a:r>
            <a:r>
              <a:rPr lang="ga-IE" kern="0" dirty="0">
                <a:solidFill>
                  <a:srgbClr val="000000"/>
                </a:solidFill>
              </a:rPr>
              <a:t>one</a:t>
            </a:r>
          </a:p>
          <a:p>
            <a:pPr marL="365760" lvl="1"/>
            <a:r>
              <a:rPr lang="ga-IE" kern="0" dirty="0">
                <a:solidFill>
                  <a:srgbClr val="000000"/>
                </a:solidFill>
              </a:rPr>
              <a:t>DNS </a:t>
            </a:r>
            <a:r>
              <a:rPr lang="en-US" kern="0" dirty="0">
                <a:solidFill>
                  <a:srgbClr val="000000"/>
                </a:solidFill>
              </a:rPr>
              <a:t>r</a:t>
            </a:r>
            <a:r>
              <a:rPr lang="ga-IE" kern="0" dirty="0">
                <a:solidFill>
                  <a:srgbClr val="000000"/>
                </a:solidFill>
              </a:rPr>
              <a:t>esolvers</a:t>
            </a:r>
          </a:p>
          <a:p>
            <a:pPr marL="365760" lvl="1"/>
            <a:r>
              <a:rPr lang="ga-IE" kern="0" dirty="0">
                <a:solidFill>
                  <a:srgbClr val="000000"/>
                </a:solidFill>
              </a:rPr>
              <a:t>Resource records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93671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57740b6-bbb1-4477-a606-63f360a104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DNS zones and records?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CA" kern="0" dirty="0">
                <a:solidFill>
                  <a:srgbClr val="000000"/>
                </a:solidFill>
              </a:rPr>
              <a:t>A DNS zone is a specific portion of DNS namespace that contains DNS records</a:t>
            </a:r>
          </a:p>
          <a:p>
            <a:pPr lvl="0">
              <a:spcBef>
                <a:spcPts val="0"/>
              </a:spcBef>
            </a:pPr>
            <a:r>
              <a:rPr lang="en-CA" kern="0" dirty="0">
                <a:solidFill>
                  <a:srgbClr val="000000"/>
                </a:solidFill>
              </a:rPr>
              <a:t>Zone types:</a:t>
            </a:r>
          </a:p>
          <a:p>
            <a:pPr marL="396875" lvl="0" indent="-225425">
              <a:spcBef>
                <a:spcPts val="0"/>
              </a:spcBef>
            </a:pPr>
            <a:r>
              <a:rPr lang="hr-HR" sz="2400" kern="0" dirty="0">
                <a:solidFill>
                  <a:srgbClr val="000000"/>
                </a:solidFill>
              </a:rPr>
              <a:t>Forward </a:t>
            </a:r>
            <a:r>
              <a:rPr lang="en-CA" sz="2400" kern="0" dirty="0">
                <a:solidFill>
                  <a:srgbClr val="000000"/>
                </a:solidFill>
              </a:rPr>
              <a:t>l</a:t>
            </a:r>
            <a:r>
              <a:rPr lang="hr-HR" sz="2400" kern="0" dirty="0">
                <a:solidFill>
                  <a:srgbClr val="000000"/>
                </a:solidFill>
              </a:rPr>
              <a:t>ookup </a:t>
            </a:r>
            <a:r>
              <a:rPr lang="en-CA" sz="2400" kern="0" dirty="0">
                <a:solidFill>
                  <a:srgbClr val="000000"/>
                </a:solidFill>
              </a:rPr>
              <a:t>z</a:t>
            </a:r>
            <a:r>
              <a:rPr lang="hr-HR" sz="2400" kern="0" dirty="0">
                <a:solidFill>
                  <a:srgbClr val="000000"/>
                </a:solidFill>
              </a:rPr>
              <a:t>one</a:t>
            </a:r>
            <a:endParaRPr lang="en-US" sz="2400" kern="0" dirty="0">
              <a:solidFill>
                <a:srgbClr val="000000"/>
              </a:solidFill>
            </a:endParaRPr>
          </a:p>
          <a:p>
            <a:pPr marL="396875" lvl="0" indent="-225425">
              <a:spcBef>
                <a:spcPts val="0"/>
              </a:spcBef>
            </a:pPr>
            <a:r>
              <a:rPr lang="hr-HR" sz="2400" kern="0" dirty="0">
                <a:solidFill>
                  <a:srgbClr val="000000"/>
                </a:solidFill>
              </a:rPr>
              <a:t>Reverse </a:t>
            </a:r>
            <a:r>
              <a:rPr lang="en-CA" sz="2400" kern="0" dirty="0">
                <a:solidFill>
                  <a:srgbClr val="000000"/>
                </a:solidFill>
              </a:rPr>
              <a:t>l</a:t>
            </a:r>
            <a:r>
              <a:rPr lang="hr-HR" sz="2400" kern="0" dirty="0">
                <a:solidFill>
                  <a:srgbClr val="000000"/>
                </a:solidFill>
              </a:rPr>
              <a:t>ookup </a:t>
            </a:r>
            <a:r>
              <a:rPr lang="en-CA" sz="2400" kern="0" dirty="0">
                <a:solidFill>
                  <a:srgbClr val="000000"/>
                </a:solidFill>
              </a:rPr>
              <a:t>z</a:t>
            </a:r>
            <a:r>
              <a:rPr lang="hr-HR" sz="2400" kern="0" dirty="0">
                <a:solidFill>
                  <a:srgbClr val="000000"/>
                </a:solidFill>
              </a:rPr>
              <a:t>one</a:t>
            </a:r>
            <a:endParaRPr lang="en-CA" sz="2400" kern="0" dirty="0">
              <a:solidFill>
                <a:srgbClr val="000000"/>
              </a:solidFill>
            </a:endParaRPr>
          </a:p>
          <a:p>
            <a:pPr lvl="0">
              <a:spcBef>
                <a:spcPts val="0"/>
              </a:spcBef>
            </a:pPr>
            <a:r>
              <a:rPr lang="en-CA" kern="0" dirty="0">
                <a:solidFill>
                  <a:srgbClr val="000000"/>
                </a:solidFill>
              </a:rPr>
              <a:t>Resource records in </a:t>
            </a:r>
            <a:r>
              <a:rPr lang="hr-HR" kern="0" dirty="0">
                <a:solidFill>
                  <a:srgbClr val="000000"/>
                </a:solidFill>
              </a:rPr>
              <a:t>forward </a:t>
            </a:r>
            <a:r>
              <a:rPr lang="en-CA" kern="0" dirty="0">
                <a:solidFill>
                  <a:srgbClr val="000000"/>
                </a:solidFill>
              </a:rPr>
              <a:t>lookup zones include: </a:t>
            </a:r>
            <a:r>
              <a:rPr lang="hr-HR" kern="0" dirty="0">
                <a:solidFill>
                  <a:srgbClr val="000000"/>
                </a:solidFill>
              </a:rPr>
              <a:t>A,</a:t>
            </a:r>
            <a:r>
              <a:rPr lang="en-CA" kern="0" dirty="0">
                <a:solidFill>
                  <a:srgbClr val="000000"/>
                </a:solidFill>
              </a:rPr>
              <a:t> </a:t>
            </a:r>
            <a:r>
              <a:rPr lang="hr-HR" kern="0" dirty="0">
                <a:solidFill>
                  <a:srgbClr val="000000"/>
                </a:solidFill>
              </a:rPr>
              <a:t>MX,</a:t>
            </a:r>
            <a:r>
              <a:rPr lang="en-CA" kern="0" dirty="0">
                <a:solidFill>
                  <a:srgbClr val="000000"/>
                </a:solidFill>
              </a:rPr>
              <a:t> </a:t>
            </a:r>
            <a:r>
              <a:rPr lang="hr-HR" kern="0" dirty="0">
                <a:solidFill>
                  <a:srgbClr val="000000"/>
                </a:solidFill>
              </a:rPr>
              <a:t>SRV,</a:t>
            </a:r>
            <a:r>
              <a:rPr lang="en-CA" kern="0" dirty="0">
                <a:solidFill>
                  <a:srgbClr val="000000"/>
                </a:solidFill>
              </a:rPr>
              <a:t> </a:t>
            </a:r>
            <a:r>
              <a:rPr lang="hr-HR" kern="0" dirty="0">
                <a:solidFill>
                  <a:srgbClr val="000000"/>
                </a:solidFill>
              </a:rPr>
              <a:t>NS,</a:t>
            </a:r>
            <a:r>
              <a:rPr lang="en-CA" kern="0" dirty="0">
                <a:solidFill>
                  <a:srgbClr val="000000"/>
                </a:solidFill>
              </a:rPr>
              <a:t> </a:t>
            </a:r>
            <a:r>
              <a:rPr lang="hr-HR" kern="0" dirty="0">
                <a:solidFill>
                  <a:srgbClr val="000000"/>
                </a:solidFill>
              </a:rPr>
              <a:t>SOA</a:t>
            </a:r>
            <a:r>
              <a:rPr lang="en-CA" kern="0" dirty="0">
                <a:solidFill>
                  <a:srgbClr val="000000"/>
                </a:solidFill>
              </a:rPr>
              <a:t>, and </a:t>
            </a:r>
            <a:r>
              <a:rPr lang="hr-HR" kern="0" dirty="0">
                <a:solidFill>
                  <a:srgbClr val="000000"/>
                </a:solidFill>
              </a:rPr>
              <a:t>CNAME</a:t>
            </a:r>
            <a:endParaRPr lang="en-US" kern="0" dirty="0">
              <a:solidFill>
                <a:srgbClr val="000000"/>
              </a:solidFill>
            </a:endParaRPr>
          </a:p>
          <a:p>
            <a:pPr lvl="0">
              <a:spcBef>
                <a:spcPts val="0"/>
              </a:spcBef>
            </a:pPr>
            <a:r>
              <a:rPr lang="en-CA" kern="0" dirty="0">
                <a:solidFill>
                  <a:srgbClr val="000000"/>
                </a:solidFill>
              </a:rPr>
              <a:t>Resource records in reverse lookup zones include: </a:t>
            </a:r>
            <a:r>
              <a:rPr lang="en-US" kern="0" dirty="0">
                <a:solidFill>
                  <a:srgbClr val="000000"/>
                </a:solidFill>
              </a:rPr>
              <a:t>PTR</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190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c0e24c7-7213-4b94-9a5c-715f0e0798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DNS clients</a:t>
            </a:r>
          </a:p>
        </p:txBody>
      </p:sp>
      <p:sp>
        <p:nvSpPr>
          <p:cNvPr id="4" name="TextBox 3"/>
          <p:cNvSpPr txBox="1"/>
          <p:nvPr/>
        </p:nvSpPr>
        <p:spPr>
          <a:xfrm>
            <a:off x="112295" y="6065148"/>
            <a:ext cx="8919411" cy="646331"/>
          </a:xfrm>
          <a:prstGeom prst="rect">
            <a:avLst/>
          </a:prstGeom>
          <a:solidFill>
            <a:schemeClr val="bg1">
              <a:lumMod val="75000"/>
            </a:schemeClr>
          </a:solidFill>
        </p:spPr>
        <p:txBody>
          <a:bodyPr wrap="square" rtlCol="0">
            <a:spAutoFit/>
          </a:bodyPr>
          <a:lstStyle/>
          <a:p>
            <a:pPr lvl="0" fontAlgn="base">
              <a:spcBef>
                <a:spcPct val="0"/>
              </a:spcBef>
              <a:spcAft>
                <a:spcPct val="0"/>
              </a:spcAft>
            </a:pPr>
            <a:r>
              <a:rPr lang="en-US" b="1" dirty="0">
                <a:solidFill>
                  <a:srgbClr val="000000"/>
                </a:solidFill>
                <a:latin typeface="Lucida Sans Typewriter" pitchFamily="49" charset="0"/>
                <a:ea typeface="Verdana" pitchFamily="34" charset="0"/>
                <a:cs typeface="Verdana" pitchFamily="34" charset="0"/>
              </a:rPr>
              <a:t>Set-DnsClientServerAddress</a:t>
            </a:r>
            <a:r>
              <a:rPr lang="en-US" b="1" dirty="0">
                <a:solidFill>
                  <a:srgbClr val="000000"/>
                </a:solidFill>
                <a:latin typeface="Lucida Sans Typewriter" pitchFamily="49" charset="0"/>
                <a:cs typeface="Arial" charset="0"/>
              </a:rPr>
              <a:t> -InterfaceIndex 12 -ServerAddresses ("172.16.0.10","172.16.0.21")</a:t>
            </a:r>
            <a:endParaRPr lang="en-IN" b="1" dirty="0">
              <a:solidFill>
                <a:srgbClr val="000000"/>
              </a:solidFill>
              <a:latin typeface="Lucida Sans Typewriter" pitchFamily="49" charset="0"/>
              <a:cs typeface="Arial" charset="0"/>
            </a:endParaRPr>
          </a:p>
        </p:txBody>
      </p:sp>
      <p:pic>
        <p:nvPicPr>
          <p:cNvPr id="5" name="Content Placeholder 2" descr="The slide has two screenshots. The screenshot on the left shows the Internet Protocol Version 4 (TCP/IPv4) Properties window, and the screenshot on the right shows the Advanced TCP/IP Settings window.&#10;&#10;"/>
          <p:cNvPicPr>
            <a:picLocks noChangeAspect="1"/>
          </p:cNvPicPr>
          <p:nvPr/>
        </p:nvPicPr>
        <p:blipFill>
          <a:blip r:embed="rId4"/>
          <a:stretch>
            <a:fillRect/>
          </a:stretch>
        </p:blipFill>
        <p:spPr>
          <a:xfrm>
            <a:off x="255432" y="972695"/>
            <a:ext cx="8633136" cy="4966329"/>
          </a:xfrm>
          <a:prstGeom prst="rect">
            <a:avLst/>
          </a:prstGeom>
        </p:spPr>
      </p:pic>
    </p:spTree>
    <p:custDataLst>
      <p:tags r:id="rId1"/>
    </p:custDataLst>
    <p:extLst>
      <p:ext uri="{BB962C8B-B14F-4D97-AF65-F5344CB8AC3E}">
        <p14:creationId xmlns:p14="http://schemas.microsoft.com/office/powerpoint/2010/main" val="343589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5144247-a044-4d2b-8ec1-cb64bbef9b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DNS services</a:t>
            </a:r>
          </a:p>
        </p:txBody>
      </p:sp>
      <p:sp>
        <p:nvSpPr>
          <p:cNvPr id="4" name="Content Placeholder 2"/>
          <p:cNvSpPr txBox="1">
            <a:spLocks/>
          </p:cNvSpPr>
          <p:nvPr/>
        </p:nvSpPr>
        <p:spPr>
          <a:xfrm>
            <a:off x="458787" y="765183"/>
            <a:ext cx="834015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IN" kern="0" dirty="0">
                <a:solidFill>
                  <a:srgbClr val="000000"/>
                </a:solidFill>
              </a:rPr>
              <a:t>You can manage DNS services by:</a:t>
            </a:r>
          </a:p>
          <a:p>
            <a:pPr marL="365760" lvl="1"/>
            <a:r>
              <a:rPr lang="en-IN" kern="0" dirty="0">
                <a:solidFill>
                  <a:srgbClr val="000000"/>
                </a:solidFill>
              </a:rPr>
              <a:t>Delegating DNS administration through membership in the DNS Admins group</a:t>
            </a:r>
          </a:p>
          <a:p>
            <a:pPr marL="365760" lvl="1"/>
            <a:r>
              <a:rPr lang="en-IN" kern="0" dirty="0">
                <a:solidFill>
                  <a:srgbClr val="000000"/>
                </a:solidFill>
              </a:rPr>
              <a:t>Viewing DNS logs in Event Viewer</a:t>
            </a:r>
          </a:p>
          <a:p>
            <a:pPr marL="365760" lvl="1"/>
            <a:r>
              <a:rPr lang="en-IN" kern="0" dirty="0">
                <a:solidFill>
                  <a:srgbClr val="000000"/>
                </a:solidFill>
              </a:rPr>
              <a:t>Enabling DNS debug logging in the DNS server properties</a:t>
            </a:r>
          </a:p>
          <a:p>
            <a:pPr marL="365760" lvl="1"/>
            <a:r>
              <a:rPr lang="en-IN" kern="0" dirty="0">
                <a:solidFill>
                  <a:srgbClr val="000000"/>
                </a:solidFill>
              </a:rPr>
              <a:t>Enabling aging and scavenging to remove stale records</a:t>
            </a:r>
          </a:p>
          <a:p>
            <a:pPr lvl="0"/>
            <a:r>
              <a:rPr lang="en-IN" kern="0" dirty="0">
                <a:solidFill>
                  <a:srgbClr val="000000"/>
                </a:solidFill>
              </a:rPr>
              <a:t>Backup methods for the DNS database depend on how the database is deployed:</a:t>
            </a:r>
          </a:p>
          <a:p>
            <a:pPr marL="365760" lvl="1"/>
            <a:r>
              <a:rPr lang="en-IN" kern="0" dirty="0">
                <a:solidFill>
                  <a:srgbClr val="000000"/>
                </a:solidFill>
              </a:rPr>
              <a:t>Back up Active Directory</a:t>
            </a:r>
            <a:r>
              <a:rPr lang="en-US" kern="0" dirty="0">
                <a:solidFill>
                  <a:srgbClr val="000000"/>
                </a:solidFill>
              </a:rPr>
              <a:t>–</a:t>
            </a:r>
            <a:r>
              <a:rPr lang="en-IN" kern="0" dirty="0">
                <a:solidFill>
                  <a:srgbClr val="000000"/>
                </a:solidFill>
              </a:rPr>
              <a:t>integrated zones through System State backups by using </a:t>
            </a:r>
            <a:r>
              <a:rPr lang="en-IN" b="1" kern="0" dirty="0">
                <a:solidFill>
                  <a:srgbClr val="000000"/>
                </a:solidFill>
              </a:rPr>
              <a:t>dnscmd</a:t>
            </a:r>
            <a:r>
              <a:rPr lang="en-IN" kern="0" dirty="0">
                <a:solidFill>
                  <a:srgbClr val="000000"/>
                </a:solidFill>
              </a:rPr>
              <a:t> or by using Windows PowerShell</a:t>
            </a:r>
          </a:p>
          <a:p>
            <a:pPr marL="365760" lvl="1"/>
            <a:r>
              <a:rPr lang="en-IN" kern="0" dirty="0">
                <a:solidFill>
                  <a:srgbClr val="000000"/>
                </a:solidFill>
              </a:rPr>
              <a:t>Copy or back up primary zone files that are not using </a:t>
            </a:r>
            <a:br>
              <a:rPr lang="en-IN" kern="0" dirty="0">
                <a:solidFill>
                  <a:srgbClr val="000000"/>
                </a:solidFill>
              </a:rPr>
            </a:br>
            <a:r>
              <a:rPr lang="en-IN" kern="0" dirty="0">
                <a:solidFill>
                  <a:srgbClr val="000000"/>
                </a:solidFill>
              </a:rPr>
              <a:t>AD DS integration</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19425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aa2148b-e3cc-4dbc-b8bd-dcb2ab482e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DNS servers</a:t>
            </a:r>
          </a:p>
        </p:txBody>
      </p:sp>
      <p:sp>
        <p:nvSpPr>
          <p:cNvPr id="4" name="TextBox 3"/>
          <p:cNvSpPr txBox="1"/>
          <p:nvPr/>
        </p:nvSpPr>
        <p:spPr>
          <a:xfrm>
            <a:off x="242596" y="6260617"/>
            <a:ext cx="8819196" cy="369332"/>
          </a:xfrm>
          <a:prstGeom prst="rect">
            <a:avLst/>
          </a:prstGeom>
          <a:noFill/>
        </p:spPr>
        <p:txBody>
          <a:bodyPr wrap="square" rtlCol="0">
            <a:spAutoFit/>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 name="Content Placeholder 5"/>
          <p:cNvSpPr txBox="1">
            <a:spLocks/>
          </p:cNvSpPr>
          <p:nvPr/>
        </p:nvSpPr>
        <p:spPr>
          <a:xfrm>
            <a:off x="341341" y="1021215"/>
            <a:ext cx="3903487" cy="560873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1" kern="0" dirty="0">
                <a:solidFill>
                  <a:srgbClr val="000000"/>
                </a:solidFill>
              </a:rPr>
              <a:t>Monitoring</a:t>
            </a:r>
            <a:r>
              <a:rPr lang="en-US" sz="2400" kern="0" dirty="0">
                <a:solidFill>
                  <a:srgbClr val="000000"/>
                </a:solidFill>
              </a:rPr>
              <a:t> tab on DNS Console:</a:t>
            </a:r>
          </a:p>
          <a:p>
            <a:pPr marL="365760" lvl="1"/>
            <a:r>
              <a:rPr lang="en-US" sz="2000" kern="0" dirty="0">
                <a:solidFill>
                  <a:srgbClr val="000000"/>
                </a:solidFill>
              </a:rPr>
              <a:t>Simple query</a:t>
            </a:r>
          </a:p>
          <a:p>
            <a:pPr marL="365760" lvl="1"/>
            <a:r>
              <a:rPr lang="en-US" sz="2000" kern="0" dirty="0">
                <a:solidFill>
                  <a:srgbClr val="000000"/>
                </a:solidFill>
              </a:rPr>
              <a:t>Recursive query</a:t>
            </a:r>
          </a:p>
          <a:p>
            <a:pPr lvl="0"/>
            <a:r>
              <a:rPr lang="en-US" sz="2400" kern="0" dirty="0">
                <a:solidFill>
                  <a:srgbClr val="000000"/>
                </a:solidFill>
              </a:rPr>
              <a:t>Windows PowerShell</a:t>
            </a:r>
          </a:p>
          <a:p>
            <a:pPr marL="365760" lvl="1"/>
            <a:r>
              <a:rPr lang="en-US" sz="2000" b="1" kern="0" dirty="0">
                <a:solidFill>
                  <a:srgbClr val="000000"/>
                </a:solidFill>
              </a:rPr>
              <a:t>Get-DnsServerDiagnostics</a:t>
            </a:r>
          </a:p>
          <a:p>
            <a:pPr marL="365760" lvl="1"/>
            <a:r>
              <a:rPr lang="en-US" sz="2000" b="1" kern="0" dirty="0">
                <a:solidFill>
                  <a:srgbClr val="000000"/>
                </a:solidFill>
              </a:rPr>
              <a:t>Test-DnsServer</a:t>
            </a:r>
          </a:p>
          <a:p>
            <a:pPr lvl="0"/>
            <a:r>
              <a:rPr lang="en-US" sz="2400" b="1" kern="0" dirty="0">
                <a:solidFill>
                  <a:srgbClr val="000000"/>
                </a:solidFill>
              </a:rPr>
              <a:t>Nslookup –d2 </a:t>
            </a:r>
            <a:r>
              <a:rPr lang="en-US" sz="2400" b="1" i="1" kern="0" dirty="0">
                <a:solidFill>
                  <a:srgbClr val="000000"/>
                </a:solidFill>
              </a:rPr>
              <a:t>FQDN </a:t>
            </a:r>
            <a:r>
              <a:rPr lang="en-US" sz="2400" kern="0" dirty="0">
                <a:solidFill>
                  <a:srgbClr val="000000"/>
                </a:solidFill>
              </a:rPr>
              <a:t>Audit and Analytic event logging:</a:t>
            </a:r>
          </a:p>
          <a:p>
            <a:pPr marL="365760" lvl="1"/>
            <a:r>
              <a:rPr lang="en-US" sz="2000" kern="0" dirty="0">
                <a:solidFill>
                  <a:srgbClr val="000000"/>
                </a:solidFill>
              </a:rPr>
              <a:t>Use Event Viewer or tracelog.exe</a:t>
            </a:r>
          </a:p>
        </p:txBody>
      </p:sp>
      <p:pic>
        <p:nvPicPr>
          <p:cNvPr id="6" name="Picture 5" descr="The slide contains a screenshot of the Monitoring tab on the TOR-SVR1 Properties dialog box. &#10;&#10;"/>
          <p:cNvPicPr>
            <a:picLocks noChangeAspect="1"/>
          </p:cNvPicPr>
          <p:nvPr/>
        </p:nvPicPr>
        <p:blipFill>
          <a:blip r:embed="rId4"/>
          <a:stretch>
            <a:fillRect/>
          </a:stretch>
        </p:blipFill>
        <p:spPr>
          <a:xfrm>
            <a:off x="4393796" y="1021215"/>
            <a:ext cx="4413866" cy="5239402"/>
          </a:xfrm>
          <a:prstGeom prst="rect">
            <a:avLst/>
          </a:prstGeom>
        </p:spPr>
      </p:pic>
    </p:spTree>
    <p:custDataLst>
      <p:tags r:id="rId1"/>
    </p:custDataLst>
    <p:extLst>
      <p:ext uri="{BB962C8B-B14F-4D97-AF65-F5344CB8AC3E}">
        <p14:creationId xmlns:p14="http://schemas.microsoft.com/office/powerpoint/2010/main" val="2350009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4"/>
  <p:tag name="ARTICULATE_PROJECT_OPEN" val="0"/>
  <p:tag name="ISPRING_RESOURCE_PATHS_HASH_PRESENTER" val="895d3aa69727f78ce1a2db44949f5fcbd514f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5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5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6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6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6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6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6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7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7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7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7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7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7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7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7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7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7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8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8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8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2.xml><?xml version="1.0" encoding="utf-8"?>
<a:theme xmlns:a="http://schemas.openxmlformats.org/drawingml/2006/main" name="8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3.xml><?xml version="1.0" encoding="utf-8"?>
<a:theme xmlns:a="http://schemas.openxmlformats.org/drawingml/2006/main" name="8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4.xml><?xml version="1.0" encoding="utf-8"?>
<a:theme xmlns:a="http://schemas.openxmlformats.org/drawingml/2006/main" name="8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4287</Words>
  <Application>Microsoft Office PowerPoint</Application>
  <PresentationFormat>On-screen Show (4:3)</PresentationFormat>
  <Paragraphs>556</Paragraphs>
  <Slides>32</Slides>
  <Notes>32</Notes>
  <HiddenSlides>0</HiddenSlides>
  <MMClips>0</MMClips>
  <ScaleCrop>false</ScaleCrop>
  <HeadingPairs>
    <vt:vector size="6" baseType="variant">
      <vt:variant>
        <vt:lpstr>Fonts Used</vt:lpstr>
      </vt:variant>
      <vt:variant>
        <vt:i4>9</vt:i4>
      </vt:variant>
      <vt:variant>
        <vt:lpstr>Theme</vt:lpstr>
      </vt:variant>
      <vt:variant>
        <vt:i4>84</vt:i4>
      </vt:variant>
      <vt:variant>
        <vt:lpstr>Slide Titles</vt:lpstr>
      </vt:variant>
      <vt:variant>
        <vt:i4>32</vt:i4>
      </vt:variant>
    </vt:vector>
  </HeadingPairs>
  <TitlesOfParts>
    <vt:vector size="125" baseType="lpstr">
      <vt:lpstr>Calibri</vt:lpstr>
      <vt:lpstr>Times New Roman</vt:lpstr>
      <vt:lpstr>Verdana</vt:lpstr>
      <vt:lpstr>Arial</vt:lpstr>
      <vt:lpstr>Arial Narrow</vt:lpstr>
      <vt:lpstr>Wingdings</vt:lpstr>
      <vt:lpstr>Symbol</vt:lpstr>
      <vt:lpstr>Lucida Sans Typewriter</vt:lpstr>
      <vt:lpstr>Segoe UI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32_NG_MOC_Core_ModuleNew2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47_NG_MOC_Core_ModuleNew2</vt:lpstr>
      <vt:lpstr>48_NG_MOC_Core_ModuleNew2</vt:lpstr>
      <vt:lpstr>49_NG_MOC_Core_ModuleNew2</vt:lpstr>
      <vt:lpstr>50_NG_MOC_Core_ModuleNew2</vt:lpstr>
      <vt:lpstr>51_NG_MOC_Core_ModuleNew2</vt:lpstr>
      <vt:lpstr>52_NG_MOC_Core_ModuleNew2</vt:lpstr>
      <vt:lpstr>53_NG_MOC_Core_ModuleNew2</vt:lpstr>
      <vt:lpstr>54_NG_MOC_Core_ModuleNew2</vt:lpstr>
      <vt:lpstr>55_NG_MOC_Core_ModuleNew2</vt:lpstr>
      <vt:lpstr>56_NG_MOC_Core_ModuleNew2</vt:lpstr>
      <vt:lpstr>57_NG_MOC_Core_ModuleNew2</vt:lpstr>
      <vt:lpstr>58_NG_MOC_Core_ModuleNew2</vt:lpstr>
      <vt:lpstr>59_NG_MOC_Core_ModuleNew2</vt:lpstr>
      <vt:lpstr>60_NG_MOC_Core_ModuleNew2</vt:lpstr>
      <vt:lpstr>61_NG_MOC_Core_ModuleNew2</vt:lpstr>
      <vt:lpstr>62_NG_MOC_Core_ModuleNew2</vt:lpstr>
      <vt:lpstr>63_NG_MOC_Core_ModuleNew2</vt:lpstr>
      <vt:lpstr>64_NG_MOC_Core_ModuleNew2</vt:lpstr>
      <vt:lpstr>65_NG_MOC_Core_ModuleNew2</vt:lpstr>
      <vt:lpstr>66_NG_MOC_Core_ModuleNew2</vt:lpstr>
      <vt:lpstr>67_NG_MOC_Core_ModuleNew2</vt:lpstr>
      <vt:lpstr>68_NG_MOC_Core_ModuleNew2</vt:lpstr>
      <vt:lpstr>69_NG_MOC_Core_ModuleNew2</vt:lpstr>
      <vt:lpstr>70_NG_MOC_Core_ModuleNew2</vt:lpstr>
      <vt:lpstr>71_NG_MOC_Core_ModuleNew2</vt:lpstr>
      <vt:lpstr>72_NG_MOC_Core_ModuleNew2</vt:lpstr>
      <vt:lpstr>73_NG_MOC_Core_ModuleNew2</vt:lpstr>
      <vt:lpstr>74_NG_MOC_Core_ModuleNew2</vt:lpstr>
      <vt:lpstr>75_NG_MOC_Core_ModuleNew2</vt:lpstr>
      <vt:lpstr>76_NG_MOC_Core_ModuleNew2</vt:lpstr>
      <vt:lpstr>77_NG_MOC_Core_ModuleNew2</vt:lpstr>
      <vt:lpstr>78_NG_MOC_Core_ModuleNew2</vt:lpstr>
      <vt:lpstr>79_NG_MOC_Core_ModuleNew2</vt:lpstr>
      <vt:lpstr>80_NG_MOC_Core_ModuleNew2</vt:lpstr>
      <vt:lpstr>81_NG_MOC_Core_ModuleNew2</vt:lpstr>
      <vt:lpstr>82_NG_MOC_Core_ModuleNew2</vt:lpstr>
      <vt:lpstr>83_NG_MOC_Core_ModuleNew2</vt:lpstr>
      <vt:lpstr>84_NG_MOC_Core_ModuleNew2</vt:lpstr>
      <vt:lpstr>85_NG_MOC_Core_ModuleNew2</vt:lpstr>
      <vt:lpstr>Module 6</vt:lpstr>
      <vt:lpstr>Module Overview</vt:lpstr>
      <vt:lpstr>Lesson 1: Implementing DNS servers</vt:lpstr>
      <vt:lpstr>How does DNS name resolution work?</vt:lpstr>
      <vt:lpstr>DNS components</vt:lpstr>
      <vt:lpstr>What are DNS zones and records?</vt:lpstr>
      <vt:lpstr>Configuring DNS clients</vt:lpstr>
      <vt:lpstr>Managing DNS services</vt:lpstr>
      <vt:lpstr>Testing DNS servers</vt:lpstr>
      <vt:lpstr>Lesson 2: Configuring zones in DNS</vt:lpstr>
      <vt:lpstr>DNS resource record types</vt:lpstr>
      <vt:lpstr>Creating records in DNS</vt:lpstr>
      <vt:lpstr>Configuring DNS zones</vt:lpstr>
      <vt:lpstr>What are primary and secondary zones?</vt:lpstr>
      <vt:lpstr>Configuring zone replication</vt:lpstr>
      <vt:lpstr>Lesson 3: Configuring name resolution between DNS zones</vt:lpstr>
      <vt:lpstr>Resolving DNS names between zones</vt:lpstr>
      <vt:lpstr>What is a stub zone?</vt:lpstr>
      <vt:lpstr>What is DNS caching?</vt:lpstr>
      <vt:lpstr>What is DNS forwarding?</vt:lpstr>
      <vt:lpstr>DNS forwarding and stub zone guidance</vt:lpstr>
      <vt:lpstr>Configuring delegation</vt:lpstr>
      <vt:lpstr>Lab A: Planning and implementing name resolution by using DNS</vt:lpstr>
      <vt:lpstr>Lesson 4: Configuring DNS integration with AD DS</vt:lpstr>
      <vt:lpstr>Overview of AD DS and DNS integration</vt:lpstr>
      <vt:lpstr>What are Service Resource Locator records?</vt:lpstr>
      <vt:lpstr>Benefits of Service Resource Locator records</vt:lpstr>
      <vt:lpstr>What are Active Directory–integrated zones?</vt:lpstr>
      <vt:lpstr>Application partitions in AD DS</vt:lpstr>
      <vt:lpstr>Dynamic updates</vt:lpstr>
      <vt:lpstr>Lab B: Integrating DNS with AD DS</vt:lpstr>
      <vt:lpstr>Module Review and Takeaways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2017-01-18T20:54:52Z</dcterms:created>
  <dcterms:modified xsi:type="dcterms:W3CDTF">2020-08-10T10:54:55Z</dcterms:modified>
</cp:coreProperties>
</file>