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76C0-C543-4D1A-9FF6-79A52F894B5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C85C-528E-4480-9A38-636D84518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6400" y="152400"/>
            <a:ext cx="4191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0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AGENDA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144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User with most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retweets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Most effective tweet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Language Distribution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Place Distribution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Relationship between likes,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retweets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and replies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Video makes tweet more likeable?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250" t="53333" r="64583" b="38889"/>
          <a:stretch>
            <a:fillRect/>
          </a:stretch>
        </p:blipFill>
        <p:spPr bwMode="auto">
          <a:xfrm>
            <a:off x="16764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676400" y="381000"/>
            <a:ext cx="41910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5410200"/>
            <a:ext cx="1600200" cy="1320463"/>
            <a:chOff x="1828800" y="0"/>
            <a:chExt cx="1600200" cy="1320463"/>
          </a:xfrm>
        </p:grpSpPr>
        <p:sp>
          <p:nvSpPr>
            <p:cNvPr id="13" name="Rectangle 12"/>
            <p:cNvSpPr/>
            <p:nvPr/>
          </p:nvSpPr>
          <p:spPr>
            <a:xfrm>
              <a:off x="1828800" y="0"/>
              <a:ext cx="1600200" cy="1295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8800" y="76200"/>
              <a:ext cx="16002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04800"/>
              <a:ext cx="114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n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umpy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    	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b="1" dirty="0" smtClean="0">
                  <a:solidFill>
                    <a:schemeClr val="bg1"/>
                  </a:solidFill>
                </a:rPr>
                <a:t> pandas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s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eaborn</a:t>
              </a:r>
              <a:endParaRPr lang="en-US" sz="1200" b="1" dirty="0" smtClean="0">
                <a:solidFill>
                  <a:schemeClr val="bg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</a:rPr>
                <a:t>m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atplotlib</a:t>
              </a:r>
              <a:endParaRPr lang="en-US" sz="1200" b="1" dirty="0" smtClean="0">
                <a:solidFill>
                  <a:schemeClr val="bg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geopandas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76200"/>
              <a:ext cx="1103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TechStack</a:t>
              </a:r>
              <a:endParaRPr lang="en-US" sz="1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76400" y="381000"/>
            <a:ext cx="4191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600" dirty="0" smtClean="0"/>
              <a:t>“ycsm1n” is the user with most number of </a:t>
            </a:r>
            <a:r>
              <a:rPr lang="en-US" sz="1600" dirty="0" err="1" smtClean="0"/>
              <a:t>retweets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This can be found using .max() function on the “</a:t>
            </a:r>
            <a:r>
              <a:rPr lang="en-US" sz="1600" dirty="0" err="1" smtClean="0"/>
              <a:t>retweets_count</a:t>
            </a:r>
            <a:r>
              <a:rPr lang="en-US" sz="1600" dirty="0" smtClean="0"/>
              <a:t>” field which gives the highest number of </a:t>
            </a:r>
            <a:r>
              <a:rPr lang="en-US" sz="1600" dirty="0" err="1" smtClean="0"/>
              <a:t>retweets</a:t>
            </a:r>
            <a:r>
              <a:rPr lang="en-US" sz="16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/>
              <a:t> Data corresponding to this value can be printed.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3200400"/>
            <a:ext cx="4191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3276600"/>
            <a:ext cx="4191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250" t="53333" r="41250" b="36667"/>
          <a:stretch>
            <a:fillRect/>
          </a:stretch>
        </p:blipFill>
        <p:spPr bwMode="auto">
          <a:xfrm>
            <a:off x="1676400" y="58674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flipH="1">
            <a:off x="1676400" y="3276600"/>
            <a:ext cx="41910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Defining </a:t>
            </a:r>
            <a:r>
              <a:rPr lang="en-US" sz="1600" dirty="0"/>
              <a:t>a score for most effective tweet</a:t>
            </a:r>
          </a:p>
          <a:p>
            <a:r>
              <a:rPr lang="en-US" sz="1600" dirty="0"/>
              <a:t>#likes= 1 point</a:t>
            </a:r>
          </a:p>
          <a:p>
            <a:r>
              <a:rPr lang="en-US" sz="1600" dirty="0"/>
              <a:t>#replies = 3 point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retweet</a:t>
            </a:r>
            <a:r>
              <a:rPr lang="en-US" sz="1600" dirty="0"/>
              <a:t> = 5 point</a:t>
            </a:r>
          </a:p>
          <a:p>
            <a:r>
              <a:rPr lang="en-US" sz="1600" dirty="0"/>
              <a:t>#time from death = 2 </a:t>
            </a:r>
            <a:r>
              <a:rPr lang="en-US" sz="1600" dirty="0" smtClean="0"/>
              <a:t>point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Tweet_effectiveness</a:t>
            </a:r>
            <a:r>
              <a:rPr lang="en-US" sz="1600" dirty="0" smtClean="0"/>
              <a:t> = likes + replies*3 + </a:t>
            </a:r>
            <a:r>
              <a:rPr lang="en-US" sz="1600" dirty="0" err="1" smtClean="0"/>
              <a:t>retweet</a:t>
            </a:r>
            <a:r>
              <a:rPr lang="en-US" sz="1600" dirty="0" smtClean="0"/>
              <a:t>*5 + time from death*2</a:t>
            </a:r>
          </a:p>
          <a:p>
            <a:r>
              <a:rPr lang="en-US" sz="1600" dirty="0" smtClean="0"/>
              <a:t>Using the above formula, the most effective tweet was by “ycsm1n”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0" y="152400"/>
            <a:ext cx="3048000" cy="64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26250" t="38889" r="34375" b="23333"/>
          <a:stretch>
            <a:fillRect/>
          </a:stretch>
        </p:blipFill>
        <p:spPr bwMode="auto">
          <a:xfrm>
            <a:off x="6096000" y="8382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6096000" y="381000"/>
            <a:ext cx="3048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Language Distribution</a:t>
            </a:r>
            <a:endParaRPr 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 l="8125" t="26581" r="45000" b="3333"/>
          <a:stretch>
            <a:fillRect/>
          </a:stretch>
        </p:blipFill>
        <p:spPr bwMode="auto">
          <a:xfrm>
            <a:off x="6324600" y="3505200"/>
            <a:ext cx="25065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6096000" y="5562600"/>
            <a:ext cx="30480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plot shows that most of the tweets are in English(75%) and only 25% of the tweets are in another languages. </a:t>
            </a:r>
            <a:r>
              <a:rPr lang="en-US" sz="1200" dirty="0" err="1" smtClean="0"/>
              <a:t>Seaborn</a:t>
            </a:r>
            <a:r>
              <a:rPr lang="en-US" sz="1200" dirty="0" smtClean="0"/>
              <a:t> library has been used here and has simply plot the language column.</a:t>
            </a:r>
            <a:endParaRPr lang="en-US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1524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Q1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6400" y="327660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Q2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8683618" y="3810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Q3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4191000"/>
            <a:ext cx="9144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400" y="152400"/>
            <a:ext cx="4800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403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 l="6250" t="33333" r="59375" b="15556"/>
          <a:stretch>
            <a:fillRect/>
          </a:stretch>
        </p:blipFill>
        <p:spPr bwMode="auto">
          <a:xfrm>
            <a:off x="4343400" y="304800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343400" y="2895600"/>
            <a:ext cx="48006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above correlation chart shows that it is more likely for a person to </a:t>
            </a:r>
            <a:r>
              <a:rPr lang="en-US" sz="1200" dirty="0" err="1" smtClean="0"/>
              <a:t>retweet</a:t>
            </a:r>
            <a:r>
              <a:rPr lang="en-US" sz="1200" dirty="0" smtClean="0"/>
              <a:t>  a tweet than replying to a tweet if he has liked the tweet. </a:t>
            </a:r>
          </a:p>
          <a:p>
            <a:r>
              <a:rPr lang="en-US" sz="1200" dirty="0" smtClean="0"/>
              <a:t>.</a:t>
            </a:r>
            <a:r>
              <a:rPr lang="en-US" sz="1200" dirty="0" err="1" smtClean="0"/>
              <a:t>corr</a:t>
            </a:r>
            <a:r>
              <a:rPr lang="en-US" sz="1200" dirty="0" smtClean="0"/>
              <a:t>() method has been used to find the </a:t>
            </a:r>
            <a:r>
              <a:rPr lang="en-US" sz="1200" dirty="0" smtClean="0"/>
              <a:t>Correlation of likes, </a:t>
            </a:r>
            <a:r>
              <a:rPr lang="en-US" sz="1200" dirty="0" err="1" smtClean="0"/>
              <a:t>retweets</a:t>
            </a:r>
            <a:r>
              <a:rPr lang="en-US" sz="1200" dirty="0" smtClean="0"/>
              <a:t> and replies, value ranging from 0-1. Here 1 is the highest correlation and 0 is no correlation.</a:t>
            </a:r>
            <a:endParaRPr lang="en-US" sz="12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 l="3750" t="37778" r="52500" b="37778"/>
          <a:stretch>
            <a:fillRect/>
          </a:stretch>
        </p:blipFill>
        <p:spPr bwMode="auto">
          <a:xfrm>
            <a:off x="0" y="4267200"/>
            <a:ext cx="449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724400" y="4343400"/>
            <a:ext cx="441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Creating a matrix with the attributes as video, score, </a:t>
            </a:r>
            <a:r>
              <a:rPr lang="en-US" sz="1400" dirty="0" err="1" smtClean="0"/>
              <a:t>like_count</a:t>
            </a:r>
            <a:r>
              <a:rPr lang="en-US" sz="1400" dirty="0" smtClean="0"/>
              <a:t>, </a:t>
            </a:r>
            <a:r>
              <a:rPr lang="en-US" sz="1400" dirty="0" err="1" smtClean="0"/>
              <a:t>retweets_count</a:t>
            </a:r>
            <a:r>
              <a:rPr lang="en-US" sz="1400" dirty="0" smtClean="0"/>
              <a:t> and </a:t>
            </a:r>
            <a:r>
              <a:rPr lang="en-US" sz="1400" dirty="0" err="1" smtClean="0"/>
              <a:t>replies_count</a:t>
            </a:r>
            <a:r>
              <a:rPr lang="en-US" sz="1400" dirty="0" smtClean="0"/>
              <a:t> helps us get </a:t>
            </a:r>
            <a:r>
              <a:rPr lang="en-US" sz="1400" dirty="0" err="1" smtClean="0"/>
              <a:t>aclear</a:t>
            </a:r>
            <a:r>
              <a:rPr lang="en-US" sz="1400" dirty="0" smtClean="0"/>
              <a:t> picture of the effect of video on tweet making it more likeable or not. The matrix shows that adding a video to a tweet will not make very likeable as the correlation between </a:t>
            </a:r>
            <a:r>
              <a:rPr lang="en-US" sz="1400" dirty="0" err="1" smtClean="0"/>
              <a:t>video_count</a:t>
            </a:r>
            <a:r>
              <a:rPr lang="en-US" sz="1400" dirty="0" smtClean="0"/>
              <a:t> and likes, </a:t>
            </a:r>
            <a:r>
              <a:rPr lang="en-US" sz="1400" dirty="0" err="1" smtClean="0"/>
              <a:t>retweets</a:t>
            </a:r>
            <a:r>
              <a:rPr lang="en-US" sz="1400" dirty="0" smtClean="0"/>
              <a:t> and replies are very less(1.4% - 1.7%). Adding videos would not increase the effectiveness of tweet drastically but will not decrease it as well(since the correlation is positive).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0" y="152400"/>
            <a:ext cx="39624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 l="6875" t="36667" r="38750" b="14444"/>
          <a:stretch>
            <a:fillRect/>
          </a:stretch>
        </p:blipFill>
        <p:spPr bwMode="auto">
          <a:xfrm>
            <a:off x="0" y="5334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0" y="2667000"/>
            <a:ext cx="39624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map above shows the visualization for place distribution.</a:t>
            </a:r>
          </a:p>
          <a:p>
            <a:r>
              <a:rPr lang="en-US" sz="1600" dirty="0" smtClean="0"/>
              <a:t>But there were a lot of NULL values so the map has been made omitting </a:t>
            </a:r>
            <a:r>
              <a:rPr lang="en-US" sz="1600" smtClean="0"/>
              <a:t>those values.</a:t>
            </a:r>
            <a:endParaRPr lang="en-US" sz="16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0" y="1524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2672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Q5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4343400" y="304800"/>
            <a:ext cx="38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Q4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358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2023-09-13T08:25:46Z</dcterms:created>
  <dcterms:modified xsi:type="dcterms:W3CDTF">2023-09-13T11:05:55Z</dcterms:modified>
</cp:coreProperties>
</file>