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77" r:id="rId7"/>
    <p:sldId id="260" r:id="rId8"/>
    <p:sldId id="276" r:id="rId9"/>
    <p:sldId id="261" r:id="rId10"/>
    <p:sldId id="262" r:id="rId11"/>
    <p:sldId id="263" r:id="rId12"/>
    <p:sldId id="309" r:id="rId13"/>
    <p:sldId id="268" r:id="rId14"/>
    <p:sldId id="266" r:id="rId15"/>
    <p:sldId id="257" r:id="rId16"/>
    <p:sldId id="274" r:id="rId17"/>
    <p:sldId id="278" r:id="rId18"/>
    <p:sldId id="272" r:id="rId19"/>
    <p:sldId id="273" r:id="rId20"/>
    <p:sldId id="280" r:id="rId21"/>
    <p:sldId id="26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B45169-15AB-4913-9223-E71C8C070A81}">
          <p14:sldIdLst>
            <p14:sldId id="256"/>
            <p14:sldId id="259"/>
            <p14:sldId id="277"/>
            <p14:sldId id="260"/>
            <p14:sldId id="276"/>
            <p14:sldId id="261"/>
            <p14:sldId id="262"/>
            <p14:sldId id="263"/>
            <p14:sldId id="309"/>
            <p14:sldId id="268"/>
            <p14:sldId id="266"/>
            <p14:sldId id="257"/>
            <p14:sldId id="274"/>
            <p14:sldId id="278"/>
            <p14:sldId id="272"/>
            <p14:sldId id="273"/>
            <p14:sldId id="280"/>
            <p14:sldId id="26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294B1-6329-4E42-B10A-3B4A49A1DF1E}" v="1" dt="2023-02-20T13:49:32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ochana Vemula, Vodafone" userId="a50851cf-0338-44cf-aa81-7570fce76e4e" providerId="ADAL" clId="{068294B1-6329-4E42-B10A-3B4A49A1DF1E}"/>
    <pc:docChg chg="custSel modSld">
      <pc:chgData name="Sulochana Vemula, Vodafone" userId="a50851cf-0338-44cf-aa81-7570fce76e4e" providerId="ADAL" clId="{068294B1-6329-4E42-B10A-3B4A49A1DF1E}" dt="2023-02-28T12:20:45.434" v="294" actId="20577"/>
      <pc:docMkLst>
        <pc:docMk/>
      </pc:docMkLst>
      <pc:sldChg chg="modSp mod">
        <pc:chgData name="Sulochana Vemula, Vodafone" userId="a50851cf-0338-44cf-aa81-7570fce76e4e" providerId="ADAL" clId="{068294B1-6329-4E42-B10A-3B4A49A1DF1E}" dt="2023-02-17T11:58:28.936" v="28" actId="20577"/>
        <pc:sldMkLst>
          <pc:docMk/>
          <pc:sldMk cId="599358678" sldId="259"/>
        </pc:sldMkLst>
        <pc:spChg chg="mod">
          <ac:chgData name="Sulochana Vemula, Vodafone" userId="a50851cf-0338-44cf-aa81-7570fce76e4e" providerId="ADAL" clId="{068294B1-6329-4E42-B10A-3B4A49A1DF1E}" dt="2023-02-17T11:58:28.936" v="28" actId="20577"/>
          <ac:spMkLst>
            <pc:docMk/>
            <pc:sldMk cId="599358678" sldId="259"/>
            <ac:spMk id="3" creationId="{78824234-06A6-4ABB-AFE0-D7F0B3D105DB}"/>
          </ac:spMkLst>
        </pc:spChg>
      </pc:sldChg>
      <pc:sldChg chg="modSp mod">
        <pc:chgData name="Sulochana Vemula, Vodafone" userId="a50851cf-0338-44cf-aa81-7570fce76e4e" providerId="ADAL" clId="{068294B1-6329-4E42-B10A-3B4A49A1DF1E}" dt="2023-02-28T12:20:45.434" v="294" actId="20577"/>
        <pc:sldMkLst>
          <pc:docMk/>
          <pc:sldMk cId="1245250504" sldId="263"/>
        </pc:sldMkLst>
        <pc:spChg chg="mod">
          <ac:chgData name="Sulochana Vemula, Vodafone" userId="a50851cf-0338-44cf-aa81-7570fce76e4e" providerId="ADAL" clId="{068294B1-6329-4E42-B10A-3B4A49A1DF1E}" dt="2023-02-28T12:20:45.434" v="294" actId="20577"/>
          <ac:spMkLst>
            <pc:docMk/>
            <pc:sldMk cId="1245250504" sldId="263"/>
            <ac:spMk id="3" creationId="{2A5F4FA9-8DFF-49F7-BFEB-1B651F3ACB71}"/>
          </ac:spMkLst>
        </pc:spChg>
      </pc:sldChg>
      <pc:sldChg chg="modSp mod">
        <pc:chgData name="Sulochana Vemula, Vodafone" userId="a50851cf-0338-44cf-aa81-7570fce76e4e" providerId="ADAL" clId="{068294B1-6329-4E42-B10A-3B4A49A1DF1E}" dt="2023-02-20T13:43:59.416" v="111" actId="1076"/>
        <pc:sldMkLst>
          <pc:docMk/>
          <pc:sldMk cId="0" sldId="272"/>
        </pc:sldMkLst>
        <pc:grpChg chg="mod">
          <ac:chgData name="Sulochana Vemula, Vodafone" userId="a50851cf-0338-44cf-aa81-7570fce76e4e" providerId="ADAL" clId="{068294B1-6329-4E42-B10A-3B4A49A1DF1E}" dt="2023-02-20T13:43:59.416" v="111" actId="1076"/>
          <ac:grpSpMkLst>
            <pc:docMk/>
            <pc:sldMk cId="0" sldId="272"/>
            <ac:grpSpMk id="2" creationId="{00000000-0000-0000-0000-000000000000}"/>
          </ac:grpSpMkLst>
        </pc:grpChg>
      </pc:sldChg>
      <pc:sldChg chg="modSp mod">
        <pc:chgData name="Sulochana Vemula, Vodafone" userId="a50851cf-0338-44cf-aa81-7570fce76e4e" providerId="ADAL" clId="{068294B1-6329-4E42-B10A-3B4A49A1DF1E}" dt="2023-02-20T13:44:54.794" v="172" actId="20577"/>
        <pc:sldMkLst>
          <pc:docMk/>
          <pc:sldMk cId="3019156804" sldId="273"/>
        </pc:sldMkLst>
        <pc:spChg chg="mod">
          <ac:chgData name="Sulochana Vemula, Vodafone" userId="a50851cf-0338-44cf-aa81-7570fce76e4e" providerId="ADAL" clId="{068294B1-6329-4E42-B10A-3B4A49A1DF1E}" dt="2023-02-20T13:44:54.794" v="172" actId="20577"/>
          <ac:spMkLst>
            <pc:docMk/>
            <pc:sldMk cId="3019156804" sldId="273"/>
            <ac:spMk id="33" creationId="{CD0EF131-04BE-4EBC-8332-C5C44EE6B044}"/>
          </ac:spMkLst>
        </pc:spChg>
      </pc:sldChg>
      <pc:sldChg chg="modSp mod">
        <pc:chgData name="Sulochana Vemula, Vodafone" userId="a50851cf-0338-44cf-aa81-7570fce76e4e" providerId="ADAL" clId="{068294B1-6329-4E42-B10A-3B4A49A1DF1E}" dt="2023-02-21T13:32:53.143" v="288" actId="20577"/>
        <pc:sldMkLst>
          <pc:docMk/>
          <pc:sldMk cId="1747336378" sldId="277"/>
        </pc:sldMkLst>
        <pc:spChg chg="mod">
          <ac:chgData name="Sulochana Vemula, Vodafone" userId="a50851cf-0338-44cf-aa81-7570fce76e4e" providerId="ADAL" clId="{068294B1-6329-4E42-B10A-3B4A49A1DF1E}" dt="2023-02-21T13:32:53.143" v="288" actId="20577"/>
          <ac:spMkLst>
            <pc:docMk/>
            <pc:sldMk cId="1747336378" sldId="277"/>
            <ac:spMk id="3" creationId="{78824234-06A6-4ABB-AFE0-D7F0B3D105DB}"/>
          </ac:spMkLst>
        </pc:spChg>
      </pc:sldChg>
      <pc:sldChg chg="modSp mod">
        <pc:chgData name="Sulochana Vemula, Vodafone" userId="a50851cf-0338-44cf-aa81-7570fce76e4e" providerId="ADAL" clId="{068294B1-6329-4E42-B10A-3B4A49A1DF1E}" dt="2023-02-20T13:51:54.814" v="281" actId="20577"/>
        <pc:sldMkLst>
          <pc:docMk/>
          <pc:sldMk cId="2802786846" sldId="279"/>
        </pc:sldMkLst>
        <pc:spChg chg="mod">
          <ac:chgData name="Sulochana Vemula, Vodafone" userId="a50851cf-0338-44cf-aa81-7570fce76e4e" providerId="ADAL" clId="{068294B1-6329-4E42-B10A-3B4A49A1DF1E}" dt="2023-02-20T13:51:54.814" v="281" actId="20577"/>
          <ac:spMkLst>
            <pc:docMk/>
            <pc:sldMk cId="2802786846" sldId="279"/>
            <ac:spMk id="3" creationId="{D18252E1-C19C-42FE-982C-909404BA2B4D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D71F2-7B81-4785-B647-CAA58F646347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F48E620-B57C-487F-A684-5D4EE1143C75}">
      <dgm:prSet/>
      <dgm:spPr/>
      <dgm:t>
        <a:bodyPr/>
        <a:lstStyle/>
        <a:p>
          <a:r>
            <a:rPr lang="en-IN"/>
            <a:t>• Informix ESQL/C</a:t>
          </a:r>
          <a:endParaRPr lang="en-US"/>
        </a:p>
      </dgm:t>
    </dgm:pt>
    <dgm:pt modelId="{C3C7171F-8E71-445C-AEBB-E5282741F19A}" type="parTrans" cxnId="{CE60FCDA-6A1B-41C8-BA42-9BE05C58B11E}">
      <dgm:prSet/>
      <dgm:spPr/>
      <dgm:t>
        <a:bodyPr/>
        <a:lstStyle/>
        <a:p>
          <a:endParaRPr lang="en-US"/>
        </a:p>
      </dgm:t>
    </dgm:pt>
    <dgm:pt modelId="{42C94EC5-3B00-4CED-A8BA-BF2A912138B5}" type="sibTrans" cxnId="{CE60FCDA-6A1B-41C8-BA42-9BE05C58B11E}">
      <dgm:prSet/>
      <dgm:spPr/>
      <dgm:t>
        <a:bodyPr/>
        <a:lstStyle/>
        <a:p>
          <a:endParaRPr lang="en-US"/>
        </a:p>
      </dgm:t>
    </dgm:pt>
    <dgm:pt modelId="{B56F475A-1B93-4960-9014-261E3AC77F2E}">
      <dgm:prSet/>
      <dgm:spPr/>
      <dgm:t>
        <a:bodyPr/>
        <a:lstStyle/>
        <a:p>
          <a:r>
            <a:rPr lang="en-IN" dirty="0"/>
            <a:t>• Informix 4GL</a:t>
          </a:r>
          <a:endParaRPr lang="en-US" dirty="0"/>
        </a:p>
      </dgm:t>
    </dgm:pt>
    <dgm:pt modelId="{FD00CE28-7AB0-4BA8-9EF8-5773451FDA84}" type="parTrans" cxnId="{51231350-B596-48E1-895B-785A4FEBBDDC}">
      <dgm:prSet/>
      <dgm:spPr/>
      <dgm:t>
        <a:bodyPr/>
        <a:lstStyle/>
        <a:p>
          <a:endParaRPr lang="en-US"/>
        </a:p>
      </dgm:t>
    </dgm:pt>
    <dgm:pt modelId="{27DA2F7C-2C80-475A-AB33-D18BF68EB450}" type="sibTrans" cxnId="{51231350-B596-48E1-895B-785A4FEBBDDC}">
      <dgm:prSet/>
      <dgm:spPr/>
      <dgm:t>
        <a:bodyPr/>
        <a:lstStyle/>
        <a:p>
          <a:endParaRPr lang="en-US"/>
        </a:p>
      </dgm:t>
    </dgm:pt>
    <dgm:pt modelId="{E0738BF3-F70B-4CEB-B56C-260B2A229AEC}">
      <dgm:prSet/>
      <dgm:spPr/>
      <dgm:t>
        <a:bodyPr/>
        <a:lstStyle/>
        <a:p>
          <a:r>
            <a:rPr lang="en-IN" dirty="0"/>
            <a:t>• Informix SQL</a:t>
          </a:r>
          <a:endParaRPr lang="en-US" dirty="0"/>
        </a:p>
      </dgm:t>
    </dgm:pt>
    <dgm:pt modelId="{58AE2035-69EF-43E3-A0B4-513E784AC7D4}" type="parTrans" cxnId="{E4A87EFE-89CD-4973-B5BD-13535C2EE3E6}">
      <dgm:prSet/>
      <dgm:spPr/>
      <dgm:t>
        <a:bodyPr/>
        <a:lstStyle/>
        <a:p>
          <a:endParaRPr lang="en-US"/>
        </a:p>
      </dgm:t>
    </dgm:pt>
    <dgm:pt modelId="{AFA6C4C9-C33A-4EBE-B364-5CB741443A2E}" type="sibTrans" cxnId="{E4A87EFE-89CD-4973-B5BD-13535C2EE3E6}">
      <dgm:prSet/>
      <dgm:spPr/>
      <dgm:t>
        <a:bodyPr/>
        <a:lstStyle/>
        <a:p>
          <a:endParaRPr lang="en-US"/>
        </a:p>
      </dgm:t>
    </dgm:pt>
    <dgm:pt modelId="{5F1D5818-7883-4C31-A454-8C058C92BEF0}">
      <dgm:prSet/>
      <dgm:spPr/>
      <dgm:t>
        <a:bodyPr/>
        <a:lstStyle/>
        <a:p>
          <a:r>
            <a:rPr lang="en-IN"/>
            <a:t>• Informix Genero (4J’s)</a:t>
          </a:r>
          <a:endParaRPr lang="en-US"/>
        </a:p>
      </dgm:t>
    </dgm:pt>
    <dgm:pt modelId="{85E89916-DFCE-47C5-BA55-9B3B53980C5A}" type="parTrans" cxnId="{B0C18D56-5622-493A-BE25-8E1A616C5941}">
      <dgm:prSet/>
      <dgm:spPr/>
      <dgm:t>
        <a:bodyPr/>
        <a:lstStyle/>
        <a:p>
          <a:endParaRPr lang="en-US"/>
        </a:p>
      </dgm:t>
    </dgm:pt>
    <dgm:pt modelId="{24A590F7-27FB-478C-868F-5130E82BB21C}" type="sibTrans" cxnId="{B0C18D56-5622-493A-BE25-8E1A616C5941}">
      <dgm:prSet/>
      <dgm:spPr/>
      <dgm:t>
        <a:bodyPr/>
        <a:lstStyle/>
        <a:p>
          <a:endParaRPr lang="en-US"/>
        </a:p>
      </dgm:t>
    </dgm:pt>
    <dgm:pt modelId="{88986EC1-E58C-48B8-9C5D-80435DBFE6CB}">
      <dgm:prSet/>
      <dgm:spPr/>
      <dgm:t>
        <a:bodyPr/>
        <a:lstStyle/>
        <a:p>
          <a:r>
            <a:rPr lang="en-IN" dirty="0"/>
            <a:t>• Java</a:t>
          </a:r>
          <a:endParaRPr lang="en-US" dirty="0"/>
        </a:p>
      </dgm:t>
    </dgm:pt>
    <dgm:pt modelId="{86DA1BDF-DBD4-433D-9024-30652F647C0D}" type="parTrans" cxnId="{3E9E29C3-E742-496F-B6FC-9F63EB667CC7}">
      <dgm:prSet/>
      <dgm:spPr/>
      <dgm:t>
        <a:bodyPr/>
        <a:lstStyle/>
        <a:p>
          <a:endParaRPr lang="en-US"/>
        </a:p>
      </dgm:t>
    </dgm:pt>
    <dgm:pt modelId="{058379AA-3B8E-4EA2-B20E-8D88F61ECF73}" type="sibTrans" cxnId="{3E9E29C3-E742-496F-B6FC-9F63EB667CC7}">
      <dgm:prSet/>
      <dgm:spPr/>
      <dgm:t>
        <a:bodyPr/>
        <a:lstStyle/>
        <a:p>
          <a:endParaRPr lang="en-US"/>
        </a:p>
      </dgm:t>
    </dgm:pt>
    <dgm:pt modelId="{31D4CEB4-916F-4E2E-AAB4-8CC4BD54D1B7}">
      <dgm:prSet/>
      <dgm:spPr/>
      <dgm:t>
        <a:bodyPr/>
        <a:lstStyle/>
        <a:p>
          <a:r>
            <a:rPr lang="en-IN"/>
            <a:t>• PHP</a:t>
          </a:r>
          <a:endParaRPr lang="en-US"/>
        </a:p>
      </dgm:t>
    </dgm:pt>
    <dgm:pt modelId="{48473F3D-D82A-4CDA-9937-823BEC994B4B}" type="parTrans" cxnId="{9560B18D-089F-42D7-849D-B39FCD8400A2}">
      <dgm:prSet/>
      <dgm:spPr/>
      <dgm:t>
        <a:bodyPr/>
        <a:lstStyle/>
        <a:p>
          <a:endParaRPr lang="en-US"/>
        </a:p>
      </dgm:t>
    </dgm:pt>
    <dgm:pt modelId="{19036FED-E4CE-4438-9F26-62B10F29D0B5}" type="sibTrans" cxnId="{9560B18D-089F-42D7-849D-B39FCD8400A2}">
      <dgm:prSet/>
      <dgm:spPr/>
      <dgm:t>
        <a:bodyPr/>
        <a:lstStyle/>
        <a:p>
          <a:endParaRPr lang="en-US"/>
        </a:p>
      </dgm:t>
    </dgm:pt>
    <dgm:pt modelId="{02F35CC6-3A9A-4EB7-BB0F-6F09220DB09F}">
      <dgm:prSet/>
      <dgm:spPr/>
      <dgm:t>
        <a:bodyPr/>
        <a:lstStyle/>
        <a:p>
          <a:r>
            <a:rPr lang="en-IN"/>
            <a:t>• Ruby on Rails</a:t>
          </a:r>
          <a:endParaRPr lang="en-US"/>
        </a:p>
      </dgm:t>
    </dgm:pt>
    <dgm:pt modelId="{9E268A8F-5056-4B45-B8CA-F4E9B35E83B4}" type="parTrans" cxnId="{26376A6E-C33A-4B6C-A8EF-9DD01AF33725}">
      <dgm:prSet/>
      <dgm:spPr/>
      <dgm:t>
        <a:bodyPr/>
        <a:lstStyle/>
        <a:p>
          <a:endParaRPr lang="en-US"/>
        </a:p>
      </dgm:t>
    </dgm:pt>
    <dgm:pt modelId="{7EC3A87D-445A-44C9-8DF1-9F6A6DBE5415}" type="sibTrans" cxnId="{26376A6E-C33A-4B6C-A8EF-9DD01AF33725}">
      <dgm:prSet/>
      <dgm:spPr/>
      <dgm:t>
        <a:bodyPr/>
        <a:lstStyle/>
        <a:p>
          <a:endParaRPr lang="en-US"/>
        </a:p>
      </dgm:t>
    </dgm:pt>
    <dgm:pt modelId="{4C3019BD-66CF-430E-9B31-7699EC4AE073}">
      <dgm:prSet/>
      <dgm:spPr/>
      <dgm:t>
        <a:bodyPr/>
        <a:lstStyle/>
        <a:p>
          <a:r>
            <a:rPr lang="en-IN"/>
            <a:t>• Perl</a:t>
          </a:r>
          <a:endParaRPr lang="en-US"/>
        </a:p>
      </dgm:t>
    </dgm:pt>
    <dgm:pt modelId="{E790C156-49B6-4B84-8C33-ECB649C30E82}" type="parTrans" cxnId="{3D5B623E-CD97-4477-A343-013A55BE3A53}">
      <dgm:prSet/>
      <dgm:spPr/>
      <dgm:t>
        <a:bodyPr/>
        <a:lstStyle/>
        <a:p>
          <a:endParaRPr lang="en-US"/>
        </a:p>
      </dgm:t>
    </dgm:pt>
    <dgm:pt modelId="{BD10DA5C-7DA5-40B6-A2CA-5B0119D8A994}" type="sibTrans" cxnId="{3D5B623E-CD97-4477-A343-013A55BE3A53}">
      <dgm:prSet/>
      <dgm:spPr/>
      <dgm:t>
        <a:bodyPr/>
        <a:lstStyle/>
        <a:p>
          <a:endParaRPr lang="en-US"/>
        </a:p>
      </dgm:t>
    </dgm:pt>
    <dgm:pt modelId="{461EC7E3-B140-4E1D-A6E7-371CD54B4D02}" type="pres">
      <dgm:prSet presAssocID="{A50D71F2-7B81-4785-B647-CAA58F646347}" presName="vert0" presStyleCnt="0">
        <dgm:presLayoutVars>
          <dgm:dir/>
          <dgm:animOne val="branch"/>
          <dgm:animLvl val="lvl"/>
        </dgm:presLayoutVars>
      </dgm:prSet>
      <dgm:spPr/>
    </dgm:pt>
    <dgm:pt modelId="{E9F51D64-A616-4B6D-8827-36928575FE0E}" type="pres">
      <dgm:prSet presAssocID="{7F48E620-B57C-487F-A684-5D4EE1143C75}" presName="thickLine" presStyleLbl="alignNode1" presStyleIdx="0" presStyleCnt="8"/>
      <dgm:spPr/>
    </dgm:pt>
    <dgm:pt modelId="{DC3F2A84-1847-4E7B-9213-52953BDAC8E1}" type="pres">
      <dgm:prSet presAssocID="{7F48E620-B57C-487F-A684-5D4EE1143C75}" presName="horz1" presStyleCnt="0"/>
      <dgm:spPr/>
    </dgm:pt>
    <dgm:pt modelId="{048098E2-C07B-49CD-9B5A-F0541E7851DB}" type="pres">
      <dgm:prSet presAssocID="{7F48E620-B57C-487F-A684-5D4EE1143C75}" presName="tx1" presStyleLbl="revTx" presStyleIdx="0" presStyleCnt="8"/>
      <dgm:spPr/>
    </dgm:pt>
    <dgm:pt modelId="{07BE0FD4-DAB3-491D-966C-81F17DDEB655}" type="pres">
      <dgm:prSet presAssocID="{7F48E620-B57C-487F-A684-5D4EE1143C75}" presName="vert1" presStyleCnt="0"/>
      <dgm:spPr/>
    </dgm:pt>
    <dgm:pt modelId="{0EBD774B-DFCD-4E1E-BFE0-0F790BA390EF}" type="pres">
      <dgm:prSet presAssocID="{B56F475A-1B93-4960-9014-261E3AC77F2E}" presName="thickLine" presStyleLbl="alignNode1" presStyleIdx="1" presStyleCnt="8"/>
      <dgm:spPr/>
    </dgm:pt>
    <dgm:pt modelId="{F2B569A9-2AB7-4AB1-A962-DFB2553E98FD}" type="pres">
      <dgm:prSet presAssocID="{B56F475A-1B93-4960-9014-261E3AC77F2E}" presName="horz1" presStyleCnt="0"/>
      <dgm:spPr/>
    </dgm:pt>
    <dgm:pt modelId="{F03112A6-154A-479A-B54B-8547FB0D061F}" type="pres">
      <dgm:prSet presAssocID="{B56F475A-1B93-4960-9014-261E3AC77F2E}" presName="tx1" presStyleLbl="revTx" presStyleIdx="1" presStyleCnt="8"/>
      <dgm:spPr/>
    </dgm:pt>
    <dgm:pt modelId="{9992FB74-E4A5-480E-A3C2-7C01DBEA6DC7}" type="pres">
      <dgm:prSet presAssocID="{B56F475A-1B93-4960-9014-261E3AC77F2E}" presName="vert1" presStyleCnt="0"/>
      <dgm:spPr/>
    </dgm:pt>
    <dgm:pt modelId="{E927C687-1CCA-4C56-AE8C-6145C1092D27}" type="pres">
      <dgm:prSet presAssocID="{E0738BF3-F70B-4CEB-B56C-260B2A229AEC}" presName="thickLine" presStyleLbl="alignNode1" presStyleIdx="2" presStyleCnt="8"/>
      <dgm:spPr/>
    </dgm:pt>
    <dgm:pt modelId="{B04A67BA-5B2F-48A9-BB58-549F90011C50}" type="pres">
      <dgm:prSet presAssocID="{E0738BF3-F70B-4CEB-B56C-260B2A229AEC}" presName="horz1" presStyleCnt="0"/>
      <dgm:spPr/>
    </dgm:pt>
    <dgm:pt modelId="{EF41ED3B-8990-44A8-99E9-A01207C6CCE9}" type="pres">
      <dgm:prSet presAssocID="{E0738BF3-F70B-4CEB-B56C-260B2A229AEC}" presName="tx1" presStyleLbl="revTx" presStyleIdx="2" presStyleCnt="8"/>
      <dgm:spPr/>
    </dgm:pt>
    <dgm:pt modelId="{3065FBD2-69E4-438B-A40C-ACD6EF6C51C4}" type="pres">
      <dgm:prSet presAssocID="{E0738BF3-F70B-4CEB-B56C-260B2A229AEC}" presName="vert1" presStyleCnt="0"/>
      <dgm:spPr/>
    </dgm:pt>
    <dgm:pt modelId="{8F765517-E754-4EF2-854D-47816107CBE5}" type="pres">
      <dgm:prSet presAssocID="{5F1D5818-7883-4C31-A454-8C058C92BEF0}" presName="thickLine" presStyleLbl="alignNode1" presStyleIdx="3" presStyleCnt="8"/>
      <dgm:spPr/>
    </dgm:pt>
    <dgm:pt modelId="{2073C43F-7896-45C0-BA60-E8F6D0ABB5F5}" type="pres">
      <dgm:prSet presAssocID="{5F1D5818-7883-4C31-A454-8C058C92BEF0}" presName="horz1" presStyleCnt="0"/>
      <dgm:spPr/>
    </dgm:pt>
    <dgm:pt modelId="{A47372FD-D802-403E-A0FF-4CBFB5030E2B}" type="pres">
      <dgm:prSet presAssocID="{5F1D5818-7883-4C31-A454-8C058C92BEF0}" presName="tx1" presStyleLbl="revTx" presStyleIdx="3" presStyleCnt="8"/>
      <dgm:spPr/>
    </dgm:pt>
    <dgm:pt modelId="{CE482DB2-B5CE-4990-BF9F-8AB7247C275E}" type="pres">
      <dgm:prSet presAssocID="{5F1D5818-7883-4C31-A454-8C058C92BEF0}" presName="vert1" presStyleCnt="0"/>
      <dgm:spPr/>
    </dgm:pt>
    <dgm:pt modelId="{D04FEA2F-BB7A-444D-A438-28623A24E325}" type="pres">
      <dgm:prSet presAssocID="{88986EC1-E58C-48B8-9C5D-80435DBFE6CB}" presName="thickLine" presStyleLbl="alignNode1" presStyleIdx="4" presStyleCnt="8"/>
      <dgm:spPr/>
    </dgm:pt>
    <dgm:pt modelId="{D9A25829-00C3-4EBE-B6AC-5C45E2CCF974}" type="pres">
      <dgm:prSet presAssocID="{88986EC1-E58C-48B8-9C5D-80435DBFE6CB}" presName="horz1" presStyleCnt="0"/>
      <dgm:spPr/>
    </dgm:pt>
    <dgm:pt modelId="{5424CFF7-9114-4D11-86B1-9705FFBA8CA6}" type="pres">
      <dgm:prSet presAssocID="{88986EC1-E58C-48B8-9C5D-80435DBFE6CB}" presName="tx1" presStyleLbl="revTx" presStyleIdx="4" presStyleCnt="8"/>
      <dgm:spPr/>
    </dgm:pt>
    <dgm:pt modelId="{0D119205-34AB-4FEB-A1D5-40C6435AF256}" type="pres">
      <dgm:prSet presAssocID="{88986EC1-E58C-48B8-9C5D-80435DBFE6CB}" presName="vert1" presStyleCnt="0"/>
      <dgm:spPr/>
    </dgm:pt>
    <dgm:pt modelId="{BB639E7D-184E-484C-9FE2-670206106DA0}" type="pres">
      <dgm:prSet presAssocID="{31D4CEB4-916F-4E2E-AAB4-8CC4BD54D1B7}" presName="thickLine" presStyleLbl="alignNode1" presStyleIdx="5" presStyleCnt="8"/>
      <dgm:spPr/>
    </dgm:pt>
    <dgm:pt modelId="{51EB18D0-82B2-4DF8-8A32-4EA8A6E95CA9}" type="pres">
      <dgm:prSet presAssocID="{31D4CEB4-916F-4E2E-AAB4-8CC4BD54D1B7}" presName="horz1" presStyleCnt="0"/>
      <dgm:spPr/>
    </dgm:pt>
    <dgm:pt modelId="{E03C90B9-2A9F-46A7-A771-62833E8431BF}" type="pres">
      <dgm:prSet presAssocID="{31D4CEB4-916F-4E2E-AAB4-8CC4BD54D1B7}" presName="tx1" presStyleLbl="revTx" presStyleIdx="5" presStyleCnt="8"/>
      <dgm:spPr/>
    </dgm:pt>
    <dgm:pt modelId="{205F631E-2504-4A03-B9E1-5EE122F90A60}" type="pres">
      <dgm:prSet presAssocID="{31D4CEB4-916F-4E2E-AAB4-8CC4BD54D1B7}" presName="vert1" presStyleCnt="0"/>
      <dgm:spPr/>
    </dgm:pt>
    <dgm:pt modelId="{FA42B30D-8A00-47C6-BF49-B08BFDD3CBC1}" type="pres">
      <dgm:prSet presAssocID="{02F35CC6-3A9A-4EB7-BB0F-6F09220DB09F}" presName="thickLine" presStyleLbl="alignNode1" presStyleIdx="6" presStyleCnt="8"/>
      <dgm:spPr/>
    </dgm:pt>
    <dgm:pt modelId="{98099859-24ED-4737-847B-E2284498557A}" type="pres">
      <dgm:prSet presAssocID="{02F35CC6-3A9A-4EB7-BB0F-6F09220DB09F}" presName="horz1" presStyleCnt="0"/>
      <dgm:spPr/>
    </dgm:pt>
    <dgm:pt modelId="{00F66532-9C3E-44E4-8B3D-30A35083458A}" type="pres">
      <dgm:prSet presAssocID="{02F35CC6-3A9A-4EB7-BB0F-6F09220DB09F}" presName="tx1" presStyleLbl="revTx" presStyleIdx="6" presStyleCnt="8"/>
      <dgm:spPr/>
    </dgm:pt>
    <dgm:pt modelId="{0440BFE7-8540-4A89-8B47-62CC301B311B}" type="pres">
      <dgm:prSet presAssocID="{02F35CC6-3A9A-4EB7-BB0F-6F09220DB09F}" presName="vert1" presStyleCnt="0"/>
      <dgm:spPr/>
    </dgm:pt>
    <dgm:pt modelId="{FF58B495-6E00-4BBD-9007-0D01AAE84725}" type="pres">
      <dgm:prSet presAssocID="{4C3019BD-66CF-430E-9B31-7699EC4AE073}" presName="thickLine" presStyleLbl="alignNode1" presStyleIdx="7" presStyleCnt="8"/>
      <dgm:spPr/>
    </dgm:pt>
    <dgm:pt modelId="{9BB0D4DD-5235-4941-B3A1-FABADB8AA63A}" type="pres">
      <dgm:prSet presAssocID="{4C3019BD-66CF-430E-9B31-7699EC4AE073}" presName="horz1" presStyleCnt="0"/>
      <dgm:spPr/>
    </dgm:pt>
    <dgm:pt modelId="{09810A71-C62B-4FB4-A889-2B1F64E16C5A}" type="pres">
      <dgm:prSet presAssocID="{4C3019BD-66CF-430E-9B31-7699EC4AE073}" presName="tx1" presStyleLbl="revTx" presStyleIdx="7" presStyleCnt="8"/>
      <dgm:spPr/>
    </dgm:pt>
    <dgm:pt modelId="{A72CF87C-C758-43CB-AD5C-DD3B0E176F8A}" type="pres">
      <dgm:prSet presAssocID="{4C3019BD-66CF-430E-9B31-7699EC4AE073}" presName="vert1" presStyleCnt="0"/>
      <dgm:spPr/>
    </dgm:pt>
  </dgm:ptLst>
  <dgm:cxnLst>
    <dgm:cxn modelId="{2C459F0D-5D27-4116-ABBA-4EA72A0EFA96}" type="presOf" srcId="{4C3019BD-66CF-430E-9B31-7699EC4AE073}" destId="{09810A71-C62B-4FB4-A889-2B1F64E16C5A}" srcOrd="0" destOrd="0" presId="urn:microsoft.com/office/officeart/2008/layout/LinedList"/>
    <dgm:cxn modelId="{021F9518-42F6-4617-9F2B-657E89D58AC8}" type="presOf" srcId="{7F48E620-B57C-487F-A684-5D4EE1143C75}" destId="{048098E2-C07B-49CD-9B5A-F0541E7851DB}" srcOrd="0" destOrd="0" presId="urn:microsoft.com/office/officeart/2008/layout/LinedList"/>
    <dgm:cxn modelId="{116EE121-7788-460F-849F-1194E70B322D}" type="presOf" srcId="{31D4CEB4-916F-4E2E-AAB4-8CC4BD54D1B7}" destId="{E03C90B9-2A9F-46A7-A771-62833E8431BF}" srcOrd="0" destOrd="0" presId="urn:microsoft.com/office/officeart/2008/layout/LinedList"/>
    <dgm:cxn modelId="{0ECBE42D-CF7E-4AD6-9776-B2A906D856B0}" type="presOf" srcId="{B56F475A-1B93-4960-9014-261E3AC77F2E}" destId="{F03112A6-154A-479A-B54B-8547FB0D061F}" srcOrd="0" destOrd="0" presId="urn:microsoft.com/office/officeart/2008/layout/LinedList"/>
    <dgm:cxn modelId="{642E9035-A276-4C13-AF52-70D0C194A114}" type="presOf" srcId="{5F1D5818-7883-4C31-A454-8C058C92BEF0}" destId="{A47372FD-D802-403E-A0FF-4CBFB5030E2B}" srcOrd="0" destOrd="0" presId="urn:microsoft.com/office/officeart/2008/layout/LinedList"/>
    <dgm:cxn modelId="{3D5B623E-CD97-4477-A343-013A55BE3A53}" srcId="{A50D71F2-7B81-4785-B647-CAA58F646347}" destId="{4C3019BD-66CF-430E-9B31-7699EC4AE073}" srcOrd="7" destOrd="0" parTransId="{E790C156-49B6-4B84-8C33-ECB649C30E82}" sibTransId="{BD10DA5C-7DA5-40B6-A2CA-5B0119D8A994}"/>
    <dgm:cxn modelId="{26376A6E-C33A-4B6C-A8EF-9DD01AF33725}" srcId="{A50D71F2-7B81-4785-B647-CAA58F646347}" destId="{02F35CC6-3A9A-4EB7-BB0F-6F09220DB09F}" srcOrd="6" destOrd="0" parTransId="{9E268A8F-5056-4B45-B8CA-F4E9B35E83B4}" sibTransId="{7EC3A87D-445A-44C9-8DF1-9F6A6DBE5415}"/>
    <dgm:cxn modelId="{51231350-B596-48E1-895B-785A4FEBBDDC}" srcId="{A50D71F2-7B81-4785-B647-CAA58F646347}" destId="{B56F475A-1B93-4960-9014-261E3AC77F2E}" srcOrd="1" destOrd="0" parTransId="{FD00CE28-7AB0-4BA8-9EF8-5773451FDA84}" sibTransId="{27DA2F7C-2C80-475A-AB33-D18BF68EB450}"/>
    <dgm:cxn modelId="{6AA7F075-6721-4DFE-AA6E-3AD093579D09}" type="presOf" srcId="{88986EC1-E58C-48B8-9C5D-80435DBFE6CB}" destId="{5424CFF7-9114-4D11-86B1-9705FFBA8CA6}" srcOrd="0" destOrd="0" presId="urn:microsoft.com/office/officeart/2008/layout/LinedList"/>
    <dgm:cxn modelId="{B0C18D56-5622-493A-BE25-8E1A616C5941}" srcId="{A50D71F2-7B81-4785-B647-CAA58F646347}" destId="{5F1D5818-7883-4C31-A454-8C058C92BEF0}" srcOrd="3" destOrd="0" parTransId="{85E89916-DFCE-47C5-BA55-9B3B53980C5A}" sibTransId="{24A590F7-27FB-478C-868F-5130E82BB21C}"/>
    <dgm:cxn modelId="{9560B18D-089F-42D7-849D-B39FCD8400A2}" srcId="{A50D71F2-7B81-4785-B647-CAA58F646347}" destId="{31D4CEB4-916F-4E2E-AAB4-8CC4BD54D1B7}" srcOrd="5" destOrd="0" parTransId="{48473F3D-D82A-4CDA-9937-823BEC994B4B}" sibTransId="{19036FED-E4CE-4438-9F26-62B10F29D0B5}"/>
    <dgm:cxn modelId="{13E32BAB-8269-45F0-BD36-B9993DE6E3C9}" type="presOf" srcId="{E0738BF3-F70B-4CEB-B56C-260B2A229AEC}" destId="{EF41ED3B-8990-44A8-99E9-A01207C6CCE9}" srcOrd="0" destOrd="0" presId="urn:microsoft.com/office/officeart/2008/layout/LinedList"/>
    <dgm:cxn modelId="{A9ABFDAD-7865-48E1-BC15-3D06086A4279}" type="presOf" srcId="{02F35CC6-3A9A-4EB7-BB0F-6F09220DB09F}" destId="{00F66532-9C3E-44E4-8B3D-30A35083458A}" srcOrd="0" destOrd="0" presId="urn:microsoft.com/office/officeart/2008/layout/LinedList"/>
    <dgm:cxn modelId="{3E9E29C3-E742-496F-B6FC-9F63EB667CC7}" srcId="{A50D71F2-7B81-4785-B647-CAA58F646347}" destId="{88986EC1-E58C-48B8-9C5D-80435DBFE6CB}" srcOrd="4" destOrd="0" parTransId="{86DA1BDF-DBD4-433D-9024-30652F647C0D}" sibTransId="{058379AA-3B8E-4EA2-B20E-8D88F61ECF73}"/>
    <dgm:cxn modelId="{CE60FCDA-6A1B-41C8-BA42-9BE05C58B11E}" srcId="{A50D71F2-7B81-4785-B647-CAA58F646347}" destId="{7F48E620-B57C-487F-A684-5D4EE1143C75}" srcOrd="0" destOrd="0" parTransId="{C3C7171F-8E71-445C-AEBB-E5282741F19A}" sibTransId="{42C94EC5-3B00-4CED-A8BA-BF2A912138B5}"/>
    <dgm:cxn modelId="{409F3FFD-038C-425C-92EF-E8FB9ADF5DEA}" type="presOf" srcId="{A50D71F2-7B81-4785-B647-CAA58F646347}" destId="{461EC7E3-B140-4E1D-A6E7-371CD54B4D02}" srcOrd="0" destOrd="0" presId="urn:microsoft.com/office/officeart/2008/layout/LinedList"/>
    <dgm:cxn modelId="{E4A87EFE-89CD-4973-B5BD-13535C2EE3E6}" srcId="{A50D71F2-7B81-4785-B647-CAA58F646347}" destId="{E0738BF3-F70B-4CEB-B56C-260B2A229AEC}" srcOrd="2" destOrd="0" parTransId="{58AE2035-69EF-43E3-A0B4-513E784AC7D4}" sibTransId="{AFA6C4C9-C33A-4EBE-B364-5CB741443A2E}"/>
    <dgm:cxn modelId="{0A0534BD-4614-4012-9E43-295956249B47}" type="presParOf" srcId="{461EC7E3-B140-4E1D-A6E7-371CD54B4D02}" destId="{E9F51D64-A616-4B6D-8827-36928575FE0E}" srcOrd="0" destOrd="0" presId="urn:microsoft.com/office/officeart/2008/layout/LinedList"/>
    <dgm:cxn modelId="{FA81D32D-3663-417C-B687-EF0A7D3397B2}" type="presParOf" srcId="{461EC7E3-B140-4E1D-A6E7-371CD54B4D02}" destId="{DC3F2A84-1847-4E7B-9213-52953BDAC8E1}" srcOrd="1" destOrd="0" presId="urn:microsoft.com/office/officeart/2008/layout/LinedList"/>
    <dgm:cxn modelId="{8DB86FE1-1004-49C0-95C9-811BF2AAA4BD}" type="presParOf" srcId="{DC3F2A84-1847-4E7B-9213-52953BDAC8E1}" destId="{048098E2-C07B-49CD-9B5A-F0541E7851DB}" srcOrd="0" destOrd="0" presId="urn:microsoft.com/office/officeart/2008/layout/LinedList"/>
    <dgm:cxn modelId="{C0A0E6D3-A9C9-4B99-B989-73DD589B256A}" type="presParOf" srcId="{DC3F2A84-1847-4E7B-9213-52953BDAC8E1}" destId="{07BE0FD4-DAB3-491D-966C-81F17DDEB655}" srcOrd="1" destOrd="0" presId="urn:microsoft.com/office/officeart/2008/layout/LinedList"/>
    <dgm:cxn modelId="{E39E6A61-4176-45DF-B084-0309589FDCF7}" type="presParOf" srcId="{461EC7E3-B140-4E1D-A6E7-371CD54B4D02}" destId="{0EBD774B-DFCD-4E1E-BFE0-0F790BA390EF}" srcOrd="2" destOrd="0" presId="urn:microsoft.com/office/officeart/2008/layout/LinedList"/>
    <dgm:cxn modelId="{6C190CB8-B07F-4F36-815C-86A586584196}" type="presParOf" srcId="{461EC7E3-B140-4E1D-A6E7-371CD54B4D02}" destId="{F2B569A9-2AB7-4AB1-A962-DFB2553E98FD}" srcOrd="3" destOrd="0" presId="urn:microsoft.com/office/officeart/2008/layout/LinedList"/>
    <dgm:cxn modelId="{4E81EECD-AE62-4B2C-83C6-C91F3A2BE67B}" type="presParOf" srcId="{F2B569A9-2AB7-4AB1-A962-DFB2553E98FD}" destId="{F03112A6-154A-479A-B54B-8547FB0D061F}" srcOrd="0" destOrd="0" presId="urn:microsoft.com/office/officeart/2008/layout/LinedList"/>
    <dgm:cxn modelId="{82966E0F-162C-4609-A308-83019CB9B36C}" type="presParOf" srcId="{F2B569A9-2AB7-4AB1-A962-DFB2553E98FD}" destId="{9992FB74-E4A5-480E-A3C2-7C01DBEA6DC7}" srcOrd="1" destOrd="0" presId="urn:microsoft.com/office/officeart/2008/layout/LinedList"/>
    <dgm:cxn modelId="{22D7C652-4FD1-40A9-9594-C0DE7C31C12F}" type="presParOf" srcId="{461EC7E3-B140-4E1D-A6E7-371CD54B4D02}" destId="{E927C687-1CCA-4C56-AE8C-6145C1092D27}" srcOrd="4" destOrd="0" presId="urn:microsoft.com/office/officeart/2008/layout/LinedList"/>
    <dgm:cxn modelId="{4C84AF16-C46B-4AF0-9F25-52D7D1DBB088}" type="presParOf" srcId="{461EC7E3-B140-4E1D-A6E7-371CD54B4D02}" destId="{B04A67BA-5B2F-48A9-BB58-549F90011C50}" srcOrd="5" destOrd="0" presId="urn:microsoft.com/office/officeart/2008/layout/LinedList"/>
    <dgm:cxn modelId="{63280687-24B8-42BC-9B0F-275BD6F8EB0D}" type="presParOf" srcId="{B04A67BA-5B2F-48A9-BB58-549F90011C50}" destId="{EF41ED3B-8990-44A8-99E9-A01207C6CCE9}" srcOrd="0" destOrd="0" presId="urn:microsoft.com/office/officeart/2008/layout/LinedList"/>
    <dgm:cxn modelId="{BBDA43D3-2604-48AD-BA0C-BFF7C433E68F}" type="presParOf" srcId="{B04A67BA-5B2F-48A9-BB58-549F90011C50}" destId="{3065FBD2-69E4-438B-A40C-ACD6EF6C51C4}" srcOrd="1" destOrd="0" presId="urn:microsoft.com/office/officeart/2008/layout/LinedList"/>
    <dgm:cxn modelId="{8F2051DB-0375-4436-9246-E5C73493D407}" type="presParOf" srcId="{461EC7E3-B140-4E1D-A6E7-371CD54B4D02}" destId="{8F765517-E754-4EF2-854D-47816107CBE5}" srcOrd="6" destOrd="0" presId="urn:microsoft.com/office/officeart/2008/layout/LinedList"/>
    <dgm:cxn modelId="{EB4DC588-A084-47CD-AEEE-DE12CE471E45}" type="presParOf" srcId="{461EC7E3-B140-4E1D-A6E7-371CD54B4D02}" destId="{2073C43F-7896-45C0-BA60-E8F6D0ABB5F5}" srcOrd="7" destOrd="0" presId="urn:microsoft.com/office/officeart/2008/layout/LinedList"/>
    <dgm:cxn modelId="{9CF213E0-DAD4-44B6-8C34-35216B23FB44}" type="presParOf" srcId="{2073C43F-7896-45C0-BA60-E8F6D0ABB5F5}" destId="{A47372FD-D802-403E-A0FF-4CBFB5030E2B}" srcOrd="0" destOrd="0" presId="urn:microsoft.com/office/officeart/2008/layout/LinedList"/>
    <dgm:cxn modelId="{8A5C51A2-52C3-4197-B805-C5588D530321}" type="presParOf" srcId="{2073C43F-7896-45C0-BA60-E8F6D0ABB5F5}" destId="{CE482DB2-B5CE-4990-BF9F-8AB7247C275E}" srcOrd="1" destOrd="0" presId="urn:microsoft.com/office/officeart/2008/layout/LinedList"/>
    <dgm:cxn modelId="{4E5D89DF-9FC4-4746-97CF-18DD525EF2A8}" type="presParOf" srcId="{461EC7E3-B140-4E1D-A6E7-371CD54B4D02}" destId="{D04FEA2F-BB7A-444D-A438-28623A24E325}" srcOrd="8" destOrd="0" presId="urn:microsoft.com/office/officeart/2008/layout/LinedList"/>
    <dgm:cxn modelId="{F873779D-FE88-484A-A267-30CD822C04A1}" type="presParOf" srcId="{461EC7E3-B140-4E1D-A6E7-371CD54B4D02}" destId="{D9A25829-00C3-4EBE-B6AC-5C45E2CCF974}" srcOrd="9" destOrd="0" presId="urn:microsoft.com/office/officeart/2008/layout/LinedList"/>
    <dgm:cxn modelId="{1FB1C2A5-7548-4838-AF23-8EF4E4BC886E}" type="presParOf" srcId="{D9A25829-00C3-4EBE-B6AC-5C45E2CCF974}" destId="{5424CFF7-9114-4D11-86B1-9705FFBA8CA6}" srcOrd="0" destOrd="0" presId="urn:microsoft.com/office/officeart/2008/layout/LinedList"/>
    <dgm:cxn modelId="{CCFE0914-1223-4A47-ACE2-DDFE608F4B7B}" type="presParOf" srcId="{D9A25829-00C3-4EBE-B6AC-5C45E2CCF974}" destId="{0D119205-34AB-4FEB-A1D5-40C6435AF256}" srcOrd="1" destOrd="0" presId="urn:microsoft.com/office/officeart/2008/layout/LinedList"/>
    <dgm:cxn modelId="{5816FA42-709F-42C5-AD8E-6E35C94111B8}" type="presParOf" srcId="{461EC7E3-B140-4E1D-A6E7-371CD54B4D02}" destId="{BB639E7D-184E-484C-9FE2-670206106DA0}" srcOrd="10" destOrd="0" presId="urn:microsoft.com/office/officeart/2008/layout/LinedList"/>
    <dgm:cxn modelId="{C003DBB7-3DA3-4BAF-A11A-778CA8DE3D91}" type="presParOf" srcId="{461EC7E3-B140-4E1D-A6E7-371CD54B4D02}" destId="{51EB18D0-82B2-4DF8-8A32-4EA8A6E95CA9}" srcOrd="11" destOrd="0" presId="urn:microsoft.com/office/officeart/2008/layout/LinedList"/>
    <dgm:cxn modelId="{498A953C-FB0C-4CDE-82ED-C0A805BB2F34}" type="presParOf" srcId="{51EB18D0-82B2-4DF8-8A32-4EA8A6E95CA9}" destId="{E03C90B9-2A9F-46A7-A771-62833E8431BF}" srcOrd="0" destOrd="0" presId="urn:microsoft.com/office/officeart/2008/layout/LinedList"/>
    <dgm:cxn modelId="{B484A4A9-6F62-48F0-BAD7-25D3CF45DFE1}" type="presParOf" srcId="{51EB18D0-82B2-4DF8-8A32-4EA8A6E95CA9}" destId="{205F631E-2504-4A03-B9E1-5EE122F90A60}" srcOrd="1" destOrd="0" presId="urn:microsoft.com/office/officeart/2008/layout/LinedList"/>
    <dgm:cxn modelId="{B74D08E1-955F-42BC-90C6-CAAB6E8420AB}" type="presParOf" srcId="{461EC7E3-B140-4E1D-A6E7-371CD54B4D02}" destId="{FA42B30D-8A00-47C6-BF49-B08BFDD3CBC1}" srcOrd="12" destOrd="0" presId="urn:microsoft.com/office/officeart/2008/layout/LinedList"/>
    <dgm:cxn modelId="{9D88C564-C14A-4ADA-8475-46028D006A18}" type="presParOf" srcId="{461EC7E3-B140-4E1D-A6E7-371CD54B4D02}" destId="{98099859-24ED-4737-847B-E2284498557A}" srcOrd="13" destOrd="0" presId="urn:microsoft.com/office/officeart/2008/layout/LinedList"/>
    <dgm:cxn modelId="{345CE705-A89D-4B0C-8037-86CC994B4A47}" type="presParOf" srcId="{98099859-24ED-4737-847B-E2284498557A}" destId="{00F66532-9C3E-44E4-8B3D-30A35083458A}" srcOrd="0" destOrd="0" presId="urn:microsoft.com/office/officeart/2008/layout/LinedList"/>
    <dgm:cxn modelId="{F31F69C0-F1D3-46D1-B0CF-7A4B25AFB4D0}" type="presParOf" srcId="{98099859-24ED-4737-847B-E2284498557A}" destId="{0440BFE7-8540-4A89-8B47-62CC301B311B}" srcOrd="1" destOrd="0" presId="urn:microsoft.com/office/officeart/2008/layout/LinedList"/>
    <dgm:cxn modelId="{35F6B28D-8D19-4BA9-84E0-78A01A1D7265}" type="presParOf" srcId="{461EC7E3-B140-4E1D-A6E7-371CD54B4D02}" destId="{FF58B495-6E00-4BBD-9007-0D01AAE84725}" srcOrd="14" destOrd="0" presId="urn:microsoft.com/office/officeart/2008/layout/LinedList"/>
    <dgm:cxn modelId="{75A30B0B-8BBA-4647-89FF-3AEAA8EA0E06}" type="presParOf" srcId="{461EC7E3-B140-4E1D-A6E7-371CD54B4D02}" destId="{9BB0D4DD-5235-4941-B3A1-FABADB8AA63A}" srcOrd="15" destOrd="0" presId="urn:microsoft.com/office/officeart/2008/layout/LinedList"/>
    <dgm:cxn modelId="{30B287BA-43D2-4C70-95F8-F8316C6A4C5A}" type="presParOf" srcId="{9BB0D4DD-5235-4941-B3A1-FABADB8AA63A}" destId="{09810A71-C62B-4FB4-A889-2B1F64E16C5A}" srcOrd="0" destOrd="0" presId="urn:microsoft.com/office/officeart/2008/layout/LinedList"/>
    <dgm:cxn modelId="{F878951F-E884-4781-8938-5F5B623E690B}" type="presParOf" srcId="{9BB0D4DD-5235-4941-B3A1-FABADB8AA63A}" destId="{A72CF87C-C758-43CB-AD5C-DD3B0E176F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83EEE9-70DC-4413-879B-689AC58A29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DCB1A7-E331-4E68-BE34-EC019D509601}">
      <dgm:prSet/>
      <dgm:spPr/>
      <dgm:t>
        <a:bodyPr/>
        <a:lstStyle/>
        <a:p>
          <a:r>
            <a:rPr lang="en-IN"/>
            <a:t>SHARED MEMORY</a:t>
          </a:r>
          <a:endParaRPr lang="en-US"/>
        </a:p>
      </dgm:t>
    </dgm:pt>
    <dgm:pt modelId="{F44560B8-14BF-429F-8887-49BD30B915F0}" type="parTrans" cxnId="{11B46A5A-E839-4C9C-BF07-76B2072BB80B}">
      <dgm:prSet/>
      <dgm:spPr/>
      <dgm:t>
        <a:bodyPr/>
        <a:lstStyle/>
        <a:p>
          <a:endParaRPr lang="en-US"/>
        </a:p>
      </dgm:t>
    </dgm:pt>
    <dgm:pt modelId="{FD1B9DB2-5462-4088-B556-BAAFE6ECC79C}" type="sibTrans" cxnId="{11B46A5A-E839-4C9C-BF07-76B2072BB80B}">
      <dgm:prSet/>
      <dgm:spPr/>
      <dgm:t>
        <a:bodyPr/>
        <a:lstStyle/>
        <a:p>
          <a:endParaRPr lang="en-US"/>
        </a:p>
      </dgm:t>
    </dgm:pt>
    <dgm:pt modelId="{36B7459F-0132-4280-BD26-8F7FF8A0B353}">
      <dgm:prSet/>
      <dgm:spPr/>
      <dgm:t>
        <a:bodyPr/>
        <a:lstStyle/>
        <a:p>
          <a:r>
            <a:rPr lang="en-IN" dirty="0"/>
            <a:t>DISK SPACE (Dbspace)</a:t>
          </a:r>
          <a:endParaRPr lang="en-US" dirty="0"/>
        </a:p>
      </dgm:t>
    </dgm:pt>
    <dgm:pt modelId="{B5F90DE0-5F98-4841-84DD-8059D22C1D8D}" type="parTrans" cxnId="{4759D2A2-18E1-4C25-9B40-E5C8BF7BCA07}">
      <dgm:prSet/>
      <dgm:spPr/>
      <dgm:t>
        <a:bodyPr/>
        <a:lstStyle/>
        <a:p>
          <a:endParaRPr lang="en-US"/>
        </a:p>
      </dgm:t>
    </dgm:pt>
    <dgm:pt modelId="{3546C7E7-ADA2-4B0C-BDCA-742EEEB5A785}" type="sibTrans" cxnId="{4759D2A2-18E1-4C25-9B40-E5C8BF7BCA07}">
      <dgm:prSet/>
      <dgm:spPr/>
      <dgm:t>
        <a:bodyPr/>
        <a:lstStyle/>
        <a:p>
          <a:endParaRPr lang="en-US"/>
        </a:p>
      </dgm:t>
    </dgm:pt>
    <dgm:pt modelId="{B833B9AC-4CF2-4457-A66F-9BC3DE36A078}">
      <dgm:prSet/>
      <dgm:spPr/>
      <dgm:t>
        <a:bodyPr/>
        <a:lstStyle/>
        <a:p>
          <a:r>
            <a:rPr lang="en-IN" dirty="0"/>
            <a:t>SERVER PROCESS(</a:t>
          </a:r>
          <a:r>
            <a:rPr lang="en-IN" dirty="0" err="1"/>
            <a:t>oninit</a:t>
          </a:r>
          <a:r>
            <a:rPr lang="en-IN" dirty="0"/>
            <a:t>)</a:t>
          </a:r>
          <a:endParaRPr lang="en-US" dirty="0"/>
        </a:p>
      </dgm:t>
    </dgm:pt>
    <dgm:pt modelId="{2A5BAAE0-31BB-4CDC-9C44-535F26E58807}" type="parTrans" cxnId="{60C72984-2E7A-4A4E-81DA-FA4644B627B8}">
      <dgm:prSet/>
      <dgm:spPr/>
      <dgm:t>
        <a:bodyPr/>
        <a:lstStyle/>
        <a:p>
          <a:endParaRPr lang="en-US"/>
        </a:p>
      </dgm:t>
    </dgm:pt>
    <dgm:pt modelId="{B6DCE371-FA4F-4B65-B6F2-E77732350D4A}" type="sibTrans" cxnId="{60C72984-2E7A-4A4E-81DA-FA4644B627B8}">
      <dgm:prSet/>
      <dgm:spPr/>
      <dgm:t>
        <a:bodyPr/>
        <a:lstStyle/>
        <a:p>
          <a:endParaRPr lang="en-US"/>
        </a:p>
      </dgm:t>
    </dgm:pt>
    <dgm:pt modelId="{E4D9839F-B00F-4FCC-B794-C3C02A30D625}">
      <dgm:prSet/>
      <dgm:spPr/>
      <dgm:t>
        <a:bodyPr/>
        <a:lstStyle/>
        <a:p>
          <a:r>
            <a:rPr lang="en-IN"/>
            <a:t>CLIENT PROCESS</a:t>
          </a:r>
          <a:endParaRPr lang="en-US"/>
        </a:p>
      </dgm:t>
    </dgm:pt>
    <dgm:pt modelId="{E958189E-E719-4E5F-A9CC-87814264E1B5}" type="parTrans" cxnId="{263F740A-D96D-4CB9-933C-45A7D85727E8}">
      <dgm:prSet/>
      <dgm:spPr/>
      <dgm:t>
        <a:bodyPr/>
        <a:lstStyle/>
        <a:p>
          <a:endParaRPr lang="en-US"/>
        </a:p>
      </dgm:t>
    </dgm:pt>
    <dgm:pt modelId="{9AD282A7-8D00-43CA-8172-5CCAD7F365A4}" type="sibTrans" cxnId="{263F740A-D96D-4CB9-933C-45A7D85727E8}">
      <dgm:prSet/>
      <dgm:spPr/>
      <dgm:t>
        <a:bodyPr/>
        <a:lstStyle/>
        <a:p>
          <a:endParaRPr lang="en-US"/>
        </a:p>
      </dgm:t>
    </dgm:pt>
    <dgm:pt modelId="{71ADF104-A822-42FD-8F0C-AA5168CF2DD6}" type="pres">
      <dgm:prSet presAssocID="{3783EEE9-70DC-4413-879B-689AC58A29E6}" presName="root" presStyleCnt="0">
        <dgm:presLayoutVars>
          <dgm:dir/>
          <dgm:resizeHandles val="exact"/>
        </dgm:presLayoutVars>
      </dgm:prSet>
      <dgm:spPr/>
    </dgm:pt>
    <dgm:pt modelId="{83B5F871-1C5D-4F28-BE4E-2E2A32FEC8D9}" type="pres">
      <dgm:prSet presAssocID="{B6DCB1A7-E331-4E68-BE34-EC019D509601}" presName="compNode" presStyleCnt="0"/>
      <dgm:spPr/>
    </dgm:pt>
    <dgm:pt modelId="{6338A508-A7E8-4471-9937-92EF2CB49493}" type="pres">
      <dgm:prSet presAssocID="{B6DCB1A7-E331-4E68-BE34-EC019D509601}" presName="bgRect" presStyleLbl="bgShp" presStyleIdx="0" presStyleCnt="4"/>
      <dgm:spPr/>
    </dgm:pt>
    <dgm:pt modelId="{C76A261F-7B8C-4598-9AC0-0959C2BC020C}" type="pres">
      <dgm:prSet presAssocID="{B6DCB1A7-E331-4E68-BE34-EC019D5096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082808A-11C7-4ADF-A1F8-ED319D67AFE9}" type="pres">
      <dgm:prSet presAssocID="{B6DCB1A7-E331-4E68-BE34-EC019D509601}" presName="spaceRect" presStyleCnt="0"/>
      <dgm:spPr/>
    </dgm:pt>
    <dgm:pt modelId="{773AAC10-849F-4448-B191-406D5E227302}" type="pres">
      <dgm:prSet presAssocID="{B6DCB1A7-E331-4E68-BE34-EC019D509601}" presName="parTx" presStyleLbl="revTx" presStyleIdx="0" presStyleCnt="4">
        <dgm:presLayoutVars>
          <dgm:chMax val="0"/>
          <dgm:chPref val="0"/>
        </dgm:presLayoutVars>
      </dgm:prSet>
      <dgm:spPr/>
    </dgm:pt>
    <dgm:pt modelId="{60879714-F6F5-4DB6-9A47-026580C0F224}" type="pres">
      <dgm:prSet presAssocID="{FD1B9DB2-5462-4088-B556-BAAFE6ECC79C}" presName="sibTrans" presStyleCnt="0"/>
      <dgm:spPr/>
    </dgm:pt>
    <dgm:pt modelId="{CDB5E3F3-64A3-4794-8A7C-9CB68475144F}" type="pres">
      <dgm:prSet presAssocID="{36B7459F-0132-4280-BD26-8F7FF8A0B353}" presName="compNode" presStyleCnt="0"/>
      <dgm:spPr/>
    </dgm:pt>
    <dgm:pt modelId="{24B78BAE-8D94-452C-A701-67D118AAB30F}" type="pres">
      <dgm:prSet presAssocID="{36B7459F-0132-4280-BD26-8F7FF8A0B353}" presName="bgRect" presStyleLbl="bgShp" presStyleIdx="1" presStyleCnt="4"/>
      <dgm:spPr/>
    </dgm:pt>
    <dgm:pt modelId="{9D6B3121-188C-4729-BF6B-78AA5D22F6C8}" type="pres">
      <dgm:prSet presAssocID="{36B7459F-0132-4280-BD26-8F7FF8A0B3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E0D5A780-7460-40F3-B851-01DB27E04EB5}" type="pres">
      <dgm:prSet presAssocID="{36B7459F-0132-4280-BD26-8F7FF8A0B353}" presName="spaceRect" presStyleCnt="0"/>
      <dgm:spPr/>
    </dgm:pt>
    <dgm:pt modelId="{F1DF5118-7FF4-4F94-A7A9-F39B636FF186}" type="pres">
      <dgm:prSet presAssocID="{36B7459F-0132-4280-BD26-8F7FF8A0B353}" presName="parTx" presStyleLbl="revTx" presStyleIdx="1" presStyleCnt="4">
        <dgm:presLayoutVars>
          <dgm:chMax val="0"/>
          <dgm:chPref val="0"/>
        </dgm:presLayoutVars>
      </dgm:prSet>
      <dgm:spPr/>
    </dgm:pt>
    <dgm:pt modelId="{369ED0F8-DB6F-46A3-9BE6-16A10233331C}" type="pres">
      <dgm:prSet presAssocID="{3546C7E7-ADA2-4B0C-BDCA-742EEEB5A785}" presName="sibTrans" presStyleCnt="0"/>
      <dgm:spPr/>
    </dgm:pt>
    <dgm:pt modelId="{EC547835-ECA9-4269-A4A8-365EF611E9BD}" type="pres">
      <dgm:prSet presAssocID="{B833B9AC-4CF2-4457-A66F-9BC3DE36A078}" presName="compNode" presStyleCnt="0"/>
      <dgm:spPr/>
    </dgm:pt>
    <dgm:pt modelId="{ABC6AB3B-3C74-4BCE-B666-3246659E24A0}" type="pres">
      <dgm:prSet presAssocID="{B833B9AC-4CF2-4457-A66F-9BC3DE36A078}" presName="bgRect" presStyleLbl="bgShp" presStyleIdx="2" presStyleCnt="4"/>
      <dgm:spPr/>
    </dgm:pt>
    <dgm:pt modelId="{E69CC082-5091-4B80-9794-0DDF3D2A2E33}" type="pres">
      <dgm:prSet presAssocID="{B833B9AC-4CF2-4457-A66F-9BC3DE36A0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142FEEE-26BA-4A86-814E-F8C29C74ABA7}" type="pres">
      <dgm:prSet presAssocID="{B833B9AC-4CF2-4457-A66F-9BC3DE36A078}" presName="spaceRect" presStyleCnt="0"/>
      <dgm:spPr/>
    </dgm:pt>
    <dgm:pt modelId="{B960B68D-41B1-4E33-BD22-40F4BA2C0F73}" type="pres">
      <dgm:prSet presAssocID="{B833B9AC-4CF2-4457-A66F-9BC3DE36A078}" presName="parTx" presStyleLbl="revTx" presStyleIdx="2" presStyleCnt="4">
        <dgm:presLayoutVars>
          <dgm:chMax val="0"/>
          <dgm:chPref val="0"/>
        </dgm:presLayoutVars>
      </dgm:prSet>
      <dgm:spPr/>
    </dgm:pt>
    <dgm:pt modelId="{CB81F782-B422-4B8E-99F1-E949E85CE35E}" type="pres">
      <dgm:prSet presAssocID="{B6DCE371-FA4F-4B65-B6F2-E77732350D4A}" presName="sibTrans" presStyleCnt="0"/>
      <dgm:spPr/>
    </dgm:pt>
    <dgm:pt modelId="{9B7A27F4-380E-4F13-BDA0-3FCECB8520C8}" type="pres">
      <dgm:prSet presAssocID="{E4D9839F-B00F-4FCC-B794-C3C02A30D625}" presName="compNode" presStyleCnt="0"/>
      <dgm:spPr/>
    </dgm:pt>
    <dgm:pt modelId="{55F2285D-2C5A-43A8-81B9-C971EBFE7A9A}" type="pres">
      <dgm:prSet presAssocID="{E4D9839F-B00F-4FCC-B794-C3C02A30D625}" presName="bgRect" presStyleLbl="bgShp" presStyleIdx="3" presStyleCnt="4"/>
      <dgm:spPr/>
    </dgm:pt>
    <dgm:pt modelId="{C3D7F74B-7712-4797-883E-91921923270B}" type="pres">
      <dgm:prSet presAssocID="{E4D9839F-B00F-4FCC-B794-C3C02A30D6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CACD284-1014-4B23-BCC1-569A90AEC341}" type="pres">
      <dgm:prSet presAssocID="{E4D9839F-B00F-4FCC-B794-C3C02A30D625}" presName="spaceRect" presStyleCnt="0"/>
      <dgm:spPr/>
    </dgm:pt>
    <dgm:pt modelId="{3598CBCB-F36C-4317-BF74-6F4891FFADCA}" type="pres">
      <dgm:prSet presAssocID="{E4D9839F-B00F-4FCC-B794-C3C02A30D62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FFE9E04-E09A-416B-96F1-0EE2F2596DDF}" type="presOf" srcId="{B6DCB1A7-E331-4E68-BE34-EC019D509601}" destId="{773AAC10-849F-4448-B191-406D5E227302}" srcOrd="0" destOrd="0" presId="urn:microsoft.com/office/officeart/2018/2/layout/IconVerticalSolidList"/>
    <dgm:cxn modelId="{263F740A-D96D-4CB9-933C-45A7D85727E8}" srcId="{3783EEE9-70DC-4413-879B-689AC58A29E6}" destId="{E4D9839F-B00F-4FCC-B794-C3C02A30D625}" srcOrd="3" destOrd="0" parTransId="{E958189E-E719-4E5F-A9CC-87814264E1B5}" sibTransId="{9AD282A7-8D00-43CA-8172-5CCAD7F365A4}"/>
    <dgm:cxn modelId="{CC61D115-787C-4DBF-BC05-AD670AFE2682}" type="presOf" srcId="{3783EEE9-70DC-4413-879B-689AC58A29E6}" destId="{71ADF104-A822-42FD-8F0C-AA5168CF2DD6}" srcOrd="0" destOrd="0" presId="urn:microsoft.com/office/officeart/2018/2/layout/IconVerticalSolidList"/>
    <dgm:cxn modelId="{609A175C-514F-4B9D-A796-CB0407CBE18E}" type="presOf" srcId="{B833B9AC-4CF2-4457-A66F-9BC3DE36A078}" destId="{B960B68D-41B1-4E33-BD22-40F4BA2C0F73}" srcOrd="0" destOrd="0" presId="urn:microsoft.com/office/officeart/2018/2/layout/IconVerticalSolidList"/>
    <dgm:cxn modelId="{07146668-F79B-4446-A4B1-CB66C31F4195}" type="presOf" srcId="{36B7459F-0132-4280-BD26-8F7FF8A0B353}" destId="{F1DF5118-7FF4-4F94-A7A9-F39B636FF186}" srcOrd="0" destOrd="0" presId="urn:microsoft.com/office/officeart/2018/2/layout/IconVerticalSolidList"/>
    <dgm:cxn modelId="{11B46A5A-E839-4C9C-BF07-76B2072BB80B}" srcId="{3783EEE9-70DC-4413-879B-689AC58A29E6}" destId="{B6DCB1A7-E331-4E68-BE34-EC019D509601}" srcOrd="0" destOrd="0" parTransId="{F44560B8-14BF-429F-8887-49BD30B915F0}" sibTransId="{FD1B9DB2-5462-4088-B556-BAAFE6ECC79C}"/>
    <dgm:cxn modelId="{7ECECA81-31FC-4760-9099-DDA79DE51843}" type="presOf" srcId="{E4D9839F-B00F-4FCC-B794-C3C02A30D625}" destId="{3598CBCB-F36C-4317-BF74-6F4891FFADCA}" srcOrd="0" destOrd="0" presId="urn:microsoft.com/office/officeart/2018/2/layout/IconVerticalSolidList"/>
    <dgm:cxn modelId="{60C72984-2E7A-4A4E-81DA-FA4644B627B8}" srcId="{3783EEE9-70DC-4413-879B-689AC58A29E6}" destId="{B833B9AC-4CF2-4457-A66F-9BC3DE36A078}" srcOrd="2" destOrd="0" parTransId="{2A5BAAE0-31BB-4CDC-9C44-535F26E58807}" sibTransId="{B6DCE371-FA4F-4B65-B6F2-E77732350D4A}"/>
    <dgm:cxn modelId="{4759D2A2-18E1-4C25-9B40-E5C8BF7BCA07}" srcId="{3783EEE9-70DC-4413-879B-689AC58A29E6}" destId="{36B7459F-0132-4280-BD26-8F7FF8A0B353}" srcOrd="1" destOrd="0" parTransId="{B5F90DE0-5F98-4841-84DD-8059D22C1D8D}" sibTransId="{3546C7E7-ADA2-4B0C-BDCA-742EEEB5A785}"/>
    <dgm:cxn modelId="{9ED181DE-7BB4-4A7A-B095-4DA9604AFBEA}" type="presParOf" srcId="{71ADF104-A822-42FD-8F0C-AA5168CF2DD6}" destId="{83B5F871-1C5D-4F28-BE4E-2E2A32FEC8D9}" srcOrd="0" destOrd="0" presId="urn:microsoft.com/office/officeart/2018/2/layout/IconVerticalSolidList"/>
    <dgm:cxn modelId="{E00E7D8C-0F29-4A2D-B508-AB1CCCF587F2}" type="presParOf" srcId="{83B5F871-1C5D-4F28-BE4E-2E2A32FEC8D9}" destId="{6338A508-A7E8-4471-9937-92EF2CB49493}" srcOrd="0" destOrd="0" presId="urn:microsoft.com/office/officeart/2018/2/layout/IconVerticalSolidList"/>
    <dgm:cxn modelId="{9D97D603-70AF-436B-A34E-EB3E8D0DE562}" type="presParOf" srcId="{83B5F871-1C5D-4F28-BE4E-2E2A32FEC8D9}" destId="{C76A261F-7B8C-4598-9AC0-0959C2BC020C}" srcOrd="1" destOrd="0" presId="urn:microsoft.com/office/officeart/2018/2/layout/IconVerticalSolidList"/>
    <dgm:cxn modelId="{5922C145-C876-4360-A002-E045144E4055}" type="presParOf" srcId="{83B5F871-1C5D-4F28-BE4E-2E2A32FEC8D9}" destId="{E082808A-11C7-4ADF-A1F8-ED319D67AFE9}" srcOrd="2" destOrd="0" presId="urn:microsoft.com/office/officeart/2018/2/layout/IconVerticalSolidList"/>
    <dgm:cxn modelId="{BE531C1A-8F50-40C9-BD37-418412F0F43F}" type="presParOf" srcId="{83B5F871-1C5D-4F28-BE4E-2E2A32FEC8D9}" destId="{773AAC10-849F-4448-B191-406D5E227302}" srcOrd="3" destOrd="0" presId="urn:microsoft.com/office/officeart/2018/2/layout/IconVerticalSolidList"/>
    <dgm:cxn modelId="{16102F3E-9076-4FCC-9D94-A4D9AF21F7E0}" type="presParOf" srcId="{71ADF104-A822-42FD-8F0C-AA5168CF2DD6}" destId="{60879714-F6F5-4DB6-9A47-026580C0F224}" srcOrd="1" destOrd="0" presId="urn:microsoft.com/office/officeart/2018/2/layout/IconVerticalSolidList"/>
    <dgm:cxn modelId="{147A5F54-E24D-47D4-B1EA-8371BDDED23A}" type="presParOf" srcId="{71ADF104-A822-42FD-8F0C-AA5168CF2DD6}" destId="{CDB5E3F3-64A3-4794-8A7C-9CB68475144F}" srcOrd="2" destOrd="0" presId="urn:microsoft.com/office/officeart/2018/2/layout/IconVerticalSolidList"/>
    <dgm:cxn modelId="{E64E1EA3-60E7-4E45-868F-92235DBE4615}" type="presParOf" srcId="{CDB5E3F3-64A3-4794-8A7C-9CB68475144F}" destId="{24B78BAE-8D94-452C-A701-67D118AAB30F}" srcOrd="0" destOrd="0" presId="urn:microsoft.com/office/officeart/2018/2/layout/IconVerticalSolidList"/>
    <dgm:cxn modelId="{8E5DD3DD-2B97-45A1-BAED-F5A5C8DECDFC}" type="presParOf" srcId="{CDB5E3F3-64A3-4794-8A7C-9CB68475144F}" destId="{9D6B3121-188C-4729-BF6B-78AA5D22F6C8}" srcOrd="1" destOrd="0" presId="urn:microsoft.com/office/officeart/2018/2/layout/IconVerticalSolidList"/>
    <dgm:cxn modelId="{0D0CE53E-5F25-4CFF-88A9-E4970CBE2F86}" type="presParOf" srcId="{CDB5E3F3-64A3-4794-8A7C-9CB68475144F}" destId="{E0D5A780-7460-40F3-B851-01DB27E04EB5}" srcOrd="2" destOrd="0" presId="urn:microsoft.com/office/officeart/2018/2/layout/IconVerticalSolidList"/>
    <dgm:cxn modelId="{5C732B13-0AF3-4200-AFC4-E525A6ECD300}" type="presParOf" srcId="{CDB5E3F3-64A3-4794-8A7C-9CB68475144F}" destId="{F1DF5118-7FF4-4F94-A7A9-F39B636FF186}" srcOrd="3" destOrd="0" presId="urn:microsoft.com/office/officeart/2018/2/layout/IconVerticalSolidList"/>
    <dgm:cxn modelId="{3DF98BEE-E6F6-42C3-8CF0-32C109345B71}" type="presParOf" srcId="{71ADF104-A822-42FD-8F0C-AA5168CF2DD6}" destId="{369ED0F8-DB6F-46A3-9BE6-16A10233331C}" srcOrd="3" destOrd="0" presId="urn:microsoft.com/office/officeart/2018/2/layout/IconVerticalSolidList"/>
    <dgm:cxn modelId="{DB259D03-5108-4944-BA7E-237CDC9ABD46}" type="presParOf" srcId="{71ADF104-A822-42FD-8F0C-AA5168CF2DD6}" destId="{EC547835-ECA9-4269-A4A8-365EF611E9BD}" srcOrd="4" destOrd="0" presId="urn:microsoft.com/office/officeart/2018/2/layout/IconVerticalSolidList"/>
    <dgm:cxn modelId="{B5270C83-D41E-4FA7-84A7-0751B1869A5F}" type="presParOf" srcId="{EC547835-ECA9-4269-A4A8-365EF611E9BD}" destId="{ABC6AB3B-3C74-4BCE-B666-3246659E24A0}" srcOrd="0" destOrd="0" presId="urn:microsoft.com/office/officeart/2018/2/layout/IconVerticalSolidList"/>
    <dgm:cxn modelId="{63747971-8518-48F0-A80A-FCE7EBDCDDAB}" type="presParOf" srcId="{EC547835-ECA9-4269-A4A8-365EF611E9BD}" destId="{E69CC082-5091-4B80-9794-0DDF3D2A2E33}" srcOrd="1" destOrd="0" presId="urn:microsoft.com/office/officeart/2018/2/layout/IconVerticalSolidList"/>
    <dgm:cxn modelId="{B3E0DB4E-01D9-4BBB-B521-9E8E786B0A24}" type="presParOf" srcId="{EC547835-ECA9-4269-A4A8-365EF611E9BD}" destId="{A142FEEE-26BA-4A86-814E-F8C29C74ABA7}" srcOrd="2" destOrd="0" presId="urn:microsoft.com/office/officeart/2018/2/layout/IconVerticalSolidList"/>
    <dgm:cxn modelId="{C2CBDA0B-5620-446B-8CC5-3D37C5A5471D}" type="presParOf" srcId="{EC547835-ECA9-4269-A4A8-365EF611E9BD}" destId="{B960B68D-41B1-4E33-BD22-40F4BA2C0F73}" srcOrd="3" destOrd="0" presId="urn:microsoft.com/office/officeart/2018/2/layout/IconVerticalSolidList"/>
    <dgm:cxn modelId="{01FA09D6-A1B8-43F2-B8C2-E5F3C7C09405}" type="presParOf" srcId="{71ADF104-A822-42FD-8F0C-AA5168CF2DD6}" destId="{CB81F782-B422-4B8E-99F1-E949E85CE35E}" srcOrd="5" destOrd="0" presId="urn:microsoft.com/office/officeart/2018/2/layout/IconVerticalSolidList"/>
    <dgm:cxn modelId="{172BBCC5-E007-4948-B159-2FFD7BBBDA86}" type="presParOf" srcId="{71ADF104-A822-42FD-8F0C-AA5168CF2DD6}" destId="{9B7A27F4-380E-4F13-BDA0-3FCECB8520C8}" srcOrd="6" destOrd="0" presId="urn:microsoft.com/office/officeart/2018/2/layout/IconVerticalSolidList"/>
    <dgm:cxn modelId="{8CD64BEC-2E8F-42C5-A477-085FC4605B54}" type="presParOf" srcId="{9B7A27F4-380E-4F13-BDA0-3FCECB8520C8}" destId="{55F2285D-2C5A-43A8-81B9-C971EBFE7A9A}" srcOrd="0" destOrd="0" presId="urn:microsoft.com/office/officeart/2018/2/layout/IconVerticalSolidList"/>
    <dgm:cxn modelId="{B80CE636-8133-4F6C-9EDA-981144EA1357}" type="presParOf" srcId="{9B7A27F4-380E-4F13-BDA0-3FCECB8520C8}" destId="{C3D7F74B-7712-4797-883E-91921923270B}" srcOrd="1" destOrd="0" presId="urn:microsoft.com/office/officeart/2018/2/layout/IconVerticalSolidList"/>
    <dgm:cxn modelId="{706885A8-FB24-4854-A33C-D71A7DA9743F}" type="presParOf" srcId="{9B7A27F4-380E-4F13-BDA0-3FCECB8520C8}" destId="{DCACD284-1014-4B23-BCC1-569A90AEC341}" srcOrd="2" destOrd="0" presId="urn:microsoft.com/office/officeart/2018/2/layout/IconVerticalSolidList"/>
    <dgm:cxn modelId="{38D87B37-9181-41C5-80B1-A4046D2B4744}" type="presParOf" srcId="{9B7A27F4-380E-4F13-BDA0-3FCECB8520C8}" destId="{3598CBCB-F36C-4317-BF74-6F4891FFAD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5DD6AA-CE6E-4593-A3A9-D37857A41C42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56B9375-B258-4FAF-B34F-4CCF3D8A0DEE}">
      <dgm:prSet/>
      <dgm:spPr/>
      <dgm:t>
        <a:bodyPr/>
        <a:lstStyle/>
        <a:p>
          <a:r>
            <a:rPr lang="en-IN"/>
            <a:t>INTERNAL TABLE</a:t>
          </a:r>
          <a:endParaRPr lang="en-US"/>
        </a:p>
      </dgm:t>
    </dgm:pt>
    <dgm:pt modelId="{F2D4532F-E1FB-4877-8187-957A0DCA4440}" type="parTrans" cxnId="{7EE5D332-909D-448F-A3E2-C4D0EAD47EE0}">
      <dgm:prSet/>
      <dgm:spPr/>
      <dgm:t>
        <a:bodyPr/>
        <a:lstStyle/>
        <a:p>
          <a:endParaRPr lang="en-US"/>
        </a:p>
      </dgm:t>
    </dgm:pt>
    <dgm:pt modelId="{A75BBDD1-B9E0-4B04-9775-9C793B310225}" type="sibTrans" cxnId="{7EE5D332-909D-448F-A3E2-C4D0EAD47EE0}">
      <dgm:prSet/>
      <dgm:spPr/>
      <dgm:t>
        <a:bodyPr/>
        <a:lstStyle/>
        <a:p>
          <a:endParaRPr lang="en-US"/>
        </a:p>
      </dgm:t>
    </dgm:pt>
    <dgm:pt modelId="{500F5388-8AD3-4E65-8592-1B6081891444}">
      <dgm:prSet/>
      <dgm:spPr/>
      <dgm:t>
        <a:bodyPr/>
        <a:lstStyle/>
        <a:p>
          <a:r>
            <a:rPr lang="en-IN"/>
            <a:t>PROCEDURE</a:t>
          </a:r>
          <a:endParaRPr lang="en-US"/>
        </a:p>
      </dgm:t>
    </dgm:pt>
    <dgm:pt modelId="{0A7B74C6-08F2-4D50-9073-65EDE8548412}" type="parTrans" cxnId="{A4B54645-476D-4451-ABD3-719C20324638}">
      <dgm:prSet/>
      <dgm:spPr/>
      <dgm:t>
        <a:bodyPr/>
        <a:lstStyle/>
        <a:p>
          <a:endParaRPr lang="en-US"/>
        </a:p>
      </dgm:t>
    </dgm:pt>
    <dgm:pt modelId="{F23061B7-1FF1-4383-9058-1DCA15388F5F}" type="sibTrans" cxnId="{A4B54645-476D-4451-ABD3-719C20324638}">
      <dgm:prSet/>
      <dgm:spPr/>
      <dgm:t>
        <a:bodyPr/>
        <a:lstStyle/>
        <a:p>
          <a:endParaRPr lang="en-US"/>
        </a:p>
      </dgm:t>
    </dgm:pt>
    <dgm:pt modelId="{B923F524-A5D6-45E7-9FD6-A6DC70345038}">
      <dgm:prSet/>
      <dgm:spPr/>
      <dgm:t>
        <a:bodyPr/>
        <a:lstStyle/>
        <a:p>
          <a:r>
            <a:rPr lang="en-IN" dirty="0"/>
            <a:t>LARGE BUFFER</a:t>
          </a:r>
          <a:endParaRPr lang="en-US" dirty="0"/>
        </a:p>
      </dgm:t>
    </dgm:pt>
    <dgm:pt modelId="{CEC08402-5631-40AB-AD8B-BD54F7809A4A}" type="parTrans" cxnId="{808E6725-AED8-4637-A59C-5D4D67913F39}">
      <dgm:prSet/>
      <dgm:spPr/>
      <dgm:t>
        <a:bodyPr/>
        <a:lstStyle/>
        <a:p>
          <a:endParaRPr lang="en-US"/>
        </a:p>
      </dgm:t>
    </dgm:pt>
    <dgm:pt modelId="{D8F0A15D-E73A-4E04-ABC9-22DF5140C6BE}" type="sibTrans" cxnId="{808E6725-AED8-4637-A59C-5D4D67913F39}">
      <dgm:prSet/>
      <dgm:spPr/>
      <dgm:t>
        <a:bodyPr/>
        <a:lstStyle/>
        <a:p>
          <a:endParaRPr lang="en-US"/>
        </a:p>
      </dgm:t>
    </dgm:pt>
    <dgm:pt modelId="{E3AE6CAB-F4E1-49F6-9957-CDF4FA10D4FE}">
      <dgm:prSet/>
      <dgm:spPr/>
      <dgm:t>
        <a:bodyPr/>
        <a:lstStyle/>
        <a:p>
          <a:r>
            <a:rPr lang="en-IN"/>
            <a:t>SORTING POOL</a:t>
          </a:r>
          <a:endParaRPr lang="en-US"/>
        </a:p>
      </dgm:t>
    </dgm:pt>
    <dgm:pt modelId="{5BDAD593-0A80-4474-9815-6B70DE04D3DC}" type="parTrans" cxnId="{B224727D-F2D6-475A-9E88-B22C3E6BBCFA}">
      <dgm:prSet/>
      <dgm:spPr/>
      <dgm:t>
        <a:bodyPr/>
        <a:lstStyle/>
        <a:p>
          <a:endParaRPr lang="en-US"/>
        </a:p>
      </dgm:t>
    </dgm:pt>
    <dgm:pt modelId="{AC6D7F64-91EF-4081-AE69-B556ADFF19E9}" type="sibTrans" cxnId="{B224727D-F2D6-475A-9E88-B22C3E6BBCFA}">
      <dgm:prSet/>
      <dgm:spPr/>
      <dgm:t>
        <a:bodyPr/>
        <a:lstStyle/>
        <a:p>
          <a:endParaRPr lang="en-US"/>
        </a:p>
      </dgm:t>
    </dgm:pt>
    <dgm:pt modelId="{A5F98DB8-3343-4BB7-A34B-2FF561977B13}">
      <dgm:prSet/>
      <dgm:spPr/>
      <dgm:t>
        <a:bodyPr/>
        <a:lstStyle/>
        <a:p>
          <a:r>
            <a:rPr lang="en-IN" dirty="0"/>
            <a:t>USER SESSION DATA</a:t>
          </a:r>
          <a:endParaRPr lang="en-US" dirty="0"/>
        </a:p>
      </dgm:t>
    </dgm:pt>
    <dgm:pt modelId="{5AEF710F-F968-4CDD-816E-D30DDE4FB765}" type="parTrans" cxnId="{6BF1C8F8-C83D-4D47-984C-400EF1CC9092}">
      <dgm:prSet/>
      <dgm:spPr/>
      <dgm:t>
        <a:bodyPr/>
        <a:lstStyle/>
        <a:p>
          <a:endParaRPr lang="en-US"/>
        </a:p>
      </dgm:t>
    </dgm:pt>
    <dgm:pt modelId="{024AC420-93D8-4855-AAAC-E11A3B19F21B}" type="sibTrans" cxnId="{6BF1C8F8-C83D-4D47-984C-400EF1CC9092}">
      <dgm:prSet/>
      <dgm:spPr/>
      <dgm:t>
        <a:bodyPr/>
        <a:lstStyle/>
        <a:p>
          <a:endParaRPr lang="en-US"/>
        </a:p>
      </dgm:t>
    </dgm:pt>
    <dgm:pt modelId="{757F071B-8562-4025-8705-B6649019E3C9}">
      <dgm:prSet/>
      <dgm:spPr/>
      <dgm:t>
        <a:bodyPr/>
        <a:lstStyle/>
        <a:p>
          <a:r>
            <a:rPr lang="en-IN"/>
            <a:t>DICTIONARY CACHE</a:t>
          </a:r>
          <a:endParaRPr lang="en-US"/>
        </a:p>
      </dgm:t>
    </dgm:pt>
    <dgm:pt modelId="{9F1757D4-535F-4BC1-ABB3-B4C6092B91C8}" type="parTrans" cxnId="{E4884622-1548-4A3E-872F-B8C605DB5FB9}">
      <dgm:prSet/>
      <dgm:spPr/>
      <dgm:t>
        <a:bodyPr/>
        <a:lstStyle/>
        <a:p>
          <a:endParaRPr lang="en-US"/>
        </a:p>
      </dgm:t>
    </dgm:pt>
    <dgm:pt modelId="{A4E53C25-D93C-467A-AA57-E0BE6254021F}" type="sibTrans" cxnId="{E4884622-1548-4A3E-872F-B8C605DB5FB9}">
      <dgm:prSet/>
      <dgm:spPr/>
      <dgm:t>
        <a:bodyPr/>
        <a:lstStyle/>
        <a:p>
          <a:endParaRPr lang="en-US"/>
        </a:p>
      </dgm:t>
    </dgm:pt>
    <dgm:pt modelId="{59D1F425-E8FB-42B3-831F-127A6A544EDB}">
      <dgm:prSet/>
      <dgm:spPr/>
      <dgm:t>
        <a:bodyPr/>
        <a:lstStyle/>
        <a:p>
          <a:r>
            <a:rPr lang="en-IN"/>
            <a:t>GLOBAL POOL</a:t>
          </a:r>
          <a:endParaRPr lang="en-US"/>
        </a:p>
      </dgm:t>
    </dgm:pt>
    <dgm:pt modelId="{7421BBA5-DED3-4406-AE95-4FA9E7779998}" type="parTrans" cxnId="{76862E2A-39E2-400D-B00C-71F2C3BEFC90}">
      <dgm:prSet/>
      <dgm:spPr/>
      <dgm:t>
        <a:bodyPr/>
        <a:lstStyle/>
        <a:p>
          <a:endParaRPr lang="en-US"/>
        </a:p>
      </dgm:t>
    </dgm:pt>
    <dgm:pt modelId="{4DE26190-C80C-48ED-A4DE-C7E5776A97AC}" type="sibTrans" cxnId="{76862E2A-39E2-400D-B00C-71F2C3BEFC90}">
      <dgm:prSet/>
      <dgm:spPr/>
      <dgm:t>
        <a:bodyPr/>
        <a:lstStyle/>
        <a:p>
          <a:endParaRPr lang="en-US"/>
        </a:p>
      </dgm:t>
    </dgm:pt>
    <dgm:pt modelId="{FFF86617-C495-4BEC-8AFC-A2A8C11813CB}" type="pres">
      <dgm:prSet presAssocID="{D65DD6AA-CE6E-4593-A3A9-D37857A41C42}" presName="vert0" presStyleCnt="0">
        <dgm:presLayoutVars>
          <dgm:dir/>
          <dgm:animOne val="branch"/>
          <dgm:animLvl val="lvl"/>
        </dgm:presLayoutVars>
      </dgm:prSet>
      <dgm:spPr/>
    </dgm:pt>
    <dgm:pt modelId="{A00FDCF0-3058-4B4F-AAD7-6B1821E07F27}" type="pres">
      <dgm:prSet presAssocID="{E56B9375-B258-4FAF-B34F-4CCF3D8A0DEE}" presName="thickLine" presStyleLbl="alignNode1" presStyleIdx="0" presStyleCnt="7"/>
      <dgm:spPr/>
    </dgm:pt>
    <dgm:pt modelId="{F5A0922B-4EBE-4700-9E1C-5F1AF0634E92}" type="pres">
      <dgm:prSet presAssocID="{E56B9375-B258-4FAF-B34F-4CCF3D8A0DEE}" presName="horz1" presStyleCnt="0"/>
      <dgm:spPr/>
    </dgm:pt>
    <dgm:pt modelId="{BA397E55-7868-4900-970F-B760F7CFEB61}" type="pres">
      <dgm:prSet presAssocID="{E56B9375-B258-4FAF-B34F-4CCF3D8A0DEE}" presName="tx1" presStyleLbl="revTx" presStyleIdx="0" presStyleCnt="7"/>
      <dgm:spPr/>
    </dgm:pt>
    <dgm:pt modelId="{7D55E929-08FF-4804-ACBD-949E5BDDCA6A}" type="pres">
      <dgm:prSet presAssocID="{E56B9375-B258-4FAF-B34F-4CCF3D8A0DEE}" presName="vert1" presStyleCnt="0"/>
      <dgm:spPr/>
    </dgm:pt>
    <dgm:pt modelId="{D574778A-2FE3-4B2B-94FD-A15EAF200772}" type="pres">
      <dgm:prSet presAssocID="{500F5388-8AD3-4E65-8592-1B6081891444}" presName="thickLine" presStyleLbl="alignNode1" presStyleIdx="1" presStyleCnt="7"/>
      <dgm:spPr/>
    </dgm:pt>
    <dgm:pt modelId="{C3F30DD4-3E15-4BFB-9877-312ABDD863A4}" type="pres">
      <dgm:prSet presAssocID="{500F5388-8AD3-4E65-8592-1B6081891444}" presName="horz1" presStyleCnt="0"/>
      <dgm:spPr/>
    </dgm:pt>
    <dgm:pt modelId="{ED94CE7F-913D-4F6E-B3CC-0A49F126D057}" type="pres">
      <dgm:prSet presAssocID="{500F5388-8AD3-4E65-8592-1B6081891444}" presName="tx1" presStyleLbl="revTx" presStyleIdx="1" presStyleCnt="7"/>
      <dgm:spPr/>
    </dgm:pt>
    <dgm:pt modelId="{B4A01D81-DF9E-4132-AE78-F128256BAC7C}" type="pres">
      <dgm:prSet presAssocID="{500F5388-8AD3-4E65-8592-1B6081891444}" presName="vert1" presStyleCnt="0"/>
      <dgm:spPr/>
    </dgm:pt>
    <dgm:pt modelId="{DAFC1126-E5AD-4A4A-BC7A-FA9D3A09C86B}" type="pres">
      <dgm:prSet presAssocID="{B923F524-A5D6-45E7-9FD6-A6DC70345038}" presName="thickLine" presStyleLbl="alignNode1" presStyleIdx="2" presStyleCnt="7"/>
      <dgm:spPr/>
    </dgm:pt>
    <dgm:pt modelId="{C2A68C55-C4AA-4A1D-8FCF-AF0F6DEBB843}" type="pres">
      <dgm:prSet presAssocID="{B923F524-A5D6-45E7-9FD6-A6DC70345038}" presName="horz1" presStyleCnt="0"/>
      <dgm:spPr/>
    </dgm:pt>
    <dgm:pt modelId="{950FF014-4258-4F5B-842F-500EBBFFFB28}" type="pres">
      <dgm:prSet presAssocID="{B923F524-A5D6-45E7-9FD6-A6DC70345038}" presName="tx1" presStyleLbl="revTx" presStyleIdx="2" presStyleCnt="7"/>
      <dgm:spPr/>
    </dgm:pt>
    <dgm:pt modelId="{01AAB88B-3F1E-4A2E-A70B-35DD4302E946}" type="pres">
      <dgm:prSet presAssocID="{B923F524-A5D6-45E7-9FD6-A6DC70345038}" presName="vert1" presStyleCnt="0"/>
      <dgm:spPr/>
    </dgm:pt>
    <dgm:pt modelId="{D3F5F1AA-D51B-4EEB-B910-36E04F2D6550}" type="pres">
      <dgm:prSet presAssocID="{E3AE6CAB-F4E1-49F6-9957-CDF4FA10D4FE}" presName="thickLine" presStyleLbl="alignNode1" presStyleIdx="3" presStyleCnt="7"/>
      <dgm:spPr/>
    </dgm:pt>
    <dgm:pt modelId="{9899D272-7A68-4383-9ABC-8017278C4918}" type="pres">
      <dgm:prSet presAssocID="{E3AE6CAB-F4E1-49F6-9957-CDF4FA10D4FE}" presName="horz1" presStyleCnt="0"/>
      <dgm:spPr/>
    </dgm:pt>
    <dgm:pt modelId="{69E5C8C4-6590-45A6-B922-266097E9BC5D}" type="pres">
      <dgm:prSet presAssocID="{E3AE6CAB-F4E1-49F6-9957-CDF4FA10D4FE}" presName="tx1" presStyleLbl="revTx" presStyleIdx="3" presStyleCnt="7"/>
      <dgm:spPr/>
    </dgm:pt>
    <dgm:pt modelId="{8C27132C-06D4-4E8A-8DE5-7D9B70CF2765}" type="pres">
      <dgm:prSet presAssocID="{E3AE6CAB-F4E1-49F6-9957-CDF4FA10D4FE}" presName="vert1" presStyleCnt="0"/>
      <dgm:spPr/>
    </dgm:pt>
    <dgm:pt modelId="{8D044DB0-E3DD-429F-8466-D0C57EFDDF07}" type="pres">
      <dgm:prSet presAssocID="{A5F98DB8-3343-4BB7-A34B-2FF561977B13}" presName="thickLine" presStyleLbl="alignNode1" presStyleIdx="4" presStyleCnt="7"/>
      <dgm:spPr/>
    </dgm:pt>
    <dgm:pt modelId="{2593C4CC-AF21-44A4-BE7F-17D3A3FE68C3}" type="pres">
      <dgm:prSet presAssocID="{A5F98DB8-3343-4BB7-A34B-2FF561977B13}" presName="horz1" presStyleCnt="0"/>
      <dgm:spPr/>
    </dgm:pt>
    <dgm:pt modelId="{050715A7-E8A5-4B5D-A9BD-2104CF440C4D}" type="pres">
      <dgm:prSet presAssocID="{A5F98DB8-3343-4BB7-A34B-2FF561977B13}" presName="tx1" presStyleLbl="revTx" presStyleIdx="4" presStyleCnt="7"/>
      <dgm:spPr/>
    </dgm:pt>
    <dgm:pt modelId="{3A1BB4B5-17A5-40B3-A08E-1E7D074B775F}" type="pres">
      <dgm:prSet presAssocID="{A5F98DB8-3343-4BB7-A34B-2FF561977B13}" presName="vert1" presStyleCnt="0"/>
      <dgm:spPr/>
    </dgm:pt>
    <dgm:pt modelId="{BE558542-50D3-433A-AC91-3DC4C6684817}" type="pres">
      <dgm:prSet presAssocID="{757F071B-8562-4025-8705-B6649019E3C9}" presName="thickLine" presStyleLbl="alignNode1" presStyleIdx="5" presStyleCnt="7"/>
      <dgm:spPr/>
    </dgm:pt>
    <dgm:pt modelId="{3A2BF137-8B11-4C6A-B38A-47A21043466F}" type="pres">
      <dgm:prSet presAssocID="{757F071B-8562-4025-8705-B6649019E3C9}" presName="horz1" presStyleCnt="0"/>
      <dgm:spPr/>
    </dgm:pt>
    <dgm:pt modelId="{06505179-3FCC-498B-885B-351F5D19F250}" type="pres">
      <dgm:prSet presAssocID="{757F071B-8562-4025-8705-B6649019E3C9}" presName="tx1" presStyleLbl="revTx" presStyleIdx="5" presStyleCnt="7"/>
      <dgm:spPr/>
    </dgm:pt>
    <dgm:pt modelId="{41140099-1E95-4473-8BFA-DE0A98FCF0C6}" type="pres">
      <dgm:prSet presAssocID="{757F071B-8562-4025-8705-B6649019E3C9}" presName="vert1" presStyleCnt="0"/>
      <dgm:spPr/>
    </dgm:pt>
    <dgm:pt modelId="{496ECBA6-D6E4-4D47-A2E5-F30D29BCB54C}" type="pres">
      <dgm:prSet presAssocID="{59D1F425-E8FB-42B3-831F-127A6A544EDB}" presName="thickLine" presStyleLbl="alignNode1" presStyleIdx="6" presStyleCnt="7"/>
      <dgm:spPr/>
    </dgm:pt>
    <dgm:pt modelId="{18D4DDE1-8732-45A4-A087-43A2DF7CE094}" type="pres">
      <dgm:prSet presAssocID="{59D1F425-E8FB-42B3-831F-127A6A544EDB}" presName="horz1" presStyleCnt="0"/>
      <dgm:spPr/>
    </dgm:pt>
    <dgm:pt modelId="{824F7520-50F8-4B3A-885D-40269A4C0DE1}" type="pres">
      <dgm:prSet presAssocID="{59D1F425-E8FB-42B3-831F-127A6A544EDB}" presName="tx1" presStyleLbl="revTx" presStyleIdx="6" presStyleCnt="7"/>
      <dgm:spPr/>
    </dgm:pt>
    <dgm:pt modelId="{ADDFD0CC-E6C1-4EA1-8D66-8195DFCC3EDD}" type="pres">
      <dgm:prSet presAssocID="{59D1F425-E8FB-42B3-831F-127A6A544EDB}" presName="vert1" presStyleCnt="0"/>
      <dgm:spPr/>
    </dgm:pt>
  </dgm:ptLst>
  <dgm:cxnLst>
    <dgm:cxn modelId="{99CECD00-FA2D-4402-A412-2A197E7884B4}" type="presOf" srcId="{A5F98DB8-3343-4BB7-A34B-2FF561977B13}" destId="{050715A7-E8A5-4B5D-A9BD-2104CF440C4D}" srcOrd="0" destOrd="0" presId="urn:microsoft.com/office/officeart/2008/layout/LinedList"/>
    <dgm:cxn modelId="{E4884622-1548-4A3E-872F-B8C605DB5FB9}" srcId="{D65DD6AA-CE6E-4593-A3A9-D37857A41C42}" destId="{757F071B-8562-4025-8705-B6649019E3C9}" srcOrd="5" destOrd="0" parTransId="{9F1757D4-535F-4BC1-ABB3-B4C6092B91C8}" sibTransId="{A4E53C25-D93C-467A-AA57-E0BE6254021F}"/>
    <dgm:cxn modelId="{808E6725-AED8-4637-A59C-5D4D67913F39}" srcId="{D65DD6AA-CE6E-4593-A3A9-D37857A41C42}" destId="{B923F524-A5D6-45E7-9FD6-A6DC70345038}" srcOrd="2" destOrd="0" parTransId="{CEC08402-5631-40AB-AD8B-BD54F7809A4A}" sibTransId="{D8F0A15D-E73A-4E04-ABC9-22DF5140C6BE}"/>
    <dgm:cxn modelId="{76862E2A-39E2-400D-B00C-71F2C3BEFC90}" srcId="{D65DD6AA-CE6E-4593-A3A9-D37857A41C42}" destId="{59D1F425-E8FB-42B3-831F-127A6A544EDB}" srcOrd="6" destOrd="0" parTransId="{7421BBA5-DED3-4406-AE95-4FA9E7779998}" sibTransId="{4DE26190-C80C-48ED-A4DE-C7E5776A97AC}"/>
    <dgm:cxn modelId="{7EE5D332-909D-448F-A3E2-C4D0EAD47EE0}" srcId="{D65DD6AA-CE6E-4593-A3A9-D37857A41C42}" destId="{E56B9375-B258-4FAF-B34F-4CCF3D8A0DEE}" srcOrd="0" destOrd="0" parTransId="{F2D4532F-E1FB-4877-8187-957A0DCA4440}" sibTransId="{A75BBDD1-B9E0-4B04-9775-9C793B310225}"/>
    <dgm:cxn modelId="{A4B54645-476D-4451-ABD3-719C20324638}" srcId="{D65DD6AA-CE6E-4593-A3A9-D37857A41C42}" destId="{500F5388-8AD3-4E65-8592-1B6081891444}" srcOrd="1" destOrd="0" parTransId="{0A7B74C6-08F2-4D50-9073-65EDE8548412}" sibTransId="{F23061B7-1FF1-4383-9058-1DCA15388F5F}"/>
    <dgm:cxn modelId="{CBD1594A-437C-49BC-B92F-A03B0D059174}" type="presOf" srcId="{500F5388-8AD3-4E65-8592-1B6081891444}" destId="{ED94CE7F-913D-4F6E-B3CC-0A49F126D057}" srcOrd="0" destOrd="0" presId="urn:microsoft.com/office/officeart/2008/layout/LinedList"/>
    <dgm:cxn modelId="{6E79D552-AF03-4CEA-BE73-D7748A4FC6B7}" type="presOf" srcId="{E56B9375-B258-4FAF-B34F-4CCF3D8A0DEE}" destId="{BA397E55-7868-4900-970F-B760F7CFEB61}" srcOrd="0" destOrd="0" presId="urn:microsoft.com/office/officeart/2008/layout/LinedList"/>
    <dgm:cxn modelId="{95222574-5D70-419F-8675-19C8FB907243}" type="presOf" srcId="{59D1F425-E8FB-42B3-831F-127A6A544EDB}" destId="{824F7520-50F8-4B3A-885D-40269A4C0DE1}" srcOrd="0" destOrd="0" presId="urn:microsoft.com/office/officeart/2008/layout/LinedList"/>
    <dgm:cxn modelId="{B224727D-F2D6-475A-9E88-B22C3E6BBCFA}" srcId="{D65DD6AA-CE6E-4593-A3A9-D37857A41C42}" destId="{E3AE6CAB-F4E1-49F6-9957-CDF4FA10D4FE}" srcOrd="3" destOrd="0" parTransId="{5BDAD593-0A80-4474-9815-6B70DE04D3DC}" sibTransId="{AC6D7F64-91EF-4081-AE69-B556ADFF19E9}"/>
    <dgm:cxn modelId="{5A527984-9B20-460F-B6FB-57475785995B}" type="presOf" srcId="{D65DD6AA-CE6E-4593-A3A9-D37857A41C42}" destId="{FFF86617-C495-4BEC-8AFC-A2A8C11813CB}" srcOrd="0" destOrd="0" presId="urn:microsoft.com/office/officeart/2008/layout/LinedList"/>
    <dgm:cxn modelId="{D5502CA7-6761-4CF5-A7E5-D2B74CEADB8E}" type="presOf" srcId="{E3AE6CAB-F4E1-49F6-9957-CDF4FA10D4FE}" destId="{69E5C8C4-6590-45A6-B922-266097E9BC5D}" srcOrd="0" destOrd="0" presId="urn:microsoft.com/office/officeart/2008/layout/LinedList"/>
    <dgm:cxn modelId="{0067C1AC-E4FC-490C-BAC0-648DAE4CA0B9}" type="presOf" srcId="{B923F524-A5D6-45E7-9FD6-A6DC70345038}" destId="{950FF014-4258-4F5B-842F-500EBBFFFB28}" srcOrd="0" destOrd="0" presId="urn:microsoft.com/office/officeart/2008/layout/LinedList"/>
    <dgm:cxn modelId="{7D6CCCED-B327-444F-B58F-6FAA0AD99B79}" type="presOf" srcId="{757F071B-8562-4025-8705-B6649019E3C9}" destId="{06505179-3FCC-498B-885B-351F5D19F250}" srcOrd="0" destOrd="0" presId="urn:microsoft.com/office/officeart/2008/layout/LinedList"/>
    <dgm:cxn modelId="{6BF1C8F8-C83D-4D47-984C-400EF1CC9092}" srcId="{D65DD6AA-CE6E-4593-A3A9-D37857A41C42}" destId="{A5F98DB8-3343-4BB7-A34B-2FF561977B13}" srcOrd="4" destOrd="0" parTransId="{5AEF710F-F968-4CDD-816E-D30DDE4FB765}" sibTransId="{024AC420-93D8-4855-AAAC-E11A3B19F21B}"/>
    <dgm:cxn modelId="{775012A4-87F0-42BE-AA0E-47F50363BD1D}" type="presParOf" srcId="{FFF86617-C495-4BEC-8AFC-A2A8C11813CB}" destId="{A00FDCF0-3058-4B4F-AAD7-6B1821E07F27}" srcOrd="0" destOrd="0" presId="urn:microsoft.com/office/officeart/2008/layout/LinedList"/>
    <dgm:cxn modelId="{04EDEDF5-8B7F-4C9D-83C1-59073491ED9F}" type="presParOf" srcId="{FFF86617-C495-4BEC-8AFC-A2A8C11813CB}" destId="{F5A0922B-4EBE-4700-9E1C-5F1AF0634E92}" srcOrd="1" destOrd="0" presId="urn:microsoft.com/office/officeart/2008/layout/LinedList"/>
    <dgm:cxn modelId="{375F21CE-A0BC-4BF7-B1B7-4E9FACD21812}" type="presParOf" srcId="{F5A0922B-4EBE-4700-9E1C-5F1AF0634E92}" destId="{BA397E55-7868-4900-970F-B760F7CFEB61}" srcOrd="0" destOrd="0" presId="urn:microsoft.com/office/officeart/2008/layout/LinedList"/>
    <dgm:cxn modelId="{D776C2D5-56E7-43C6-9630-43B223D026FC}" type="presParOf" srcId="{F5A0922B-4EBE-4700-9E1C-5F1AF0634E92}" destId="{7D55E929-08FF-4804-ACBD-949E5BDDCA6A}" srcOrd="1" destOrd="0" presId="urn:microsoft.com/office/officeart/2008/layout/LinedList"/>
    <dgm:cxn modelId="{9AA5F162-AC0A-45B0-8D7F-F41BD75B670C}" type="presParOf" srcId="{FFF86617-C495-4BEC-8AFC-A2A8C11813CB}" destId="{D574778A-2FE3-4B2B-94FD-A15EAF200772}" srcOrd="2" destOrd="0" presId="urn:microsoft.com/office/officeart/2008/layout/LinedList"/>
    <dgm:cxn modelId="{B2A36509-DD80-472B-878F-83980837F8B8}" type="presParOf" srcId="{FFF86617-C495-4BEC-8AFC-A2A8C11813CB}" destId="{C3F30DD4-3E15-4BFB-9877-312ABDD863A4}" srcOrd="3" destOrd="0" presId="urn:microsoft.com/office/officeart/2008/layout/LinedList"/>
    <dgm:cxn modelId="{62B6BADE-AF77-46D4-8A7F-B133D38425F1}" type="presParOf" srcId="{C3F30DD4-3E15-4BFB-9877-312ABDD863A4}" destId="{ED94CE7F-913D-4F6E-B3CC-0A49F126D057}" srcOrd="0" destOrd="0" presId="urn:microsoft.com/office/officeart/2008/layout/LinedList"/>
    <dgm:cxn modelId="{63C4C76F-2774-42E1-A32B-512494E61F86}" type="presParOf" srcId="{C3F30DD4-3E15-4BFB-9877-312ABDD863A4}" destId="{B4A01D81-DF9E-4132-AE78-F128256BAC7C}" srcOrd="1" destOrd="0" presId="urn:microsoft.com/office/officeart/2008/layout/LinedList"/>
    <dgm:cxn modelId="{9DD0CD0C-1582-4C5D-946E-13C5BCFD7EFD}" type="presParOf" srcId="{FFF86617-C495-4BEC-8AFC-A2A8C11813CB}" destId="{DAFC1126-E5AD-4A4A-BC7A-FA9D3A09C86B}" srcOrd="4" destOrd="0" presId="urn:microsoft.com/office/officeart/2008/layout/LinedList"/>
    <dgm:cxn modelId="{CF934AA6-758E-46C7-A9A7-3EF061734630}" type="presParOf" srcId="{FFF86617-C495-4BEC-8AFC-A2A8C11813CB}" destId="{C2A68C55-C4AA-4A1D-8FCF-AF0F6DEBB843}" srcOrd="5" destOrd="0" presId="urn:microsoft.com/office/officeart/2008/layout/LinedList"/>
    <dgm:cxn modelId="{6328403B-A205-4210-B940-D22259D1CB86}" type="presParOf" srcId="{C2A68C55-C4AA-4A1D-8FCF-AF0F6DEBB843}" destId="{950FF014-4258-4F5B-842F-500EBBFFFB28}" srcOrd="0" destOrd="0" presId="urn:microsoft.com/office/officeart/2008/layout/LinedList"/>
    <dgm:cxn modelId="{6CF4F067-F7C7-447C-9145-3428DB003B86}" type="presParOf" srcId="{C2A68C55-C4AA-4A1D-8FCF-AF0F6DEBB843}" destId="{01AAB88B-3F1E-4A2E-A70B-35DD4302E946}" srcOrd="1" destOrd="0" presId="urn:microsoft.com/office/officeart/2008/layout/LinedList"/>
    <dgm:cxn modelId="{EC366558-ECA4-453F-B079-BEBF9E98327E}" type="presParOf" srcId="{FFF86617-C495-4BEC-8AFC-A2A8C11813CB}" destId="{D3F5F1AA-D51B-4EEB-B910-36E04F2D6550}" srcOrd="6" destOrd="0" presId="urn:microsoft.com/office/officeart/2008/layout/LinedList"/>
    <dgm:cxn modelId="{A05AEC59-5E60-4B3A-961A-4DC4B0C05756}" type="presParOf" srcId="{FFF86617-C495-4BEC-8AFC-A2A8C11813CB}" destId="{9899D272-7A68-4383-9ABC-8017278C4918}" srcOrd="7" destOrd="0" presId="urn:microsoft.com/office/officeart/2008/layout/LinedList"/>
    <dgm:cxn modelId="{D51F18A0-0295-4FD5-A820-C31A09FFC047}" type="presParOf" srcId="{9899D272-7A68-4383-9ABC-8017278C4918}" destId="{69E5C8C4-6590-45A6-B922-266097E9BC5D}" srcOrd="0" destOrd="0" presId="urn:microsoft.com/office/officeart/2008/layout/LinedList"/>
    <dgm:cxn modelId="{599F574C-4403-4286-8F12-B269B7204835}" type="presParOf" srcId="{9899D272-7A68-4383-9ABC-8017278C4918}" destId="{8C27132C-06D4-4E8A-8DE5-7D9B70CF2765}" srcOrd="1" destOrd="0" presId="urn:microsoft.com/office/officeart/2008/layout/LinedList"/>
    <dgm:cxn modelId="{896E10E4-E3C6-4498-92DF-2BB9C88068F6}" type="presParOf" srcId="{FFF86617-C495-4BEC-8AFC-A2A8C11813CB}" destId="{8D044DB0-E3DD-429F-8466-D0C57EFDDF07}" srcOrd="8" destOrd="0" presId="urn:microsoft.com/office/officeart/2008/layout/LinedList"/>
    <dgm:cxn modelId="{550050D1-61E9-4ED6-A842-47C257E37598}" type="presParOf" srcId="{FFF86617-C495-4BEC-8AFC-A2A8C11813CB}" destId="{2593C4CC-AF21-44A4-BE7F-17D3A3FE68C3}" srcOrd="9" destOrd="0" presId="urn:microsoft.com/office/officeart/2008/layout/LinedList"/>
    <dgm:cxn modelId="{C11C9DAA-F72D-44F8-95D8-FE7E9B263E5E}" type="presParOf" srcId="{2593C4CC-AF21-44A4-BE7F-17D3A3FE68C3}" destId="{050715A7-E8A5-4B5D-A9BD-2104CF440C4D}" srcOrd="0" destOrd="0" presId="urn:microsoft.com/office/officeart/2008/layout/LinedList"/>
    <dgm:cxn modelId="{F7C35263-ADAA-4F4E-866A-CED0759722AE}" type="presParOf" srcId="{2593C4CC-AF21-44A4-BE7F-17D3A3FE68C3}" destId="{3A1BB4B5-17A5-40B3-A08E-1E7D074B775F}" srcOrd="1" destOrd="0" presId="urn:microsoft.com/office/officeart/2008/layout/LinedList"/>
    <dgm:cxn modelId="{96FA1145-4A3E-4AEB-A7E1-78859A561509}" type="presParOf" srcId="{FFF86617-C495-4BEC-8AFC-A2A8C11813CB}" destId="{BE558542-50D3-433A-AC91-3DC4C6684817}" srcOrd="10" destOrd="0" presId="urn:microsoft.com/office/officeart/2008/layout/LinedList"/>
    <dgm:cxn modelId="{35CD5EE9-5151-4D27-81BC-3E87F1A100FB}" type="presParOf" srcId="{FFF86617-C495-4BEC-8AFC-A2A8C11813CB}" destId="{3A2BF137-8B11-4C6A-B38A-47A21043466F}" srcOrd="11" destOrd="0" presId="urn:microsoft.com/office/officeart/2008/layout/LinedList"/>
    <dgm:cxn modelId="{4EB36BA3-9181-4F3A-AD1E-1EC143FEE668}" type="presParOf" srcId="{3A2BF137-8B11-4C6A-B38A-47A21043466F}" destId="{06505179-3FCC-498B-885B-351F5D19F250}" srcOrd="0" destOrd="0" presId="urn:microsoft.com/office/officeart/2008/layout/LinedList"/>
    <dgm:cxn modelId="{02AA11AF-64FA-4880-A397-79ED514924E8}" type="presParOf" srcId="{3A2BF137-8B11-4C6A-B38A-47A21043466F}" destId="{41140099-1E95-4473-8BFA-DE0A98FCF0C6}" srcOrd="1" destOrd="0" presId="urn:microsoft.com/office/officeart/2008/layout/LinedList"/>
    <dgm:cxn modelId="{06B6C741-D7F0-426F-A40D-9057AD456D82}" type="presParOf" srcId="{FFF86617-C495-4BEC-8AFC-A2A8C11813CB}" destId="{496ECBA6-D6E4-4D47-A2E5-F30D29BCB54C}" srcOrd="12" destOrd="0" presId="urn:microsoft.com/office/officeart/2008/layout/LinedList"/>
    <dgm:cxn modelId="{C61F812F-0540-450E-AEE6-F34505BF5B10}" type="presParOf" srcId="{FFF86617-C495-4BEC-8AFC-A2A8C11813CB}" destId="{18D4DDE1-8732-45A4-A087-43A2DF7CE094}" srcOrd="13" destOrd="0" presId="urn:microsoft.com/office/officeart/2008/layout/LinedList"/>
    <dgm:cxn modelId="{D5D4FA7B-F6C9-44AF-92AC-909FB31969A3}" type="presParOf" srcId="{18D4DDE1-8732-45A4-A087-43A2DF7CE094}" destId="{824F7520-50F8-4B3A-885D-40269A4C0DE1}" srcOrd="0" destOrd="0" presId="urn:microsoft.com/office/officeart/2008/layout/LinedList"/>
    <dgm:cxn modelId="{0C7A1FC1-15C5-46AD-9087-5EEACD27F5DF}" type="presParOf" srcId="{18D4DDE1-8732-45A4-A087-43A2DF7CE094}" destId="{ADDFD0CC-E6C1-4EA1-8D66-8195DFCC3E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193ED7-BF1A-4CDD-BE94-134A8834E2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C65D27-8D27-4AFB-A59B-794A11FE395D}">
      <dgm:prSet/>
      <dgm:spPr/>
      <dgm:t>
        <a:bodyPr/>
        <a:lstStyle/>
        <a:p>
          <a:r>
            <a:rPr lang="en-US"/>
            <a:t>The message portion of shared memory contains the message buffers that the shared-memory communication interface uses. The amount of space required for these buffers depends on the number of user connections that you allow using a given networking interface.</a:t>
          </a:r>
        </a:p>
      </dgm:t>
    </dgm:pt>
    <dgm:pt modelId="{B346F526-DB67-4F0F-8D57-80A536F22943}" type="parTrans" cxnId="{340A97E9-D9FF-42F3-9040-4A8AD8509ADF}">
      <dgm:prSet/>
      <dgm:spPr/>
      <dgm:t>
        <a:bodyPr/>
        <a:lstStyle/>
        <a:p>
          <a:endParaRPr lang="en-US"/>
        </a:p>
      </dgm:t>
    </dgm:pt>
    <dgm:pt modelId="{048EC988-1EFA-493B-82DD-3177119C6959}" type="sibTrans" cxnId="{340A97E9-D9FF-42F3-9040-4A8AD8509ADF}">
      <dgm:prSet/>
      <dgm:spPr/>
      <dgm:t>
        <a:bodyPr/>
        <a:lstStyle/>
        <a:p>
          <a:endParaRPr lang="en-US"/>
        </a:p>
      </dgm:t>
    </dgm:pt>
    <dgm:pt modelId="{A3AC4F41-0970-43AD-AB92-B32E170E2320}">
      <dgm:prSet/>
      <dgm:spPr/>
      <dgm:t>
        <a:bodyPr/>
        <a:lstStyle/>
        <a:p>
          <a:r>
            <a:rPr lang="en-US" b="1" dirty="0" err="1"/>
            <a:t>msegsize</a:t>
          </a:r>
          <a:r>
            <a:rPr lang="en-US" b="1" dirty="0"/>
            <a:t> = (10,531 * </a:t>
          </a:r>
          <a:r>
            <a:rPr lang="en-US" b="1" dirty="0" err="1"/>
            <a:t>ipcshm_conn</a:t>
          </a:r>
          <a:r>
            <a:rPr lang="en-US" b="1" dirty="0"/>
            <a:t> + 50,000)/1024</a:t>
          </a:r>
          <a:endParaRPr lang="en-US" dirty="0"/>
        </a:p>
      </dgm:t>
    </dgm:pt>
    <dgm:pt modelId="{C4E51F0F-01FD-49FD-B159-E25C7A244EB7}" type="parTrans" cxnId="{8029A5A6-70F1-4036-A68F-24CC7EB042D2}">
      <dgm:prSet/>
      <dgm:spPr/>
      <dgm:t>
        <a:bodyPr/>
        <a:lstStyle/>
        <a:p>
          <a:endParaRPr lang="en-US"/>
        </a:p>
      </dgm:t>
    </dgm:pt>
    <dgm:pt modelId="{B12C2860-0B07-4ADE-9044-D9E976C9C4C8}" type="sibTrans" cxnId="{8029A5A6-70F1-4036-A68F-24CC7EB042D2}">
      <dgm:prSet/>
      <dgm:spPr/>
      <dgm:t>
        <a:bodyPr/>
        <a:lstStyle/>
        <a:p>
          <a:endParaRPr lang="en-US"/>
        </a:p>
      </dgm:t>
    </dgm:pt>
    <dgm:pt modelId="{06C0B062-0FC5-46FE-9F95-839515456059}" type="pres">
      <dgm:prSet presAssocID="{20193ED7-BF1A-4CDD-BE94-134A8834E268}" presName="linear" presStyleCnt="0">
        <dgm:presLayoutVars>
          <dgm:animLvl val="lvl"/>
          <dgm:resizeHandles val="exact"/>
        </dgm:presLayoutVars>
      </dgm:prSet>
      <dgm:spPr/>
    </dgm:pt>
    <dgm:pt modelId="{D186C223-9258-4EF7-9EB5-C4F63E27DBF7}" type="pres">
      <dgm:prSet presAssocID="{3AC65D27-8D27-4AFB-A59B-794A11FE39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3702F0A-5725-4496-AD88-42A2FEBF39F6}" type="pres">
      <dgm:prSet presAssocID="{048EC988-1EFA-493B-82DD-3177119C6959}" presName="spacer" presStyleCnt="0"/>
      <dgm:spPr/>
    </dgm:pt>
    <dgm:pt modelId="{60481F77-AEFF-4860-9579-837D1B41A972}" type="pres">
      <dgm:prSet presAssocID="{A3AC4F41-0970-43AD-AB92-B32E170E2320}" presName="parentText" presStyleLbl="node1" presStyleIdx="1" presStyleCnt="2" custLinFactNeighborX="-298">
        <dgm:presLayoutVars>
          <dgm:chMax val="0"/>
          <dgm:bulletEnabled val="1"/>
        </dgm:presLayoutVars>
      </dgm:prSet>
      <dgm:spPr/>
    </dgm:pt>
  </dgm:ptLst>
  <dgm:cxnLst>
    <dgm:cxn modelId="{8029A5A6-70F1-4036-A68F-24CC7EB042D2}" srcId="{20193ED7-BF1A-4CDD-BE94-134A8834E268}" destId="{A3AC4F41-0970-43AD-AB92-B32E170E2320}" srcOrd="1" destOrd="0" parTransId="{C4E51F0F-01FD-49FD-B159-E25C7A244EB7}" sibTransId="{B12C2860-0B07-4ADE-9044-D9E976C9C4C8}"/>
    <dgm:cxn modelId="{138875C0-8422-4CEF-80C5-14BA5D5A8BE6}" type="presOf" srcId="{20193ED7-BF1A-4CDD-BE94-134A8834E268}" destId="{06C0B062-0FC5-46FE-9F95-839515456059}" srcOrd="0" destOrd="0" presId="urn:microsoft.com/office/officeart/2005/8/layout/vList2"/>
    <dgm:cxn modelId="{340A97E9-D9FF-42F3-9040-4A8AD8509ADF}" srcId="{20193ED7-BF1A-4CDD-BE94-134A8834E268}" destId="{3AC65D27-8D27-4AFB-A59B-794A11FE395D}" srcOrd="0" destOrd="0" parTransId="{B346F526-DB67-4F0F-8D57-80A536F22943}" sibTransId="{048EC988-1EFA-493B-82DD-3177119C6959}"/>
    <dgm:cxn modelId="{5D27B2F0-3BD3-46A8-893F-139E9511F800}" type="presOf" srcId="{A3AC4F41-0970-43AD-AB92-B32E170E2320}" destId="{60481F77-AEFF-4860-9579-837D1B41A972}" srcOrd="0" destOrd="0" presId="urn:microsoft.com/office/officeart/2005/8/layout/vList2"/>
    <dgm:cxn modelId="{A694B8F6-C519-4258-A322-310313D26AF6}" type="presOf" srcId="{3AC65D27-8D27-4AFB-A59B-794A11FE395D}" destId="{D186C223-9258-4EF7-9EB5-C4F63E27DBF7}" srcOrd="0" destOrd="0" presId="urn:microsoft.com/office/officeart/2005/8/layout/vList2"/>
    <dgm:cxn modelId="{C6F4C719-068F-4F3E-82AE-1D2C54B81F84}" type="presParOf" srcId="{06C0B062-0FC5-46FE-9F95-839515456059}" destId="{D186C223-9258-4EF7-9EB5-C4F63E27DBF7}" srcOrd="0" destOrd="0" presId="urn:microsoft.com/office/officeart/2005/8/layout/vList2"/>
    <dgm:cxn modelId="{F8ECE8EA-EF24-470B-B358-76EE457A4A5C}" type="presParOf" srcId="{06C0B062-0FC5-46FE-9F95-839515456059}" destId="{E3702F0A-5725-4496-AD88-42A2FEBF39F6}" srcOrd="1" destOrd="0" presId="urn:microsoft.com/office/officeart/2005/8/layout/vList2"/>
    <dgm:cxn modelId="{F2C58B81-636D-481B-BF40-4ADE2791319A}" type="presParOf" srcId="{06C0B062-0FC5-46FE-9F95-839515456059}" destId="{60481F77-AEFF-4860-9579-837D1B41A97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51D64-A616-4B6D-8827-36928575FE0E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098E2-C07B-49CD-9B5A-F0541E7851DB}">
      <dsp:nvSpPr>
        <dsp:cNvPr id="0" name=""/>
        <dsp:cNvSpPr/>
      </dsp:nvSpPr>
      <dsp:spPr>
        <a:xfrm>
          <a:off x="0" y="0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• Informix ESQL/C</a:t>
          </a:r>
          <a:endParaRPr lang="en-US" sz="3200" kern="1200"/>
        </a:p>
      </dsp:txBody>
      <dsp:txXfrm>
        <a:off x="0" y="0"/>
        <a:ext cx="6291714" cy="691341"/>
      </dsp:txXfrm>
    </dsp:sp>
    <dsp:sp modelId="{0EBD774B-DFCD-4E1E-BFE0-0F790BA390EF}">
      <dsp:nvSpPr>
        <dsp:cNvPr id="0" name=""/>
        <dsp:cNvSpPr/>
      </dsp:nvSpPr>
      <dsp:spPr>
        <a:xfrm>
          <a:off x="0" y="691341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112A6-154A-479A-B54B-8547FB0D061F}">
      <dsp:nvSpPr>
        <dsp:cNvPr id="0" name=""/>
        <dsp:cNvSpPr/>
      </dsp:nvSpPr>
      <dsp:spPr>
        <a:xfrm>
          <a:off x="0" y="691341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• Informix 4GL</a:t>
          </a:r>
          <a:endParaRPr lang="en-US" sz="3200" kern="1200" dirty="0"/>
        </a:p>
      </dsp:txBody>
      <dsp:txXfrm>
        <a:off x="0" y="691341"/>
        <a:ext cx="6291714" cy="691341"/>
      </dsp:txXfrm>
    </dsp:sp>
    <dsp:sp modelId="{E927C687-1CCA-4C56-AE8C-6145C1092D27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1ED3B-8990-44A8-99E9-A01207C6CCE9}">
      <dsp:nvSpPr>
        <dsp:cNvPr id="0" name=""/>
        <dsp:cNvSpPr/>
      </dsp:nvSpPr>
      <dsp:spPr>
        <a:xfrm>
          <a:off x="0" y="1382683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• Informix SQL</a:t>
          </a:r>
          <a:endParaRPr lang="en-US" sz="3200" kern="1200" dirty="0"/>
        </a:p>
      </dsp:txBody>
      <dsp:txXfrm>
        <a:off x="0" y="1382683"/>
        <a:ext cx="6291714" cy="691341"/>
      </dsp:txXfrm>
    </dsp:sp>
    <dsp:sp modelId="{8F765517-E754-4EF2-854D-47816107CBE5}">
      <dsp:nvSpPr>
        <dsp:cNvPr id="0" name=""/>
        <dsp:cNvSpPr/>
      </dsp:nvSpPr>
      <dsp:spPr>
        <a:xfrm>
          <a:off x="0" y="207402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372FD-D802-403E-A0FF-4CBFB5030E2B}">
      <dsp:nvSpPr>
        <dsp:cNvPr id="0" name=""/>
        <dsp:cNvSpPr/>
      </dsp:nvSpPr>
      <dsp:spPr>
        <a:xfrm>
          <a:off x="0" y="2074025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• Informix Genero (4J’s)</a:t>
          </a:r>
          <a:endParaRPr lang="en-US" sz="3200" kern="1200"/>
        </a:p>
      </dsp:txBody>
      <dsp:txXfrm>
        <a:off x="0" y="2074025"/>
        <a:ext cx="6291714" cy="691341"/>
      </dsp:txXfrm>
    </dsp:sp>
    <dsp:sp modelId="{D04FEA2F-BB7A-444D-A438-28623A24E325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4CFF7-9114-4D11-86B1-9705FFBA8CA6}">
      <dsp:nvSpPr>
        <dsp:cNvPr id="0" name=""/>
        <dsp:cNvSpPr/>
      </dsp:nvSpPr>
      <dsp:spPr>
        <a:xfrm>
          <a:off x="0" y="2765367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• Java</a:t>
          </a:r>
          <a:endParaRPr lang="en-US" sz="3200" kern="1200" dirty="0"/>
        </a:p>
      </dsp:txBody>
      <dsp:txXfrm>
        <a:off x="0" y="2765367"/>
        <a:ext cx="6291714" cy="691341"/>
      </dsp:txXfrm>
    </dsp:sp>
    <dsp:sp modelId="{BB639E7D-184E-484C-9FE2-670206106DA0}">
      <dsp:nvSpPr>
        <dsp:cNvPr id="0" name=""/>
        <dsp:cNvSpPr/>
      </dsp:nvSpPr>
      <dsp:spPr>
        <a:xfrm>
          <a:off x="0" y="345670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C90B9-2A9F-46A7-A771-62833E8431BF}">
      <dsp:nvSpPr>
        <dsp:cNvPr id="0" name=""/>
        <dsp:cNvSpPr/>
      </dsp:nvSpPr>
      <dsp:spPr>
        <a:xfrm>
          <a:off x="0" y="3456709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• PHP</a:t>
          </a:r>
          <a:endParaRPr lang="en-US" sz="3200" kern="1200"/>
        </a:p>
      </dsp:txBody>
      <dsp:txXfrm>
        <a:off x="0" y="3456709"/>
        <a:ext cx="6291714" cy="691341"/>
      </dsp:txXfrm>
    </dsp:sp>
    <dsp:sp modelId="{FA42B30D-8A00-47C6-BF49-B08BFDD3CBC1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66532-9C3E-44E4-8B3D-30A35083458A}">
      <dsp:nvSpPr>
        <dsp:cNvPr id="0" name=""/>
        <dsp:cNvSpPr/>
      </dsp:nvSpPr>
      <dsp:spPr>
        <a:xfrm>
          <a:off x="0" y="4148051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• Ruby on Rails</a:t>
          </a:r>
          <a:endParaRPr lang="en-US" sz="3200" kern="1200"/>
        </a:p>
      </dsp:txBody>
      <dsp:txXfrm>
        <a:off x="0" y="4148051"/>
        <a:ext cx="6291714" cy="691341"/>
      </dsp:txXfrm>
    </dsp:sp>
    <dsp:sp modelId="{FF58B495-6E00-4BBD-9007-0D01AAE84725}">
      <dsp:nvSpPr>
        <dsp:cNvPr id="0" name=""/>
        <dsp:cNvSpPr/>
      </dsp:nvSpPr>
      <dsp:spPr>
        <a:xfrm>
          <a:off x="0" y="4839393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10A71-C62B-4FB4-A889-2B1F64E16C5A}">
      <dsp:nvSpPr>
        <dsp:cNvPr id="0" name=""/>
        <dsp:cNvSpPr/>
      </dsp:nvSpPr>
      <dsp:spPr>
        <a:xfrm>
          <a:off x="0" y="4839393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• Perl</a:t>
          </a:r>
          <a:endParaRPr lang="en-US" sz="3200" kern="1200"/>
        </a:p>
      </dsp:txBody>
      <dsp:txXfrm>
        <a:off x="0" y="4839393"/>
        <a:ext cx="6291714" cy="691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8A508-A7E8-4471-9937-92EF2CB49493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A261F-7B8C-4598-9AC0-0959C2BC020C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AAC10-849F-4448-B191-406D5E227302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SHARED MEMORY</a:t>
          </a:r>
          <a:endParaRPr lang="en-US" sz="2200" kern="1200"/>
        </a:p>
      </dsp:txBody>
      <dsp:txXfrm>
        <a:off x="1337397" y="2284"/>
        <a:ext cx="4926242" cy="1157919"/>
      </dsp:txXfrm>
    </dsp:sp>
    <dsp:sp modelId="{24B78BAE-8D94-452C-A701-67D118AAB30F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B3121-188C-4729-BF6B-78AA5D22F6C8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F5118-7FF4-4F94-A7A9-F39B636FF186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DISK SPACE (Dbspace)</a:t>
          </a:r>
          <a:endParaRPr lang="en-US" sz="2200" kern="1200" dirty="0"/>
        </a:p>
      </dsp:txBody>
      <dsp:txXfrm>
        <a:off x="1337397" y="1449684"/>
        <a:ext cx="4926242" cy="1157919"/>
      </dsp:txXfrm>
    </dsp:sp>
    <dsp:sp modelId="{ABC6AB3B-3C74-4BCE-B666-3246659E24A0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CC082-5091-4B80-9794-0DDF3D2A2E33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0B68D-41B1-4E33-BD22-40F4BA2C0F73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SERVER PROCESS(</a:t>
          </a:r>
          <a:r>
            <a:rPr lang="en-IN" sz="2200" kern="1200" dirty="0" err="1"/>
            <a:t>oninit</a:t>
          </a:r>
          <a:r>
            <a:rPr lang="en-IN" sz="2200" kern="1200" dirty="0"/>
            <a:t>)</a:t>
          </a:r>
          <a:endParaRPr lang="en-US" sz="2200" kern="1200" dirty="0"/>
        </a:p>
      </dsp:txBody>
      <dsp:txXfrm>
        <a:off x="1337397" y="2897083"/>
        <a:ext cx="4926242" cy="1157919"/>
      </dsp:txXfrm>
    </dsp:sp>
    <dsp:sp modelId="{55F2285D-2C5A-43A8-81B9-C971EBFE7A9A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7F74B-7712-4797-883E-91921923270B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8CBCB-F36C-4317-BF74-6F4891FFADCA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CLIENT PROCESS</a:t>
          </a:r>
          <a:endParaRPr lang="en-US" sz="2200" kern="1200"/>
        </a:p>
      </dsp:txBody>
      <dsp:txXfrm>
        <a:off x="1337397" y="4344483"/>
        <a:ext cx="4926242" cy="1157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FDCF0-3058-4B4F-AAD7-6B1821E07F27}">
      <dsp:nvSpPr>
        <dsp:cNvPr id="0" name=""/>
        <dsp:cNvSpPr/>
      </dsp:nvSpPr>
      <dsp:spPr>
        <a:xfrm>
          <a:off x="0" y="677"/>
          <a:ext cx="30253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97E55-7868-4900-970F-B760F7CFEB61}">
      <dsp:nvSpPr>
        <dsp:cNvPr id="0" name=""/>
        <dsp:cNvSpPr/>
      </dsp:nvSpPr>
      <dsp:spPr>
        <a:xfrm>
          <a:off x="0" y="677"/>
          <a:ext cx="3025303" cy="792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INTERNAL TABLE</a:t>
          </a:r>
          <a:endParaRPr lang="en-US" sz="2700" kern="1200"/>
        </a:p>
      </dsp:txBody>
      <dsp:txXfrm>
        <a:off x="0" y="677"/>
        <a:ext cx="3025303" cy="792098"/>
      </dsp:txXfrm>
    </dsp:sp>
    <dsp:sp modelId="{D574778A-2FE3-4B2B-94FD-A15EAF200772}">
      <dsp:nvSpPr>
        <dsp:cNvPr id="0" name=""/>
        <dsp:cNvSpPr/>
      </dsp:nvSpPr>
      <dsp:spPr>
        <a:xfrm>
          <a:off x="0" y="792776"/>
          <a:ext cx="30253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4CE7F-913D-4F6E-B3CC-0A49F126D057}">
      <dsp:nvSpPr>
        <dsp:cNvPr id="0" name=""/>
        <dsp:cNvSpPr/>
      </dsp:nvSpPr>
      <dsp:spPr>
        <a:xfrm>
          <a:off x="0" y="792776"/>
          <a:ext cx="3025303" cy="792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PROCEDURE</a:t>
          </a:r>
          <a:endParaRPr lang="en-US" sz="2700" kern="1200"/>
        </a:p>
      </dsp:txBody>
      <dsp:txXfrm>
        <a:off x="0" y="792776"/>
        <a:ext cx="3025303" cy="792098"/>
      </dsp:txXfrm>
    </dsp:sp>
    <dsp:sp modelId="{DAFC1126-E5AD-4A4A-BC7A-FA9D3A09C86B}">
      <dsp:nvSpPr>
        <dsp:cNvPr id="0" name=""/>
        <dsp:cNvSpPr/>
      </dsp:nvSpPr>
      <dsp:spPr>
        <a:xfrm>
          <a:off x="0" y="1584875"/>
          <a:ext cx="30253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FF014-4258-4F5B-842F-500EBBFFFB28}">
      <dsp:nvSpPr>
        <dsp:cNvPr id="0" name=""/>
        <dsp:cNvSpPr/>
      </dsp:nvSpPr>
      <dsp:spPr>
        <a:xfrm>
          <a:off x="0" y="1584875"/>
          <a:ext cx="3025303" cy="792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LARGE BUFFER</a:t>
          </a:r>
          <a:endParaRPr lang="en-US" sz="2700" kern="1200" dirty="0"/>
        </a:p>
      </dsp:txBody>
      <dsp:txXfrm>
        <a:off x="0" y="1584875"/>
        <a:ext cx="3025303" cy="792098"/>
      </dsp:txXfrm>
    </dsp:sp>
    <dsp:sp modelId="{D3F5F1AA-D51B-4EEB-B910-36E04F2D6550}">
      <dsp:nvSpPr>
        <dsp:cNvPr id="0" name=""/>
        <dsp:cNvSpPr/>
      </dsp:nvSpPr>
      <dsp:spPr>
        <a:xfrm>
          <a:off x="0" y="2376974"/>
          <a:ext cx="30253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5C8C4-6590-45A6-B922-266097E9BC5D}">
      <dsp:nvSpPr>
        <dsp:cNvPr id="0" name=""/>
        <dsp:cNvSpPr/>
      </dsp:nvSpPr>
      <dsp:spPr>
        <a:xfrm>
          <a:off x="0" y="2376974"/>
          <a:ext cx="3025303" cy="792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SORTING POOL</a:t>
          </a:r>
          <a:endParaRPr lang="en-US" sz="2700" kern="1200"/>
        </a:p>
      </dsp:txBody>
      <dsp:txXfrm>
        <a:off x="0" y="2376974"/>
        <a:ext cx="3025303" cy="792098"/>
      </dsp:txXfrm>
    </dsp:sp>
    <dsp:sp modelId="{8D044DB0-E3DD-429F-8466-D0C57EFDDF07}">
      <dsp:nvSpPr>
        <dsp:cNvPr id="0" name=""/>
        <dsp:cNvSpPr/>
      </dsp:nvSpPr>
      <dsp:spPr>
        <a:xfrm>
          <a:off x="0" y="3169072"/>
          <a:ext cx="30253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715A7-E8A5-4B5D-A9BD-2104CF440C4D}">
      <dsp:nvSpPr>
        <dsp:cNvPr id="0" name=""/>
        <dsp:cNvSpPr/>
      </dsp:nvSpPr>
      <dsp:spPr>
        <a:xfrm>
          <a:off x="0" y="3169072"/>
          <a:ext cx="3025303" cy="792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USER SESSION DATA</a:t>
          </a:r>
          <a:endParaRPr lang="en-US" sz="2700" kern="1200" dirty="0"/>
        </a:p>
      </dsp:txBody>
      <dsp:txXfrm>
        <a:off x="0" y="3169072"/>
        <a:ext cx="3025303" cy="792098"/>
      </dsp:txXfrm>
    </dsp:sp>
    <dsp:sp modelId="{BE558542-50D3-433A-AC91-3DC4C6684817}">
      <dsp:nvSpPr>
        <dsp:cNvPr id="0" name=""/>
        <dsp:cNvSpPr/>
      </dsp:nvSpPr>
      <dsp:spPr>
        <a:xfrm>
          <a:off x="0" y="3961171"/>
          <a:ext cx="30253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05179-3FCC-498B-885B-351F5D19F250}">
      <dsp:nvSpPr>
        <dsp:cNvPr id="0" name=""/>
        <dsp:cNvSpPr/>
      </dsp:nvSpPr>
      <dsp:spPr>
        <a:xfrm>
          <a:off x="0" y="3961171"/>
          <a:ext cx="3025303" cy="792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DICTIONARY CACHE</a:t>
          </a:r>
          <a:endParaRPr lang="en-US" sz="2700" kern="1200"/>
        </a:p>
      </dsp:txBody>
      <dsp:txXfrm>
        <a:off x="0" y="3961171"/>
        <a:ext cx="3025303" cy="792098"/>
      </dsp:txXfrm>
    </dsp:sp>
    <dsp:sp modelId="{496ECBA6-D6E4-4D47-A2E5-F30D29BCB54C}">
      <dsp:nvSpPr>
        <dsp:cNvPr id="0" name=""/>
        <dsp:cNvSpPr/>
      </dsp:nvSpPr>
      <dsp:spPr>
        <a:xfrm>
          <a:off x="0" y="4753270"/>
          <a:ext cx="30253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F7520-50F8-4B3A-885D-40269A4C0DE1}">
      <dsp:nvSpPr>
        <dsp:cNvPr id="0" name=""/>
        <dsp:cNvSpPr/>
      </dsp:nvSpPr>
      <dsp:spPr>
        <a:xfrm>
          <a:off x="0" y="4753270"/>
          <a:ext cx="3025303" cy="792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GLOBAL POOL</a:t>
          </a:r>
          <a:endParaRPr lang="en-US" sz="2700" kern="1200"/>
        </a:p>
      </dsp:txBody>
      <dsp:txXfrm>
        <a:off x="0" y="4753270"/>
        <a:ext cx="3025303" cy="7920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6C223-9258-4EF7-9EB5-C4F63E27DBF7}">
      <dsp:nvSpPr>
        <dsp:cNvPr id="0" name=""/>
        <dsp:cNvSpPr/>
      </dsp:nvSpPr>
      <dsp:spPr>
        <a:xfrm>
          <a:off x="0" y="39809"/>
          <a:ext cx="10597729" cy="1570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message portion of shared memory contains the message buffers that the shared-memory communication interface uses. The amount of space required for these buffers depends on the number of user connections that you allow using a given networking interface.</a:t>
          </a:r>
        </a:p>
      </dsp:txBody>
      <dsp:txXfrm>
        <a:off x="76648" y="116457"/>
        <a:ext cx="10444433" cy="1416844"/>
      </dsp:txXfrm>
    </dsp:sp>
    <dsp:sp modelId="{60481F77-AEFF-4860-9579-837D1B41A972}">
      <dsp:nvSpPr>
        <dsp:cNvPr id="0" name=""/>
        <dsp:cNvSpPr/>
      </dsp:nvSpPr>
      <dsp:spPr>
        <a:xfrm>
          <a:off x="0" y="1673309"/>
          <a:ext cx="10597729" cy="1570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msegsize</a:t>
          </a:r>
          <a:r>
            <a:rPr lang="en-US" sz="2200" b="1" kern="1200" dirty="0"/>
            <a:t> = (10,531 * </a:t>
          </a:r>
          <a:r>
            <a:rPr lang="en-US" sz="2200" b="1" kern="1200" dirty="0" err="1"/>
            <a:t>ipcshm_conn</a:t>
          </a:r>
          <a:r>
            <a:rPr lang="en-US" sz="2200" b="1" kern="1200" dirty="0"/>
            <a:t> + 50,000)/1024</a:t>
          </a:r>
          <a:endParaRPr lang="en-US" sz="2200" kern="1200" dirty="0"/>
        </a:p>
      </dsp:txBody>
      <dsp:txXfrm>
        <a:off x="76648" y="1749957"/>
        <a:ext cx="10444433" cy="1416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CCD5-17B7-4A9E-BE69-C9ECE811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FC447-FF69-4DAB-93A4-5AC367301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6D628-9F1B-4590-9FE2-F35FB268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DD222-EFDF-47CA-953A-D049943B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C501D-995E-45AB-A652-E5D33F5B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5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F8E7-0D1F-4691-A126-A27400FA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4B77C-8FDE-453D-A5AC-CEFEF9986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15D6E-3617-4D3D-999D-8E828459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CECD-54B5-4F30-98DA-4D753511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4EBDA-8915-4D31-96F1-2793E292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82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F5295-B117-4650-9E46-004DD9CB2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0A603-75E7-4C4A-B1C0-4771FC8A4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CDB26-15BD-4320-A191-6917F300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59B5-EB1D-4CE0-B10C-7476730F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BCEF-30B1-4FDA-8CFB-00E932AF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61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60B0-D803-40D3-8523-2DF82A10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8A58-566A-4FD3-8141-C264C8E53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1514-BE23-4BC5-93FC-63835E8D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8FBFE-0429-46F7-909C-2EDEA5FC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8026-2E99-408A-8513-A80A4AB1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143E-04D1-4F56-8CB4-3D4B25375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80C2F-625A-4D78-8D50-7E4D9C5DA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C4D39-D204-4F03-AB9E-9B5ACEDE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58C5F-704E-4028-979C-C801932A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7EFC-FF99-45FA-9445-557BAE84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40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21C2-C7F5-4988-86FD-08FC1FFC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E1B0-7C30-4A94-BAA2-A3B84066D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FDCE4-C6F2-4013-A827-6416B38FD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4EED7-5CF1-448F-A7B0-7D3C08C1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31690-BC11-45DA-BE2D-7CE1818B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A1155-D41A-40FF-80D0-47AF66D2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5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BBD3-AA7F-4E65-8F4A-A81F698F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65DC3-0C80-408F-9485-929CC0896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1BADB-D537-40C1-9D70-6804AD92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1FDB6-27DF-41C6-9628-9C73923D6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17F4E-D471-4140-966F-A20C25959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AA189-28BB-4416-B1D3-049FFD6A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E8D6B-E550-428F-A8EB-769017C2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D3295-8F8F-438D-95EE-3653352E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F7B5-B500-46DB-9719-DADEB777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76CE1-161A-483D-9ECE-8FC69A6B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247F-48E6-4D6D-A173-1E9F9452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7E97A-FCF5-4D9C-883E-1CEDEAB3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29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4CD4A-775A-4147-88E2-C23ADD86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7A58F-28C3-4558-9F85-2F8D570A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EF60-FF15-44D4-9EFD-E188D8AC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58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CC74-62C8-4AB4-8FEC-75EA474E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A972-D7F2-4072-8D66-B8CA69CB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C59E8-CBE9-4317-87A2-D5B7FCFFC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8C457-3F43-4526-9C91-1114D1B0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F902D-FD86-40FC-BCEB-1973778A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84887-F461-40A1-AD1E-5919C4E8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FD29-B621-4D68-82AA-60410A60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0BA-E33A-4418-8B59-9C763DC7B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203EB-4200-45E0-8FED-3D0065A48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2487F-51CB-4292-9D1E-862FBCAC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1B7D-8D65-4EE4-A4AA-45DEF00B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77E20-F8E3-4953-B375-AF96FF56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48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62249-40CD-40BA-A110-A9A0DC38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D1670-4574-494E-91ED-65ABCE8FA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DC84-498D-4559-AB43-9ADA9E466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AB9E-53EF-4DAA-AA30-8258D7A571D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0331-73FD-4824-9623-96FF6CB8F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4F3B1-E54E-49E9-8DE6-68EBEA246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8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database-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FABD5-D3DC-4E65-8011-5C2A72D9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6E3911E-F686-48CF-9C00-D4A29417D3E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21120" y="499833"/>
            <a:ext cx="5100320" cy="558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/>
            <a:r>
              <a:rPr lang="en-US" sz="2200" dirty="0"/>
              <a:t>Informix Product History</a:t>
            </a:r>
          </a:p>
          <a:p>
            <a:pPr marL="342900"/>
            <a:r>
              <a:rPr lang="en-US" sz="2200" dirty="0"/>
              <a:t>Informix Version &amp; Edition</a:t>
            </a:r>
          </a:p>
          <a:p>
            <a:pPr marL="342900"/>
            <a:r>
              <a:rPr lang="en-US" sz="2200" dirty="0"/>
              <a:t>Development and administration tool</a:t>
            </a:r>
          </a:p>
          <a:p>
            <a:pPr marL="342900"/>
            <a:r>
              <a:rPr lang="en-US" sz="2200" dirty="0"/>
              <a:t>Server Instance Architecture </a:t>
            </a:r>
          </a:p>
          <a:p>
            <a:pPr marL="342900"/>
            <a:r>
              <a:rPr lang="en-US" sz="2200" dirty="0"/>
              <a:t>Informix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03793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A40B3-0AEF-4907-AD5E-5DF251C9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Informix Architecture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C71E689-2814-4CDB-9A50-20462F045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46774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79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15476" y="176212"/>
            <a:ext cx="2914650" cy="6419850"/>
          </a:xfrm>
          <a:custGeom>
            <a:avLst/>
            <a:gdLst/>
            <a:ahLst/>
            <a:cxnLst/>
            <a:rect l="l" t="t" r="r" b="b"/>
            <a:pathLst>
              <a:path w="2914650" h="6419850">
                <a:moveTo>
                  <a:pt x="2914650" y="0"/>
                </a:moveTo>
                <a:lnTo>
                  <a:pt x="0" y="0"/>
                </a:lnTo>
                <a:lnTo>
                  <a:pt x="0" y="6419850"/>
                </a:lnTo>
                <a:lnTo>
                  <a:pt x="2914650" y="6419850"/>
                </a:lnTo>
                <a:lnTo>
                  <a:pt x="291465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1462" y="223837"/>
            <a:ext cx="7343775" cy="6410325"/>
            <a:chOff x="271462" y="223837"/>
            <a:chExt cx="7343775" cy="6410325"/>
          </a:xfrm>
        </p:grpSpPr>
        <p:sp>
          <p:nvSpPr>
            <p:cNvPr id="4" name="object 4"/>
            <p:cNvSpPr/>
            <p:nvPr/>
          </p:nvSpPr>
          <p:spPr>
            <a:xfrm>
              <a:off x="271462" y="223837"/>
              <a:ext cx="7343775" cy="6410325"/>
            </a:xfrm>
            <a:custGeom>
              <a:avLst/>
              <a:gdLst/>
              <a:ahLst/>
              <a:cxnLst/>
              <a:rect l="l" t="t" r="r" b="b"/>
              <a:pathLst>
                <a:path w="7343775" h="6410325">
                  <a:moveTo>
                    <a:pt x="7343775" y="0"/>
                  </a:moveTo>
                  <a:lnTo>
                    <a:pt x="0" y="0"/>
                  </a:lnTo>
                  <a:lnTo>
                    <a:pt x="0" y="6410325"/>
                  </a:lnTo>
                  <a:lnTo>
                    <a:pt x="7343775" y="6410325"/>
                  </a:lnTo>
                  <a:lnTo>
                    <a:pt x="734377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462" y="223837"/>
              <a:ext cx="7343775" cy="6410325"/>
            </a:xfrm>
            <a:custGeom>
              <a:avLst/>
              <a:gdLst/>
              <a:ahLst/>
              <a:cxnLst/>
              <a:rect l="l" t="t" r="r" b="b"/>
              <a:pathLst>
                <a:path w="7343775" h="6410325">
                  <a:moveTo>
                    <a:pt x="0" y="6410325"/>
                  </a:moveTo>
                  <a:lnTo>
                    <a:pt x="7343775" y="6410325"/>
                  </a:lnTo>
                  <a:lnTo>
                    <a:pt x="7343775" y="0"/>
                  </a:lnTo>
                  <a:lnTo>
                    <a:pt x="0" y="0"/>
                  </a:lnTo>
                  <a:lnTo>
                    <a:pt x="0" y="6410325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2175" y="4138675"/>
              <a:ext cx="1190625" cy="14287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2175" y="4138675"/>
              <a:ext cx="1190625" cy="1428750"/>
            </a:xfrm>
            <a:custGeom>
              <a:avLst/>
              <a:gdLst/>
              <a:ahLst/>
              <a:cxnLst/>
              <a:rect l="l" t="t" r="r" b="b"/>
              <a:pathLst>
                <a:path w="1190625" h="1428750">
                  <a:moveTo>
                    <a:pt x="1190625" y="148717"/>
                  </a:moveTo>
                  <a:lnTo>
                    <a:pt x="1155913" y="198952"/>
                  </a:lnTo>
                  <a:lnTo>
                    <a:pt x="1097928" y="228551"/>
                  </a:lnTo>
                  <a:lnTo>
                    <a:pt x="1059823" y="241849"/>
                  </a:lnTo>
                  <a:lnTo>
                    <a:pt x="1016238" y="254000"/>
                  </a:lnTo>
                  <a:lnTo>
                    <a:pt x="967620" y="264890"/>
                  </a:lnTo>
                  <a:lnTo>
                    <a:pt x="914416" y="274410"/>
                  </a:lnTo>
                  <a:lnTo>
                    <a:pt x="857074" y="282448"/>
                  </a:lnTo>
                  <a:lnTo>
                    <a:pt x="796039" y="288893"/>
                  </a:lnTo>
                  <a:lnTo>
                    <a:pt x="731758" y="293634"/>
                  </a:lnTo>
                  <a:lnTo>
                    <a:pt x="664679" y="296560"/>
                  </a:lnTo>
                  <a:lnTo>
                    <a:pt x="595249" y="297561"/>
                  </a:lnTo>
                  <a:lnTo>
                    <a:pt x="520571" y="296402"/>
                  </a:lnTo>
                  <a:lnTo>
                    <a:pt x="448664" y="293020"/>
                  </a:lnTo>
                  <a:lnTo>
                    <a:pt x="380086" y="287553"/>
                  </a:lnTo>
                  <a:lnTo>
                    <a:pt x="315394" y="280139"/>
                  </a:lnTo>
                  <a:lnTo>
                    <a:pt x="255145" y="270918"/>
                  </a:lnTo>
                  <a:lnTo>
                    <a:pt x="199897" y="260027"/>
                  </a:lnTo>
                  <a:lnTo>
                    <a:pt x="150207" y="247607"/>
                  </a:lnTo>
                  <a:lnTo>
                    <a:pt x="106633" y="233794"/>
                  </a:lnTo>
                  <a:lnTo>
                    <a:pt x="69731" y="218729"/>
                  </a:lnTo>
                  <a:lnTo>
                    <a:pt x="18176" y="185396"/>
                  </a:lnTo>
                  <a:lnTo>
                    <a:pt x="0" y="148717"/>
                  </a:lnTo>
                  <a:lnTo>
                    <a:pt x="4636" y="130055"/>
                  </a:lnTo>
                  <a:lnTo>
                    <a:pt x="40060" y="94952"/>
                  </a:lnTo>
                  <a:lnTo>
                    <a:pt x="106633" y="63736"/>
                  </a:lnTo>
                  <a:lnTo>
                    <a:pt x="150207" y="49934"/>
                  </a:lnTo>
                  <a:lnTo>
                    <a:pt x="199897" y="37520"/>
                  </a:lnTo>
                  <a:lnTo>
                    <a:pt x="255145" y="26635"/>
                  </a:lnTo>
                  <a:lnTo>
                    <a:pt x="315394" y="17417"/>
                  </a:lnTo>
                  <a:lnTo>
                    <a:pt x="380086" y="10006"/>
                  </a:lnTo>
                  <a:lnTo>
                    <a:pt x="448664" y="4539"/>
                  </a:lnTo>
                  <a:lnTo>
                    <a:pt x="520571" y="1158"/>
                  </a:lnTo>
                  <a:lnTo>
                    <a:pt x="595249" y="0"/>
                  </a:lnTo>
                  <a:lnTo>
                    <a:pt x="669928" y="1158"/>
                  </a:lnTo>
                  <a:lnTo>
                    <a:pt x="741841" y="4539"/>
                  </a:lnTo>
                  <a:lnTo>
                    <a:pt x="810428" y="10006"/>
                  </a:lnTo>
                  <a:lnTo>
                    <a:pt x="875132" y="17417"/>
                  </a:lnTo>
                  <a:lnTo>
                    <a:pt x="935393" y="26635"/>
                  </a:lnTo>
                  <a:lnTo>
                    <a:pt x="990656" y="37520"/>
                  </a:lnTo>
                  <a:lnTo>
                    <a:pt x="1040360" y="49934"/>
                  </a:lnTo>
                  <a:lnTo>
                    <a:pt x="1083949" y="63736"/>
                  </a:lnTo>
                  <a:lnTo>
                    <a:pt x="1120864" y="78788"/>
                  </a:lnTo>
                  <a:lnTo>
                    <a:pt x="1172440" y="112087"/>
                  </a:lnTo>
                  <a:lnTo>
                    <a:pt x="1190625" y="148717"/>
                  </a:lnTo>
                  <a:close/>
                </a:path>
                <a:path w="1190625" h="1428750">
                  <a:moveTo>
                    <a:pt x="1190625" y="148717"/>
                  </a:moveTo>
                  <a:lnTo>
                    <a:pt x="1190625" y="1279906"/>
                  </a:lnTo>
                  <a:lnTo>
                    <a:pt x="1185985" y="1298569"/>
                  </a:lnTo>
                  <a:lnTo>
                    <a:pt x="1150547" y="1333687"/>
                  </a:lnTo>
                  <a:lnTo>
                    <a:pt x="1083949" y="1364928"/>
                  </a:lnTo>
                  <a:lnTo>
                    <a:pt x="1040360" y="1378745"/>
                  </a:lnTo>
                  <a:lnTo>
                    <a:pt x="990656" y="1391173"/>
                  </a:lnTo>
                  <a:lnTo>
                    <a:pt x="935393" y="1402072"/>
                  </a:lnTo>
                  <a:lnTo>
                    <a:pt x="875132" y="1411303"/>
                  </a:lnTo>
                  <a:lnTo>
                    <a:pt x="810428" y="1418726"/>
                  </a:lnTo>
                  <a:lnTo>
                    <a:pt x="741841" y="1424202"/>
                  </a:lnTo>
                  <a:lnTo>
                    <a:pt x="669928" y="1427589"/>
                  </a:lnTo>
                  <a:lnTo>
                    <a:pt x="595249" y="1428750"/>
                  </a:lnTo>
                  <a:lnTo>
                    <a:pt x="520571" y="1427589"/>
                  </a:lnTo>
                  <a:lnTo>
                    <a:pt x="448664" y="1424202"/>
                  </a:lnTo>
                  <a:lnTo>
                    <a:pt x="380086" y="1418726"/>
                  </a:lnTo>
                  <a:lnTo>
                    <a:pt x="315394" y="1411303"/>
                  </a:lnTo>
                  <a:lnTo>
                    <a:pt x="255145" y="1402072"/>
                  </a:lnTo>
                  <a:lnTo>
                    <a:pt x="199897" y="1391173"/>
                  </a:lnTo>
                  <a:lnTo>
                    <a:pt x="150207" y="1378745"/>
                  </a:lnTo>
                  <a:lnTo>
                    <a:pt x="106633" y="1364928"/>
                  </a:lnTo>
                  <a:lnTo>
                    <a:pt x="69731" y="1349862"/>
                  </a:lnTo>
                  <a:lnTo>
                    <a:pt x="18176" y="1316543"/>
                  </a:lnTo>
                  <a:lnTo>
                    <a:pt x="0" y="1279906"/>
                  </a:lnTo>
                  <a:lnTo>
                    <a:pt x="0" y="148717"/>
                  </a:lnTo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30729" y="4759261"/>
            <a:ext cx="5005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Carlito"/>
                <a:cs typeface="Carlito"/>
              </a:rPr>
              <a:t>D</a:t>
            </a:r>
            <a:r>
              <a:rPr sz="1800" b="1" dirty="0">
                <a:latin typeface="Carlito"/>
                <a:cs typeface="Carlito"/>
              </a:rPr>
              <a:t>I</a:t>
            </a:r>
            <a:r>
              <a:rPr sz="1800" b="1" spc="-10" dirty="0">
                <a:latin typeface="Carlito"/>
                <a:cs typeface="Carlito"/>
              </a:rPr>
              <a:t>S</a:t>
            </a:r>
            <a:r>
              <a:rPr sz="1800" b="1" dirty="0">
                <a:latin typeface="Carlito"/>
                <a:cs typeface="Carlito"/>
              </a:rPr>
              <a:t>K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228850" y="4419346"/>
            <a:ext cx="1776730" cy="1519555"/>
            <a:chOff x="2228850" y="4419346"/>
            <a:chExt cx="1776730" cy="1519555"/>
          </a:xfrm>
        </p:grpSpPr>
        <p:sp>
          <p:nvSpPr>
            <p:cNvPr id="10" name="object 10"/>
            <p:cNvSpPr/>
            <p:nvPr/>
          </p:nvSpPr>
          <p:spPr>
            <a:xfrm>
              <a:off x="2228850" y="5438775"/>
              <a:ext cx="1776476" cy="5000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62251" y="4424426"/>
              <a:ext cx="1190625" cy="14286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62251" y="4424426"/>
              <a:ext cx="1190625" cy="1428750"/>
            </a:xfrm>
            <a:custGeom>
              <a:avLst/>
              <a:gdLst/>
              <a:ahLst/>
              <a:cxnLst/>
              <a:rect l="l" t="t" r="r" b="b"/>
              <a:pathLst>
                <a:path w="1190625" h="1428750">
                  <a:moveTo>
                    <a:pt x="1190625" y="148717"/>
                  </a:moveTo>
                  <a:lnTo>
                    <a:pt x="1155913" y="198952"/>
                  </a:lnTo>
                  <a:lnTo>
                    <a:pt x="1097928" y="228551"/>
                  </a:lnTo>
                  <a:lnTo>
                    <a:pt x="1059823" y="241849"/>
                  </a:lnTo>
                  <a:lnTo>
                    <a:pt x="1016238" y="254000"/>
                  </a:lnTo>
                  <a:lnTo>
                    <a:pt x="967620" y="264890"/>
                  </a:lnTo>
                  <a:lnTo>
                    <a:pt x="914416" y="274410"/>
                  </a:lnTo>
                  <a:lnTo>
                    <a:pt x="857074" y="282448"/>
                  </a:lnTo>
                  <a:lnTo>
                    <a:pt x="796039" y="288893"/>
                  </a:lnTo>
                  <a:lnTo>
                    <a:pt x="731758" y="293634"/>
                  </a:lnTo>
                  <a:lnTo>
                    <a:pt x="664679" y="296560"/>
                  </a:lnTo>
                  <a:lnTo>
                    <a:pt x="595249" y="297561"/>
                  </a:lnTo>
                  <a:lnTo>
                    <a:pt x="520571" y="296402"/>
                  </a:lnTo>
                  <a:lnTo>
                    <a:pt x="448664" y="293020"/>
                  </a:lnTo>
                  <a:lnTo>
                    <a:pt x="380086" y="287553"/>
                  </a:lnTo>
                  <a:lnTo>
                    <a:pt x="315394" y="280139"/>
                  </a:lnTo>
                  <a:lnTo>
                    <a:pt x="255145" y="270918"/>
                  </a:lnTo>
                  <a:lnTo>
                    <a:pt x="199897" y="260027"/>
                  </a:lnTo>
                  <a:lnTo>
                    <a:pt x="150207" y="247607"/>
                  </a:lnTo>
                  <a:lnTo>
                    <a:pt x="106633" y="233794"/>
                  </a:lnTo>
                  <a:lnTo>
                    <a:pt x="69731" y="218729"/>
                  </a:lnTo>
                  <a:lnTo>
                    <a:pt x="18176" y="185396"/>
                  </a:lnTo>
                  <a:lnTo>
                    <a:pt x="0" y="148717"/>
                  </a:lnTo>
                  <a:lnTo>
                    <a:pt x="4636" y="130055"/>
                  </a:lnTo>
                  <a:lnTo>
                    <a:pt x="40060" y="94952"/>
                  </a:lnTo>
                  <a:lnTo>
                    <a:pt x="106633" y="63736"/>
                  </a:lnTo>
                  <a:lnTo>
                    <a:pt x="150207" y="49934"/>
                  </a:lnTo>
                  <a:lnTo>
                    <a:pt x="199897" y="37520"/>
                  </a:lnTo>
                  <a:lnTo>
                    <a:pt x="255145" y="26635"/>
                  </a:lnTo>
                  <a:lnTo>
                    <a:pt x="315394" y="17417"/>
                  </a:lnTo>
                  <a:lnTo>
                    <a:pt x="380086" y="10006"/>
                  </a:lnTo>
                  <a:lnTo>
                    <a:pt x="448664" y="4539"/>
                  </a:lnTo>
                  <a:lnTo>
                    <a:pt x="520571" y="1158"/>
                  </a:lnTo>
                  <a:lnTo>
                    <a:pt x="595249" y="0"/>
                  </a:lnTo>
                  <a:lnTo>
                    <a:pt x="669928" y="1158"/>
                  </a:lnTo>
                  <a:lnTo>
                    <a:pt x="741841" y="4539"/>
                  </a:lnTo>
                  <a:lnTo>
                    <a:pt x="810428" y="10006"/>
                  </a:lnTo>
                  <a:lnTo>
                    <a:pt x="875132" y="17417"/>
                  </a:lnTo>
                  <a:lnTo>
                    <a:pt x="935393" y="26635"/>
                  </a:lnTo>
                  <a:lnTo>
                    <a:pt x="990656" y="37520"/>
                  </a:lnTo>
                  <a:lnTo>
                    <a:pt x="1040360" y="49934"/>
                  </a:lnTo>
                  <a:lnTo>
                    <a:pt x="1083949" y="63736"/>
                  </a:lnTo>
                  <a:lnTo>
                    <a:pt x="1120864" y="78788"/>
                  </a:lnTo>
                  <a:lnTo>
                    <a:pt x="1172440" y="112087"/>
                  </a:lnTo>
                  <a:lnTo>
                    <a:pt x="1190625" y="148717"/>
                  </a:lnTo>
                  <a:close/>
                </a:path>
                <a:path w="1190625" h="1428750">
                  <a:moveTo>
                    <a:pt x="1190625" y="148717"/>
                  </a:moveTo>
                  <a:lnTo>
                    <a:pt x="1190625" y="1279855"/>
                  </a:lnTo>
                  <a:lnTo>
                    <a:pt x="1185985" y="1298523"/>
                  </a:lnTo>
                  <a:lnTo>
                    <a:pt x="1150547" y="1333645"/>
                  </a:lnTo>
                  <a:lnTo>
                    <a:pt x="1083949" y="1364884"/>
                  </a:lnTo>
                  <a:lnTo>
                    <a:pt x="1040360" y="1378698"/>
                  </a:lnTo>
                  <a:lnTo>
                    <a:pt x="990656" y="1391123"/>
                  </a:lnTo>
                  <a:lnTo>
                    <a:pt x="935393" y="1402020"/>
                  </a:lnTo>
                  <a:lnTo>
                    <a:pt x="875132" y="1411248"/>
                  </a:lnTo>
                  <a:lnTo>
                    <a:pt x="810428" y="1418668"/>
                  </a:lnTo>
                  <a:lnTo>
                    <a:pt x="741841" y="1424140"/>
                  </a:lnTo>
                  <a:lnTo>
                    <a:pt x="669928" y="1427526"/>
                  </a:lnTo>
                  <a:lnTo>
                    <a:pt x="595249" y="1428686"/>
                  </a:lnTo>
                  <a:lnTo>
                    <a:pt x="520571" y="1427526"/>
                  </a:lnTo>
                  <a:lnTo>
                    <a:pt x="448664" y="1424140"/>
                  </a:lnTo>
                  <a:lnTo>
                    <a:pt x="380086" y="1418668"/>
                  </a:lnTo>
                  <a:lnTo>
                    <a:pt x="315394" y="1411248"/>
                  </a:lnTo>
                  <a:lnTo>
                    <a:pt x="255145" y="1402020"/>
                  </a:lnTo>
                  <a:lnTo>
                    <a:pt x="199897" y="1391123"/>
                  </a:lnTo>
                  <a:lnTo>
                    <a:pt x="150207" y="1378698"/>
                  </a:lnTo>
                  <a:lnTo>
                    <a:pt x="106633" y="1364884"/>
                  </a:lnTo>
                  <a:lnTo>
                    <a:pt x="69731" y="1349820"/>
                  </a:lnTo>
                  <a:lnTo>
                    <a:pt x="18176" y="1316500"/>
                  </a:lnTo>
                  <a:lnTo>
                    <a:pt x="0" y="1279855"/>
                  </a:lnTo>
                  <a:lnTo>
                    <a:pt x="0" y="148717"/>
                  </a:lnTo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87802" y="5050726"/>
            <a:ext cx="762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Carlito"/>
                <a:cs typeface="Carlito"/>
              </a:rPr>
              <a:t>D</a:t>
            </a:r>
            <a:r>
              <a:rPr sz="2000" b="1" dirty="0">
                <a:latin typeface="Carlito"/>
                <a:cs typeface="Carlito"/>
              </a:rPr>
              <a:t>I</a:t>
            </a:r>
            <a:r>
              <a:rPr sz="2000" b="1" spc="-10" dirty="0">
                <a:latin typeface="Carlito"/>
                <a:cs typeface="Carlito"/>
              </a:rPr>
              <a:t>S</a:t>
            </a:r>
            <a:r>
              <a:rPr sz="2000" b="1" dirty="0">
                <a:latin typeface="Carlito"/>
                <a:cs typeface="Carlito"/>
              </a:rPr>
              <a:t>K</a:t>
            </a:r>
            <a:endParaRPr sz="1800" b="1" dirty="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57250" y="4419346"/>
            <a:ext cx="1786255" cy="1519555"/>
            <a:chOff x="857250" y="4419346"/>
            <a:chExt cx="1786255" cy="1519555"/>
          </a:xfrm>
        </p:grpSpPr>
        <p:sp>
          <p:nvSpPr>
            <p:cNvPr id="15" name="object 15"/>
            <p:cNvSpPr/>
            <p:nvPr/>
          </p:nvSpPr>
          <p:spPr>
            <a:xfrm>
              <a:off x="857250" y="5438775"/>
              <a:ext cx="1786001" cy="5000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0587" y="4424426"/>
              <a:ext cx="1200213" cy="14286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0587" y="4424426"/>
              <a:ext cx="1200785" cy="1428750"/>
            </a:xfrm>
            <a:custGeom>
              <a:avLst/>
              <a:gdLst/>
              <a:ahLst/>
              <a:cxnLst/>
              <a:rect l="l" t="t" r="r" b="b"/>
              <a:pathLst>
                <a:path w="1200785" h="1428750">
                  <a:moveTo>
                    <a:pt x="1200213" y="149987"/>
                  </a:moveTo>
                  <a:lnTo>
                    <a:pt x="1165222" y="200558"/>
                  </a:lnTo>
                  <a:lnTo>
                    <a:pt x="1106772" y="230379"/>
                  </a:lnTo>
                  <a:lnTo>
                    <a:pt x="1068361" y="243782"/>
                  </a:lnTo>
                  <a:lnTo>
                    <a:pt x="1024429" y="256031"/>
                  </a:lnTo>
                  <a:lnTo>
                    <a:pt x="975425" y="267013"/>
                  </a:lnTo>
                  <a:lnTo>
                    <a:pt x="921800" y="276615"/>
                  </a:lnTo>
                  <a:lnTo>
                    <a:pt x="864005" y="284723"/>
                  </a:lnTo>
                  <a:lnTo>
                    <a:pt x="802491" y="291226"/>
                  </a:lnTo>
                  <a:lnTo>
                    <a:pt x="737708" y="296011"/>
                  </a:lnTo>
                  <a:lnTo>
                    <a:pt x="670107" y="298964"/>
                  </a:lnTo>
                  <a:lnTo>
                    <a:pt x="600138" y="299974"/>
                  </a:lnTo>
                  <a:lnTo>
                    <a:pt x="530145" y="298964"/>
                  </a:lnTo>
                  <a:lnTo>
                    <a:pt x="462525" y="296011"/>
                  </a:lnTo>
                  <a:lnTo>
                    <a:pt x="397727" y="291226"/>
                  </a:lnTo>
                  <a:lnTo>
                    <a:pt x="336202" y="284723"/>
                  </a:lnTo>
                  <a:lnTo>
                    <a:pt x="278401" y="276615"/>
                  </a:lnTo>
                  <a:lnTo>
                    <a:pt x="224772" y="267013"/>
                  </a:lnTo>
                  <a:lnTo>
                    <a:pt x="175767" y="256032"/>
                  </a:lnTo>
                  <a:lnTo>
                    <a:pt x="131836" y="243782"/>
                  </a:lnTo>
                  <a:lnTo>
                    <a:pt x="93428" y="230379"/>
                  </a:lnTo>
                  <a:lnTo>
                    <a:pt x="34984" y="200558"/>
                  </a:lnTo>
                  <a:lnTo>
                    <a:pt x="4037" y="167472"/>
                  </a:lnTo>
                  <a:lnTo>
                    <a:pt x="0" y="149987"/>
                  </a:lnTo>
                  <a:lnTo>
                    <a:pt x="4037" y="132477"/>
                  </a:lnTo>
                  <a:lnTo>
                    <a:pt x="34984" y="99364"/>
                  </a:lnTo>
                  <a:lnTo>
                    <a:pt x="93428" y="69538"/>
                  </a:lnTo>
                  <a:lnTo>
                    <a:pt x="131836" y="56137"/>
                  </a:lnTo>
                  <a:lnTo>
                    <a:pt x="175768" y="43894"/>
                  </a:lnTo>
                  <a:lnTo>
                    <a:pt x="224772" y="32920"/>
                  </a:lnTo>
                  <a:lnTo>
                    <a:pt x="278401" y="23327"/>
                  </a:lnTo>
                  <a:lnTo>
                    <a:pt x="336202" y="15228"/>
                  </a:lnTo>
                  <a:lnTo>
                    <a:pt x="397727" y="8733"/>
                  </a:lnTo>
                  <a:lnTo>
                    <a:pt x="462525" y="3956"/>
                  </a:lnTo>
                  <a:lnTo>
                    <a:pt x="530145" y="1007"/>
                  </a:lnTo>
                  <a:lnTo>
                    <a:pt x="600138" y="0"/>
                  </a:lnTo>
                  <a:lnTo>
                    <a:pt x="670107" y="1007"/>
                  </a:lnTo>
                  <a:lnTo>
                    <a:pt x="737708" y="3956"/>
                  </a:lnTo>
                  <a:lnTo>
                    <a:pt x="802491" y="8733"/>
                  </a:lnTo>
                  <a:lnTo>
                    <a:pt x="864005" y="15228"/>
                  </a:lnTo>
                  <a:lnTo>
                    <a:pt x="921800" y="23327"/>
                  </a:lnTo>
                  <a:lnTo>
                    <a:pt x="975425" y="32920"/>
                  </a:lnTo>
                  <a:lnTo>
                    <a:pt x="1024429" y="43894"/>
                  </a:lnTo>
                  <a:lnTo>
                    <a:pt x="1068361" y="56137"/>
                  </a:lnTo>
                  <a:lnTo>
                    <a:pt x="1106772" y="69538"/>
                  </a:lnTo>
                  <a:lnTo>
                    <a:pt x="1165222" y="99364"/>
                  </a:lnTo>
                  <a:lnTo>
                    <a:pt x="1196175" y="132477"/>
                  </a:lnTo>
                  <a:lnTo>
                    <a:pt x="1200213" y="149987"/>
                  </a:lnTo>
                  <a:close/>
                </a:path>
                <a:path w="1200785" h="1428750">
                  <a:moveTo>
                    <a:pt x="1200213" y="149987"/>
                  </a:moveTo>
                  <a:lnTo>
                    <a:pt x="1200213" y="1278674"/>
                  </a:lnTo>
                  <a:lnTo>
                    <a:pt x="1196175" y="1296167"/>
                  </a:lnTo>
                  <a:lnTo>
                    <a:pt x="1165222" y="1329264"/>
                  </a:lnTo>
                  <a:lnTo>
                    <a:pt x="1106772" y="1359090"/>
                  </a:lnTo>
                  <a:lnTo>
                    <a:pt x="1068361" y="1372496"/>
                  </a:lnTo>
                  <a:lnTo>
                    <a:pt x="1024429" y="1384746"/>
                  </a:lnTo>
                  <a:lnTo>
                    <a:pt x="975425" y="1395728"/>
                  </a:lnTo>
                  <a:lnTo>
                    <a:pt x="921800" y="1405329"/>
                  </a:lnTo>
                  <a:lnTo>
                    <a:pt x="864005" y="1413437"/>
                  </a:lnTo>
                  <a:lnTo>
                    <a:pt x="802491" y="1419940"/>
                  </a:lnTo>
                  <a:lnTo>
                    <a:pt x="737708" y="1424724"/>
                  </a:lnTo>
                  <a:lnTo>
                    <a:pt x="670107" y="1427677"/>
                  </a:lnTo>
                  <a:lnTo>
                    <a:pt x="600138" y="1428686"/>
                  </a:lnTo>
                  <a:lnTo>
                    <a:pt x="530145" y="1427677"/>
                  </a:lnTo>
                  <a:lnTo>
                    <a:pt x="462525" y="1424724"/>
                  </a:lnTo>
                  <a:lnTo>
                    <a:pt x="397727" y="1419940"/>
                  </a:lnTo>
                  <a:lnTo>
                    <a:pt x="336202" y="1413437"/>
                  </a:lnTo>
                  <a:lnTo>
                    <a:pt x="278401" y="1405329"/>
                  </a:lnTo>
                  <a:lnTo>
                    <a:pt x="224772" y="1395728"/>
                  </a:lnTo>
                  <a:lnTo>
                    <a:pt x="175767" y="1384746"/>
                  </a:lnTo>
                  <a:lnTo>
                    <a:pt x="131836" y="1372496"/>
                  </a:lnTo>
                  <a:lnTo>
                    <a:pt x="93428" y="1359090"/>
                  </a:lnTo>
                  <a:lnTo>
                    <a:pt x="34984" y="1329264"/>
                  </a:lnTo>
                  <a:lnTo>
                    <a:pt x="4037" y="1296167"/>
                  </a:lnTo>
                  <a:lnTo>
                    <a:pt x="0" y="1278674"/>
                  </a:lnTo>
                  <a:lnTo>
                    <a:pt x="0" y="149987"/>
                  </a:lnTo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65174" y="5050726"/>
            <a:ext cx="59467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Carlito"/>
                <a:cs typeface="Carlito"/>
              </a:rPr>
              <a:t>D</a:t>
            </a:r>
            <a:r>
              <a:rPr sz="2000" b="1" dirty="0">
                <a:latin typeface="Carlito"/>
                <a:cs typeface="Carlito"/>
              </a:rPr>
              <a:t>I</a:t>
            </a:r>
            <a:r>
              <a:rPr sz="2000" b="1" spc="-10" dirty="0">
                <a:latin typeface="Carlito"/>
                <a:cs typeface="Carlito"/>
              </a:rPr>
              <a:t>S</a:t>
            </a:r>
            <a:r>
              <a:rPr sz="2000" b="1" dirty="0">
                <a:latin typeface="Carlito"/>
                <a:cs typeface="Carlito"/>
              </a:rPr>
              <a:t>K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4238954" y="4036377"/>
            <a:ext cx="2829560" cy="1902460"/>
            <a:chOff x="4266946" y="4028821"/>
            <a:chExt cx="2829560" cy="1902460"/>
          </a:xfrm>
        </p:grpSpPr>
        <p:sp>
          <p:nvSpPr>
            <p:cNvPr id="20" name="object 20"/>
            <p:cNvSpPr/>
            <p:nvPr/>
          </p:nvSpPr>
          <p:spPr>
            <a:xfrm>
              <a:off x="4767326" y="4033901"/>
              <a:ext cx="2324100" cy="14921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67326" y="4033901"/>
              <a:ext cx="2324100" cy="1492250"/>
            </a:xfrm>
            <a:custGeom>
              <a:avLst/>
              <a:gdLst/>
              <a:ahLst/>
              <a:cxnLst/>
              <a:rect l="l" t="t" r="r" b="b"/>
              <a:pathLst>
                <a:path w="2324100" h="1492250">
                  <a:moveTo>
                    <a:pt x="0" y="254381"/>
                  </a:moveTo>
                  <a:lnTo>
                    <a:pt x="2000757" y="254381"/>
                  </a:lnTo>
                  <a:lnTo>
                    <a:pt x="2000757" y="1247648"/>
                  </a:lnTo>
                  <a:lnTo>
                    <a:pt x="1938243" y="1248157"/>
                  </a:lnTo>
                  <a:lnTo>
                    <a:pt x="1878330" y="1249650"/>
                  </a:lnTo>
                  <a:lnTo>
                    <a:pt x="1820903" y="1252070"/>
                  </a:lnTo>
                  <a:lnTo>
                    <a:pt x="1765846" y="1255363"/>
                  </a:lnTo>
                  <a:lnTo>
                    <a:pt x="1713044" y="1259473"/>
                  </a:lnTo>
                  <a:lnTo>
                    <a:pt x="1662381" y="1264344"/>
                  </a:lnTo>
                  <a:lnTo>
                    <a:pt x="1613741" y="1269923"/>
                  </a:lnTo>
                  <a:lnTo>
                    <a:pt x="1567009" y="1276153"/>
                  </a:lnTo>
                  <a:lnTo>
                    <a:pt x="1522069" y="1282980"/>
                  </a:lnTo>
                  <a:lnTo>
                    <a:pt x="1478806" y="1290347"/>
                  </a:lnTo>
                  <a:lnTo>
                    <a:pt x="1437104" y="1298201"/>
                  </a:lnTo>
                  <a:lnTo>
                    <a:pt x="1396847" y="1306485"/>
                  </a:lnTo>
                  <a:lnTo>
                    <a:pt x="1357920" y="1315145"/>
                  </a:lnTo>
                  <a:lnTo>
                    <a:pt x="1320207" y="1324124"/>
                  </a:lnTo>
                  <a:lnTo>
                    <a:pt x="1247961" y="1342824"/>
                  </a:lnTo>
                  <a:lnTo>
                    <a:pt x="1179183" y="1362143"/>
                  </a:lnTo>
                  <a:lnTo>
                    <a:pt x="1112949" y="1381638"/>
                  </a:lnTo>
                  <a:lnTo>
                    <a:pt x="1080497" y="1391314"/>
                  </a:lnTo>
                  <a:lnTo>
                    <a:pt x="1048334" y="1400869"/>
                  </a:lnTo>
                  <a:lnTo>
                    <a:pt x="984413" y="1419393"/>
                  </a:lnTo>
                  <a:lnTo>
                    <a:pt x="920260" y="1436769"/>
                  </a:lnTo>
                  <a:lnTo>
                    <a:pt x="854951" y="1452555"/>
                  </a:lnTo>
                  <a:lnTo>
                    <a:pt x="787561" y="1466310"/>
                  </a:lnTo>
                  <a:lnTo>
                    <a:pt x="717164" y="1477591"/>
                  </a:lnTo>
                  <a:lnTo>
                    <a:pt x="642837" y="1485957"/>
                  </a:lnTo>
                  <a:lnTo>
                    <a:pt x="603910" y="1488909"/>
                  </a:lnTo>
                  <a:lnTo>
                    <a:pt x="563653" y="1490967"/>
                  </a:lnTo>
                  <a:lnTo>
                    <a:pt x="521951" y="1492075"/>
                  </a:lnTo>
                  <a:lnTo>
                    <a:pt x="478688" y="1492178"/>
                  </a:lnTo>
                  <a:lnTo>
                    <a:pt x="433748" y="1491222"/>
                  </a:lnTo>
                  <a:lnTo>
                    <a:pt x="387016" y="1489150"/>
                  </a:lnTo>
                  <a:lnTo>
                    <a:pt x="338376" y="1485907"/>
                  </a:lnTo>
                  <a:lnTo>
                    <a:pt x="287713" y="1481439"/>
                  </a:lnTo>
                  <a:lnTo>
                    <a:pt x="234911" y="1475691"/>
                  </a:lnTo>
                  <a:lnTo>
                    <a:pt x="179854" y="1468606"/>
                  </a:lnTo>
                  <a:lnTo>
                    <a:pt x="122427" y="1460130"/>
                  </a:lnTo>
                  <a:lnTo>
                    <a:pt x="62514" y="1450207"/>
                  </a:lnTo>
                  <a:lnTo>
                    <a:pt x="0" y="1438783"/>
                  </a:lnTo>
                  <a:lnTo>
                    <a:pt x="0" y="254381"/>
                  </a:lnTo>
                  <a:close/>
                </a:path>
                <a:path w="2324100" h="1492250">
                  <a:moveTo>
                    <a:pt x="164719" y="254381"/>
                  </a:moveTo>
                  <a:lnTo>
                    <a:pt x="164719" y="125603"/>
                  </a:lnTo>
                  <a:lnTo>
                    <a:pt x="2151888" y="125603"/>
                  </a:lnTo>
                  <a:lnTo>
                    <a:pt x="2151888" y="1125093"/>
                  </a:lnTo>
                  <a:lnTo>
                    <a:pt x="2096394" y="1126184"/>
                  </a:lnTo>
                  <a:lnTo>
                    <a:pt x="2047986" y="1128585"/>
                  </a:lnTo>
                  <a:lnTo>
                    <a:pt x="2013745" y="1130986"/>
                  </a:lnTo>
                  <a:lnTo>
                    <a:pt x="2000757" y="1132078"/>
                  </a:lnTo>
                </a:path>
                <a:path w="2324100" h="1492250">
                  <a:moveTo>
                    <a:pt x="319659" y="125603"/>
                  </a:moveTo>
                  <a:lnTo>
                    <a:pt x="319659" y="0"/>
                  </a:lnTo>
                  <a:lnTo>
                    <a:pt x="2324100" y="0"/>
                  </a:lnTo>
                  <a:lnTo>
                    <a:pt x="2324100" y="996315"/>
                  </a:lnTo>
                  <a:lnTo>
                    <a:pt x="2260865" y="997128"/>
                  </a:lnTo>
                  <a:lnTo>
                    <a:pt x="2205704" y="998918"/>
                  </a:lnTo>
                  <a:lnTo>
                    <a:pt x="2166687" y="1000708"/>
                  </a:lnTo>
                  <a:lnTo>
                    <a:pt x="2151888" y="1001522"/>
                  </a:lnTo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72026" y="4424426"/>
              <a:ext cx="2324100" cy="15016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72026" y="4424426"/>
              <a:ext cx="2324100" cy="1501775"/>
            </a:xfrm>
            <a:custGeom>
              <a:avLst/>
              <a:gdLst/>
              <a:ahLst/>
              <a:cxnLst/>
              <a:rect l="l" t="t" r="r" b="b"/>
              <a:pathLst>
                <a:path w="2324100" h="1501775">
                  <a:moveTo>
                    <a:pt x="0" y="256031"/>
                  </a:moveTo>
                  <a:lnTo>
                    <a:pt x="2000758" y="256031"/>
                  </a:lnTo>
                  <a:lnTo>
                    <a:pt x="2000758" y="1255598"/>
                  </a:lnTo>
                  <a:lnTo>
                    <a:pt x="1938243" y="1256111"/>
                  </a:lnTo>
                  <a:lnTo>
                    <a:pt x="1878330" y="1257613"/>
                  </a:lnTo>
                  <a:lnTo>
                    <a:pt x="1820903" y="1260048"/>
                  </a:lnTo>
                  <a:lnTo>
                    <a:pt x="1765846" y="1263362"/>
                  </a:lnTo>
                  <a:lnTo>
                    <a:pt x="1713044" y="1267498"/>
                  </a:lnTo>
                  <a:lnTo>
                    <a:pt x="1662381" y="1272401"/>
                  </a:lnTo>
                  <a:lnTo>
                    <a:pt x="1613741" y="1278014"/>
                  </a:lnTo>
                  <a:lnTo>
                    <a:pt x="1567009" y="1284284"/>
                  </a:lnTo>
                  <a:lnTo>
                    <a:pt x="1522069" y="1291154"/>
                  </a:lnTo>
                  <a:lnTo>
                    <a:pt x="1478806" y="1298568"/>
                  </a:lnTo>
                  <a:lnTo>
                    <a:pt x="1437104" y="1306471"/>
                  </a:lnTo>
                  <a:lnTo>
                    <a:pt x="1396847" y="1314808"/>
                  </a:lnTo>
                  <a:lnTo>
                    <a:pt x="1357920" y="1323522"/>
                  </a:lnTo>
                  <a:lnTo>
                    <a:pt x="1320207" y="1332559"/>
                  </a:lnTo>
                  <a:lnTo>
                    <a:pt x="1247961" y="1351376"/>
                  </a:lnTo>
                  <a:lnTo>
                    <a:pt x="1179183" y="1370817"/>
                  </a:lnTo>
                  <a:lnTo>
                    <a:pt x="1112949" y="1390435"/>
                  </a:lnTo>
                  <a:lnTo>
                    <a:pt x="1080497" y="1400171"/>
                  </a:lnTo>
                  <a:lnTo>
                    <a:pt x="1048334" y="1409786"/>
                  </a:lnTo>
                  <a:lnTo>
                    <a:pt x="984413" y="1428426"/>
                  </a:lnTo>
                  <a:lnTo>
                    <a:pt x="920260" y="1445910"/>
                  </a:lnTo>
                  <a:lnTo>
                    <a:pt x="854951" y="1461794"/>
                  </a:lnTo>
                  <a:lnTo>
                    <a:pt x="787561" y="1475633"/>
                  </a:lnTo>
                  <a:lnTo>
                    <a:pt x="717164" y="1486983"/>
                  </a:lnTo>
                  <a:lnTo>
                    <a:pt x="642837" y="1495398"/>
                  </a:lnTo>
                  <a:lnTo>
                    <a:pt x="603910" y="1498367"/>
                  </a:lnTo>
                  <a:lnTo>
                    <a:pt x="563653" y="1500436"/>
                  </a:lnTo>
                  <a:lnTo>
                    <a:pt x="521951" y="1501549"/>
                  </a:lnTo>
                  <a:lnTo>
                    <a:pt x="478688" y="1501650"/>
                  </a:lnTo>
                  <a:lnTo>
                    <a:pt x="433748" y="1500685"/>
                  </a:lnTo>
                  <a:lnTo>
                    <a:pt x="387016" y="1498597"/>
                  </a:lnTo>
                  <a:lnTo>
                    <a:pt x="338376" y="1495332"/>
                  </a:lnTo>
                  <a:lnTo>
                    <a:pt x="287713" y="1490833"/>
                  </a:lnTo>
                  <a:lnTo>
                    <a:pt x="234911" y="1485044"/>
                  </a:lnTo>
                  <a:lnTo>
                    <a:pt x="179854" y="1477911"/>
                  </a:lnTo>
                  <a:lnTo>
                    <a:pt x="122427" y="1469378"/>
                  </a:lnTo>
                  <a:lnTo>
                    <a:pt x="62514" y="1459389"/>
                  </a:lnTo>
                  <a:lnTo>
                    <a:pt x="0" y="1447888"/>
                  </a:lnTo>
                  <a:lnTo>
                    <a:pt x="0" y="256031"/>
                  </a:lnTo>
                  <a:close/>
                </a:path>
                <a:path w="2324100" h="1501775">
                  <a:moveTo>
                    <a:pt x="164719" y="256031"/>
                  </a:moveTo>
                  <a:lnTo>
                    <a:pt x="164719" y="126365"/>
                  </a:lnTo>
                  <a:lnTo>
                    <a:pt x="2151888" y="126365"/>
                  </a:lnTo>
                  <a:lnTo>
                    <a:pt x="2151888" y="1132332"/>
                  </a:lnTo>
                  <a:lnTo>
                    <a:pt x="2096394" y="1133403"/>
                  </a:lnTo>
                  <a:lnTo>
                    <a:pt x="2047986" y="1135761"/>
                  </a:lnTo>
                  <a:lnTo>
                    <a:pt x="2013745" y="1138118"/>
                  </a:lnTo>
                  <a:lnTo>
                    <a:pt x="2000758" y="1139190"/>
                  </a:lnTo>
                </a:path>
                <a:path w="2324100" h="1501775">
                  <a:moveTo>
                    <a:pt x="319659" y="126365"/>
                  </a:moveTo>
                  <a:lnTo>
                    <a:pt x="319659" y="0"/>
                  </a:lnTo>
                  <a:lnTo>
                    <a:pt x="2324100" y="0"/>
                  </a:lnTo>
                  <a:lnTo>
                    <a:pt x="2324100" y="1002665"/>
                  </a:lnTo>
                  <a:lnTo>
                    <a:pt x="2260865" y="1003478"/>
                  </a:lnTo>
                  <a:lnTo>
                    <a:pt x="2205704" y="1005268"/>
                  </a:lnTo>
                  <a:lnTo>
                    <a:pt x="2166687" y="1007058"/>
                  </a:lnTo>
                  <a:lnTo>
                    <a:pt x="2151888" y="1007872"/>
                  </a:lnTo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572000" y="4953001"/>
            <a:ext cx="143509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latin typeface="Carlito"/>
                <a:cs typeface="Carlito"/>
              </a:rPr>
              <a:t>P</a:t>
            </a:r>
            <a:r>
              <a:rPr sz="2000" b="1" dirty="0">
                <a:latin typeface="Carlito"/>
                <a:cs typeface="Carlito"/>
              </a:rPr>
              <a:t>RO</a:t>
            </a:r>
            <a:r>
              <a:rPr sz="2000" b="1" spc="15" dirty="0">
                <a:latin typeface="Carlito"/>
                <a:cs typeface="Carlito"/>
              </a:rPr>
              <a:t>CE</a:t>
            </a:r>
            <a:r>
              <a:rPr sz="2000" b="1" spc="-5" dirty="0">
                <a:latin typeface="Carlito"/>
                <a:cs typeface="Carlito"/>
              </a:rPr>
              <a:t>SS</a:t>
            </a:r>
            <a:r>
              <a:rPr sz="2000" b="1" spc="10" dirty="0">
                <a:latin typeface="Carlito"/>
                <a:cs typeface="Carlito"/>
              </a:rPr>
              <a:t>E</a:t>
            </a:r>
            <a:r>
              <a:rPr sz="2000" b="1" dirty="0">
                <a:latin typeface="Carlito"/>
                <a:cs typeface="Carlito"/>
              </a:rPr>
              <a:t>S</a:t>
            </a:r>
          </a:p>
        </p:txBody>
      </p:sp>
      <p:sp>
        <p:nvSpPr>
          <p:cNvPr id="25" name="object 25"/>
          <p:cNvSpPr/>
          <p:nvPr/>
        </p:nvSpPr>
        <p:spPr>
          <a:xfrm>
            <a:off x="985837" y="1452499"/>
            <a:ext cx="5495925" cy="1933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85837" y="1452499"/>
            <a:ext cx="5495925" cy="1933575"/>
          </a:xfrm>
          <a:prstGeom prst="rect">
            <a:avLst/>
          </a:prstGeom>
          <a:ln w="9534">
            <a:solidFill>
              <a:srgbClr val="2E528F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750" dirty="0">
              <a:latin typeface="Times New Roman"/>
              <a:cs typeface="Times New Roman"/>
            </a:endParaRPr>
          </a:p>
          <a:p>
            <a:pPr marR="12700" algn="ctr">
              <a:lnSpc>
                <a:spcPct val="100000"/>
              </a:lnSpc>
            </a:pPr>
            <a:r>
              <a:rPr sz="3200" spc="10" dirty="0">
                <a:latin typeface="Carlito"/>
                <a:cs typeface="Carlito"/>
              </a:rPr>
              <a:t>SHARED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MEMORY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058275" y="1219200"/>
            <a:ext cx="2847975" cy="4219575"/>
            <a:chOff x="9058275" y="1219200"/>
            <a:chExt cx="2847975" cy="4219575"/>
          </a:xfrm>
        </p:grpSpPr>
        <p:sp>
          <p:nvSpPr>
            <p:cNvPr id="28" name="object 28"/>
            <p:cNvSpPr/>
            <p:nvPr/>
          </p:nvSpPr>
          <p:spPr>
            <a:xfrm>
              <a:off x="9058275" y="1219200"/>
              <a:ext cx="2847975" cy="27717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686925" y="1771650"/>
              <a:ext cx="1924050" cy="36671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015476" y="176212"/>
            <a:ext cx="2914650" cy="6419850"/>
          </a:xfrm>
          <a:prstGeom prst="rect">
            <a:avLst/>
          </a:prstGeom>
          <a:ln w="9534">
            <a:solidFill>
              <a:srgbClr val="2E528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896619">
              <a:lnSpc>
                <a:spcPct val="100000"/>
              </a:lnSpc>
            </a:pPr>
            <a:r>
              <a:rPr sz="2750" spc="15" dirty="0">
                <a:solidFill>
                  <a:srgbClr val="FFFFFF"/>
                </a:solidFill>
                <a:latin typeface="Carlito"/>
                <a:cs typeface="Carlito"/>
              </a:rPr>
              <a:t>CLIENT</a:t>
            </a:r>
            <a:endParaRPr sz="275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610533" y="2990908"/>
            <a:ext cx="1410335" cy="448309"/>
            <a:chOff x="7610533" y="2990908"/>
            <a:chExt cx="1410335" cy="448309"/>
          </a:xfrm>
        </p:grpSpPr>
        <p:sp>
          <p:nvSpPr>
            <p:cNvPr id="32" name="object 32"/>
            <p:cNvSpPr/>
            <p:nvPr/>
          </p:nvSpPr>
          <p:spPr>
            <a:xfrm>
              <a:off x="7615301" y="2995675"/>
              <a:ext cx="1400175" cy="438150"/>
            </a:xfrm>
            <a:custGeom>
              <a:avLst/>
              <a:gdLst/>
              <a:ahLst/>
              <a:cxnLst/>
              <a:rect l="l" t="t" r="r" b="b"/>
              <a:pathLst>
                <a:path w="1400175" h="438150">
                  <a:moveTo>
                    <a:pt x="218948" y="0"/>
                  </a:moveTo>
                  <a:lnTo>
                    <a:pt x="0" y="219075"/>
                  </a:lnTo>
                  <a:lnTo>
                    <a:pt x="218948" y="438150"/>
                  </a:lnTo>
                  <a:lnTo>
                    <a:pt x="218948" y="328549"/>
                  </a:lnTo>
                  <a:lnTo>
                    <a:pt x="1400175" y="328549"/>
                  </a:lnTo>
                  <a:lnTo>
                    <a:pt x="1400175" y="109474"/>
                  </a:lnTo>
                  <a:lnTo>
                    <a:pt x="218948" y="109474"/>
                  </a:lnTo>
                  <a:lnTo>
                    <a:pt x="2189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15301" y="2995675"/>
              <a:ext cx="1400175" cy="438150"/>
            </a:xfrm>
            <a:custGeom>
              <a:avLst/>
              <a:gdLst/>
              <a:ahLst/>
              <a:cxnLst/>
              <a:rect l="l" t="t" r="r" b="b"/>
              <a:pathLst>
                <a:path w="1400175" h="438150">
                  <a:moveTo>
                    <a:pt x="0" y="219075"/>
                  </a:moveTo>
                  <a:lnTo>
                    <a:pt x="218948" y="0"/>
                  </a:lnTo>
                  <a:lnTo>
                    <a:pt x="218948" y="109474"/>
                  </a:lnTo>
                  <a:lnTo>
                    <a:pt x="1400175" y="109474"/>
                  </a:lnTo>
                  <a:lnTo>
                    <a:pt x="1400175" y="328549"/>
                  </a:lnTo>
                  <a:lnTo>
                    <a:pt x="218948" y="328549"/>
                  </a:lnTo>
                  <a:lnTo>
                    <a:pt x="218948" y="438150"/>
                  </a:lnTo>
                  <a:lnTo>
                    <a:pt x="0" y="219075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69783" y="411299"/>
            <a:ext cx="669441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pc="-65" dirty="0">
                <a:solidFill>
                  <a:schemeClr val="bg1"/>
                </a:solidFill>
              </a:rPr>
              <a:t>Instance</a:t>
            </a:r>
            <a:endParaRPr spc="-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709801" y="4995862"/>
            <a:ext cx="4391025" cy="1152525"/>
          </a:xfrm>
          <a:prstGeom prst="rect">
            <a:avLst/>
          </a:prstGeom>
          <a:solidFill>
            <a:srgbClr val="FF0000"/>
          </a:solidFill>
          <a:ln w="9534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R="1270" algn="ctr">
              <a:lnSpc>
                <a:spcPct val="100000"/>
              </a:lnSpc>
              <a:spcBef>
                <a:spcPts val="1265"/>
              </a:spcBef>
            </a:pP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VIRUTAL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PORTION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0851" y="4995862"/>
            <a:ext cx="4400550" cy="1152525"/>
          </a:xfrm>
          <a:prstGeom prst="rect">
            <a:avLst/>
          </a:prstGeom>
          <a:solidFill>
            <a:srgbClr val="FFC000"/>
          </a:solidFill>
          <a:ln w="9534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44450" algn="ctr">
              <a:lnSpc>
                <a:spcPct val="100000"/>
              </a:lnSpc>
              <a:spcBef>
                <a:spcPts val="1265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MESSAGE</a:t>
            </a:r>
            <a:r>
              <a:rPr sz="18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PORTION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19045" y="1371346"/>
            <a:ext cx="4105910" cy="457834"/>
            <a:chOff x="2019045" y="1371346"/>
            <a:chExt cx="4105910" cy="457834"/>
          </a:xfrm>
        </p:grpSpPr>
        <p:sp>
          <p:nvSpPr>
            <p:cNvPr id="12" name="object 12"/>
            <p:cNvSpPr/>
            <p:nvPr/>
          </p:nvSpPr>
          <p:spPr>
            <a:xfrm>
              <a:off x="2024125" y="1376426"/>
              <a:ext cx="4095750" cy="447675"/>
            </a:xfrm>
            <a:custGeom>
              <a:avLst/>
              <a:gdLst/>
              <a:ahLst/>
              <a:cxnLst/>
              <a:rect l="l" t="t" r="r" b="b"/>
              <a:pathLst>
                <a:path w="4095750" h="447675">
                  <a:moveTo>
                    <a:pt x="4021074" y="0"/>
                  </a:moveTo>
                  <a:lnTo>
                    <a:pt x="74549" y="0"/>
                  </a:lnTo>
                  <a:lnTo>
                    <a:pt x="45541" y="5861"/>
                  </a:lnTo>
                  <a:lnTo>
                    <a:pt x="21844" y="21844"/>
                  </a:lnTo>
                  <a:lnTo>
                    <a:pt x="5861" y="45541"/>
                  </a:lnTo>
                  <a:lnTo>
                    <a:pt x="0" y="74549"/>
                  </a:lnTo>
                  <a:lnTo>
                    <a:pt x="0" y="372999"/>
                  </a:lnTo>
                  <a:lnTo>
                    <a:pt x="5861" y="402026"/>
                  </a:lnTo>
                  <a:lnTo>
                    <a:pt x="21843" y="425767"/>
                  </a:lnTo>
                  <a:lnTo>
                    <a:pt x="45541" y="441793"/>
                  </a:lnTo>
                  <a:lnTo>
                    <a:pt x="74549" y="447675"/>
                  </a:lnTo>
                  <a:lnTo>
                    <a:pt x="4021074" y="447675"/>
                  </a:lnTo>
                  <a:lnTo>
                    <a:pt x="4050101" y="441793"/>
                  </a:lnTo>
                  <a:lnTo>
                    <a:pt x="4073842" y="425767"/>
                  </a:lnTo>
                  <a:lnTo>
                    <a:pt x="4089868" y="402026"/>
                  </a:lnTo>
                  <a:lnTo>
                    <a:pt x="4095750" y="372999"/>
                  </a:lnTo>
                  <a:lnTo>
                    <a:pt x="4095750" y="74549"/>
                  </a:lnTo>
                  <a:lnTo>
                    <a:pt x="4089868" y="45541"/>
                  </a:lnTo>
                  <a:lnTo>
                    <a:pt x="4073842" y="21844"/>
                  </a:lnTo>
                  <a:lnTo>
                    <a:pt x="4050101" y="5861"/>
                  </a:lnTo>
                  <a:lnTo>
                    <a:pt x="4021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24125" y="1376426"/>
              <a:ext cx="4095750" cy="447675"/>
            </a:xfrm>
            <a:custGeom>
              <a:avLst/>
              <a:gdLst/>
              <a:ahLst/>
              <a:cxnLst/>
              <a:rect l="l" t="t" r="r" b="b"/>
              <a:pathLst>
                <a:path w="4095750" h="447675">
                  <a:moveTo>
                    <a:pt x="0" y="74549"/>
                  </a:moveTo>
                  <a:lnTo>
                    <a:pt x="5861" y="45541"/>
                  </a:lnTo>
                  <a:lnTo>
                    <a:pt x="21844" y="21844"/>
                  </a:lnTo>
                  <a:lnTo>
                    <a:pt x="45541" y="5861"/>
                  </a:lnTo>
                  <a:lnTo>
                    <a:pt x="74549" y="0"/>
                  </a:lnTo>
                  <a:lnTo>
                    <a:pt x="4021074" y="0"/>
                  </a:lnTo>
                  <a:lnTo>
                    <a:pt x="4050101" y="5861"/>
                  </a:lnTo>
                  <a:lnTo>
                    <a:pt x="4073842" y="21844"/>
                  </a:lnTo>
                  <a:lnTo>
                    <a:pt x="4089868" y="45541"/>
                  </a:lnTo>
                  <a:lnTo>
                    <a:pt x="4095750" y="74549"/>
                  </a:lnTo>
                  <a:lnTo>
                    <a:pt x="4095750" y="372999"/>
                  </a:lnTo>
                  <a:lnTo>
                    <a:pt x="4089868" y="402026"/>
                  </a:lnTo>
                  <a:lnTo>
                    <a:pt x="4073842" y="425767"/>
                  </a:lnTo>
                  <a:lnTo>
                    <a:pt x="4050101" y="441793"/>
                  </a:lnTo>
                  <a:lnTo>
                    <a:pt x="4021074" y="447675"/>
                  </a:lnTo>
                  <a:lnTo>
                    <a:pt x="74549" y="447675"/>
                  </a:lnTo>
                  <a:lnTo>
                    <a:pt x="45541" y="441793"/>
                  </a:lnTo>
                  <a:lnTo>
                    <a:pt x="21843" y="425767"/>
                  </a:lnTo>
                  <a:lnTo>
                    <a:pt x="5861" y="402026"/>
                  </a:lnTo>
                  <a:lnTo>
                    <a:pt x="0" y="372999"/>
                  </a:lnTo>
                  <a:lnTo>
                    <a:pt x="0" y="74549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27476" y="1453578"/>
            <a:ext cx="12763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latin typeface="Carlito"/>
                <a:cs typeface="Carlito"/>
              </a:rPr>
              <a:t>Locks</a:t>
            </a:r>
            <a:r>
              <a:rPr sz="1550" spc="-2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Structure</a:t>
            </a:r>
            <a:endParaRPr sz="155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99995" y="2009520"/>
            <a:ext cx="4105910" cy="457834"/>
            <a:chOff x="1999995" y="2009520"/>
            <a:chExt cx="4105910" cy="457834"/>
          </a:xfrm>
        </p:grpSpPr>
        <p:sp>
          <p:nvSpPr>
            <p:cNvPr id="16" name="object 16"/>
            <p:cNvSpPr/>
            <p:nvPr/>
          </p:nvSpPr>
          <p:spPr>
            <a:xfrm>
              <a:off x="2005075" y="2014600"/>
              <a:ext cx="4095750" cy="447675"/>
            </a:xfrm>
            <a:custGeom>
              <a:avLst/>
              <a:gdLst/>
              <a:ahLst/>
              <a:cxnLst/>
              <a:rect l="l" t="t" r="r" b="b"/>
              <a:pathLst>
                <a:path w="4095750" h="447675">
                  <a:moveTo>
                    <a:pt x="4021074" y="0"/>
                  </a:moveTo>
                  <a:lnTo>
                    <a:pt x="74549" y="0"/>
                  </a:lnTo>
                  <a:lnTo>
                    <a:pt x="45541" y="5861"/>
                  </a:lnTo>
                  <a:lnTo>
                    <a:pt x="21844" y="21844"/>
                  </a:lnTo>
                  <a:lnTo>
                    <a:pt x="5861" y="45541"/>
                  </a:lnTo>
                  <a:lnTo>
                    <a:pt x="0" y="74549"/>
                  </a:lnTo>
                  <a:lnTo>
                    <a:pt x="0" y="372999"/>
                  </a:lnTo>
                  <a:lnTo>
                    <a:pt x="5861" y="402026"/>
                  </a:lnTo>
                  <a:lnTo>
                    <a:pt x="21843" y="425767"/>
                  </a:lnTo>
                  <a:lnTo>
                    <a:pt x="45541" y="441793"/>
                  </a:lnTo>
                  <a:lnTo>
                    <a:pt x="74549" y="447675"/>
                  </a:lnTo>
                  <a:lnTo>
                    <a:pt x="4021074" y="447675"/>
                  </a:lnTo>
                  <a:lnTo>
                    <a:pt x="4050101" y="441793"/>
                  </a:lnTo>
                  <a:lnTo>
                    <a:pt x="4073842" y="425767"/>
                  </a:lnTo>
                  <a:lnTo>
                    <a:pt x="4089868" y="402026"/>
                  </a:lnTo>
                  <a:lnTo>
                    <a:pt x="4095750" y="372999"/>
                  </a:lnTo>
                  <a:lnTo>
                    <a:pt x="4095750" y="74549"/>
                  </a:lnTo>
                  <a:lnTo>
                    <a:pt x="4089868" y="45541"/>
                  </a:lnTo>
                  <a:lnTo>
                    <a:pt x="4073842" y="21844"/>
                  </a:lnTo>
                  <a:lnTo>
                    <a:pt x="4050101" y="5861"/>
                  </a:lnTo>
                  <a:lnTo>
                    <a:pt x="4021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05075" y="2014600"/>
              <a:ext cx="4095750" cy="447675"/>
            </a:xfrm>
            <a:custGeom>
              <a:avLst/>
              <a:gdLst/>
              <a:ahLst/>
              <a:cxnLst/>
              <a:rect l="l" t="t" r="r" b="b"/>
              <a:pathLst>
                <a:path w="4095750" h="447675">
                  <a:moveTo>
                    <a:pt x="0" y="74549"/>
                  </a:moveTo>
                  <a:lnTo>
                    <a:pt x="5861" y="45541"/>
                  </a:lnTo>
                  <a:lnTo>
                    <a:pt x="21844" y="21844"/>
                  </a:lnTo>
                  <a:lnTo>
                    <a:pt x="45541" y="5861"/>
                  </a:lnTo>
                  <a:lnTo>
                    <a:pt x="74549" y="0"/>
                  </a:lnTo>
                  <a:lnTo>
                    <a:pt x="4021074" y="0"/>
                  </a:lnTo>
                  <a:lnTo>
                    <a:pt x="4050101" y="5861"/>
                  </a:lnTo>
                  <a:lnTo>
                    <a:pt x="4073842" y="21844"/>
                  </a:lnTo>
                  <a:lnTo>
                    <a:pt x="4089868" y="45541"/>
                  </a:lnTo>
                  <a:lnTo>
                    <a:pt x="4095750" y="74549"/>
                  </a:lnTo>
                  <a:lnTo>
                    <a:pt x="4095750" y="372999"/>
                  </a:lnTo>
                  <a:lnTo>
                    <a:pt x="4089868" y="402026"/>
                  </a:lnTo>
                  <a:lnTo>
                    <a:pt x="4073842" y="425767"/>
                  </a:lnTo>
                  <a:lnTo>
                    <a:pt x="4050101" y="441793"/>
                  </a:lnTo>
                  <a:lnTo>
                    <a:pt x="4021074" y="447675"/>
                  </a:lnTo>
                  <a:lnTo>
                    <a:pt x="74549" y="447675"/>
                  </a:lnTo>
                  <a:lnTo>
                    <a:pt x="45541" y="441793"/>
                  </a:lnTo>
                  <a:lnTo>
                    <a:pt x="21843" y="425767"/>
                  </a:lnTo>
                  <a:lnTo>
                    <a:pt x="5861" y="402026"/>
                  </a:lnTo>
                  <a:lnTo>
                    <a:pt x="0" y="372999"/>
                  </a:lnTo>
                  <a:lnTo>
                    <a:pt x="0" y="74549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249676" y="2092388"/>
            <a:ext cx="16002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latin typeface="Carlito"/>
                <a:cs typeface="Carlito"/>
              </a:rPr>
              <a:t>Max </a:t>
            </a:r>
            <a:r>
              <a:rPr sz="1550" spc="10" dirty="0">
                <a:latin typeface="Carlito"/>
                <a:cs typeface="Carlito"/>
              </a:rPr>
              <a:t>Logs</a:t>
            </a:r>
            <a:r>
              <a:rPr sz="1550" spc="4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Structure</a:t>
            </a:r>
            <a:endParaRPr sz="155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61585" y="3666871"/>
            <a:ext cx="2381885" cy="457834"/>
            <a:chOff x="3724021" y="3676396"/>
            <a:chExt cx="2381885" cy="457834"/>
          </a:xfrm>
        </p:grpSpPr>
        <p:sp>
          <p:nvSpPr>
            <p:cNvPr id="20" name="object 20"/>
            <p:cNvSpPr/>
            <p:nvPr/>
          </p:nvSpPr>
          <p:spPr>
            <a:xfrm>
              <a:off x="3729101" y="3681476"/>
              <a:ext cx="2371725" cy="447675"/>
            </a:xfrm>
            <a:custGeom>
              <a:avLst/>
              <a:gdLst/>
              <a:ahLst/>
              <a:cxnLst/>
              <a:rect l="l" t="t" r="r" b="b"/>
              <a:pathLst>
                <a:path w="2371725" h="447675">
                  <a:moveTo>
                    <a:pt x="2297049" y="0"/>
                  </a:moveTo>
                  <a:lnTo>
                    <a:pt x="74549" y="0"/>
                  </a:lnTo>
                  <a:lnTo>
                    <a:pt x="45541" y="5861"/>
                  </a:lnTo>
                  <a:lnTo>
                    <a:pt x="21844" y="21843"/>
                  </a:lnTo>
                  <a:lnTo>
                    <a:pt x="5861" y="45541"/>
                  </a:lnTo>
                  <a:lnTo>
                    <a:pt x="0" y="74549"/>
                  </a:lnTo>
                  <a:lnTo>
                    <a:pt x="0" y="372999"/>
                  </a:lnTo>
                  <a:lnTo>
                    <a:pt x="5861" y="402026"/>
                  </a:lnTo>
                  <a:lnTo>
                    <a:pt x="21844" y="425767"/>
                  </a:lnTo>
                  <a:lnTo>
                    <a:pt x="45541" y="441793"/>
                  </a:lnTo>
                  <a:lnTo>
                    <a:pt x="74549" y="447675"/>
                  </a:lnTo>
                  <a:lnTo>
                    <a:pt x="2297049" y="447675"/>
                  </a:lnTo>
                  <a:lnTo>
                    <a:pt x="2326076" y="441793"/>
                  </a:lnTo>
                  <a:lnTo>
                    <a:pt x="2349817" y="425767"/>
                  </a:lnTo>
                  <a:lnTo>
                    <a:pt x="2365843" y="402026"/>
                  </a:lnTo>
                  <a:lnTo>
                    <a:pt x="2371725" y="372999"/>
                  </a:lnTo>
                  <a:lnTo>
                    <a:pt x="2371725" y="74549"/>
                  </a:lnTo>
                  <a:lnTo>
                    <a:pt x="2365843" y="45541"/>
                  </a:lnTo>
                  <a:lnTo>
                    <a:pt x="2349817" y="21844"/>
                  </a:lnTo>
                  <a:lnTo>
                    <a:pt x="2326076" y="5861"/>
                  </a:lnTo>
                  <a:lnTo>
                    <a:pt x="2297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29101" y="3681476"/>
              <a:ext cx="2371725" cy="447675"/>
            </a:xfrm>
            <a:custGeom>
              <a:avLst/>
              <a:gdLst/>
              <a:ahLst/>
              <a:cxnLst/>
              <a:rect l="l" t="t" r="r" b="b"/>
              <a:pathLst>
                <a:path w="2371725" h="447675">
                  <a:moveTo>
                    <a:pt x="0" y="74549"/>
                  </a:moveTo>
                  <a:lnTo>
                    <a:pt x="5861" y="45541"/>
                  </a:lnTo>
                  <a:lnTo>
                    <a:pt x="21844" y="21843"/>
                  </a:lnTo>
                  <a:lnTo>
                    <a:pt x="45541" y="5861"/>
                  </a:lnTo>
                  <a:lnTo>
                    <a:pt x="74549" y="0"/>
                  </a:lnTo>
                  <a:lnTo>
                    <a:pt x="2297049" y="0"/>
                  </a:lnTo>
                  <a:lnTo>
                    <a:pt x="2326076" y="5861"/>
                  </a:lnTo>
                  <a:lnTo>
                    <a:pt x="2349817" y="21844"/>
                  </a:lnTo>
                  <a:lnTo>
                    <a:pt x="2365843" y="45541"/>
                  </a:lnTo>
                  <a:lnTo>
                    <a:pt x="2371725" y="74549"/>
                  </a:lnTo>
                  <a:lnTo>
                    <a:pt x="2371725" y="372999"/>
                  </a:lnTo>
                  <a:lnTo>
                    <a:pt x="2365843" y="402026"/>
                  </a:lnTo>
                  <a:lnTo>
                    <a:pt x="2349817" y="425767"/>
                  </a:lnTo>
                  <a:lnTo>
                    <a:pt x="2326076" y="441793"/>
                  </a:lnTo>
                  <a:lnTo>
                    <a:pt x="2297049" y="447675"/>
                  </a:lnTo>
                  <a:lnTo>
                    <a:pt x="74549" y="447675"/>
                  </a:lnTo>
                  <a:lnTo>
                    <a:pt x="45541" y="441793"/>
                  </a:lnTo>
                  <a:lnTo>
                    <a:pt x="21844" y="425767"/>
                  </a:lnTo>
                  <a:lnTo>
                    <a:pt x="5861" y="402026"/>
                  </a:lnTo>
                  <a:lnTo>
                    <a:pt x="0" y="372999"/>
                  </a:lnTo>
                  <a:lnTo>
                    <a:pt x="0" y="74549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896740" y="3737673"/>
            <a:ext cx="20250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15" dirty="0">
                <a:latin typeface="Carlito"/>
                <a:cs typeface="Carlito"/>
              </a:rPr>
              <a:t>Physical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LOG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BUFFER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05296" y="3666871"/>
            <a:ext cx="2381885" cy="457834"/>
            <a:chOff x="6305296" y="3666871"/>
            <a:chExt cx="2381885" cy="457834"/>
          </a:xfrm>
        </p:grpSpPr>
        <p:sp>
          <p:nvSpPr>
            <p:cNvPr id="24" name="object 24"/>
            <p:cNvSpPr/>
            <p:nvPr/>
          </p:nvSpPr>
          <p:spPr>
            <a:xfrm>
              <a:off x="6310376" y="3671951"/>
              <a:ext cx="2371725" cy="447675"/>
            </a:xfrm>
            <a:custGeom>
              <a:avLst/>
              <a:gdLst/>
              <a:ahLst/>
              <a:cxnLst/>
              <a:rect l="l" t="t" r="r" b="b"/>
              <a:pathLst>
                <a:path w="2371725" h="447675">
                  <a:moveTo>
                    <a:pt x="2297049" y="0"/>
                  </a:moveTo>
                  <a:lnTo>
                    <a:pt x="74549" y="0"/>
                  </a:lnTo>
                  <a:lnTo>
                    <a:pt x="45541" y="5861"/>
                  </a:lnTo>
                  <a:lnTo>
                    <a:pt x="21844" y="21843"/>
                  </a:lnTo>
                  <a:lnTo>
                    <a:pt x="5861" y="45541"/>
                  </a:lnTo>
                  <a:lnTo>
                    <a:pt x="0" y="74549"/>
                  </a:lnTo>
                  <a:lnTo>
                    <a:pt x="0" y="372999"/>
                  </a:lnTo>
                  <a:lnTo>
                    <a:pt x="5861" y="402026"/>
                  </a:lnTo>
                  <a:lnTo>
                    <a:pt x="21844" y="425767"/>
                  </a:lnTo>
                  <a:lnTo>
                    <a:pt x="45541" y="441793"/>
                  </a:lnTo>
                  <a:lnTo>
                    <a:pt x="74549" y="447675"/>
                  </a:lnTo>
                  <a:lnTo>
                    <a:pt x="2297049" y="447675"/>
                  </a:lnTo>
                  <a:lnTo>
                    <a:pt x="2326076" y="441793"/>
                  </a:lnTo>
                  <a:lnTo>
                    <a:pt x="2349817" y="425767"/>
                  </a:lnTo>
                  <a:lnTo>
                    <a:pt x="2365843" y="402026"/>
                  </a:lnTo>
                  <a:lnTo>
                    <a:pt x="2371725" y="372999"/>
                  </a:lnTo>
                  <a:lnTo>
                    <a:pt x="2371725" y="74549"/>
                  </a:lnTo>
                  <a:lnTo>
                    <a:pt x="2365843" y="45541"/>
                  </a:lnTo>
                  <a:lnTo>
                    <a:pt x="2349817" y="21844"/>
                  </a:lnTo>
                  <a:lnTo>
                    <a:pt x="2326076" y="5861"/>
                  </a:lnTo>
                  <a:lnTo>
                    <a:pt x="2297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10376" y="3671951"/>
              <a:ext cx="2371725" cy="447675"/>
            </a:xfrm>
            <a:custGeom>
              <a:avLst/>
              <a:gdLst/>
              <a:ahLst/>
              <a:cxnLst/>
              <a:rect l="l" t="t" r="r" b="b"/>
              <a:pathLst>
                <a:path w="2371725" h="447675">
                  <a:moveTo>
                    <a:pt x="0" y="74549"/>
                  </a:moveTo>
                  <a:lnTo>
                    <a:pt x="5861" y="45541"/>
                  </a:lnTo>
                  <a:lnTo>
                    <a:pt x="21844" y="21843"/>
                  </a:lnTo>
                  <a:lnTo>
                    <a:pt x="45541" y="5861"/>
                  </a:lnTo>
                  <a:lnTo>
                    <a:pt x="74549" y="0"/>
                  </a:lnTo>
                  <a:lnTo>
                    <a:pt x="2297049" y="0"/>
                  </a:lnTo>
                  <a:lnTo>
                    <a:pt x="2326076" y="5861"/>
                  </a:lnTo>
                  <a:lnTo>
                    <a:pt x="2349817" y="21844"/>
                  </a:lnTo>
                  <a:lnTo>
                    <a:pt x="2365843" y="45541"/>
                  </a:lnTo>
                  <a:lnTo>
                    <a:pt x="2371725" y="74549"/>
                  </a:lnTo>
                  <a:lnTo>
                    <a:pt x="2371725" y="372999"/>
                  </a:lnTo>
                  <a:lnTo>
                    <a:pt x="2365843" y="402026"/>
                  </a:lnTo>
                  <a:lnTo>
                    <a:pt x="2349817" y="425767"/>
                  </a:lnTo>
                  <a:lnTo>
                    <a:pt x="2326076" y="441793"/>
                  </a:lnTo>
                  <a:lnTo>
                    <a:pt x="2297049" y="447675"/>
                  </a:lnTo>
                  <a:lnTo>
                    <a:pt x="74549" y="447675"/>
                  </a:lnTo>
                  <a:lnTo>
                    <a:pt x="45541" y="441793"/>
                  </a:lnTo>
                  <a:lnTo>
                    <a:pt x="21844" y="425767"/>
                  </a:lnTo>
                  <a:lnTo>
                    <a:pt x="5861" y="402026"/>
                  </a:lnTo>
                  <a:lnTo>
                    <a:pt x="0" y="372999"/>
                  </a:lnTo>
                  <a:lnTo>
                    <a:pt x="0" y="74549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43345" y="3726497"/>
            <a:ext cx="2110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>
                <a:latin typeface="Carlito"/>
                <a:cs typeface="Carlito"/>
              </a:rPr>
              <a:t>Logical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LOG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BUFFER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19045" y="2657220"/>
            <a:ext cx="8401685" cy="829310"/>
            <a:chOff x="2019045" y="2657220"/>
            <a:chExt cx="8401685" cy="829310"/>
          </a:xfrm>
        </p:grpSpPr>
        <p:sp>
          <p:nvSpPr>
            <p:cNvPr id="28" name="object 28"/>
            <p:cNvSpPr/>
            <p:nvPr/>
          </p:nvSpPr>
          <p:spPr>
            <a:xfrm>
              <a:off x="2024125" y="2662300"/>
              <a:ext cx="8391525" cy="819150"/>
            </a:xfrm>
            <a:custGeom>
              <a:avLst/>
              <a:gdLst/>
              <a:ahLst/>
              <a:cxnLst/>
              <a:rect l="l" t="t" r="r" b="b"/>
              <a:pathLst>
                <a:path w="8391525" h="819150">
                  <a:moveTo>
                    <a:pt x="8254873" y="0"/>
                  </a:moveTo>
                  <a:lnTo>
                    <a:pt x="136525" y="0"/>
                  </a:lnTo>
                  <a:lnTo>
                    <a:pt x="93358" y="6956"/>
                  </a:lnTo>
                  <a:lnTo>
                    <a:pt x="55878" y="26330"/>
                  </a:lnTo>
                  <a:lnTo>
                    <a:pt x="26330" y="55878"/>
                  </a:lnTo>
                  <a:lnTo>
                    <a:pt x="6956" y="93358"/>
                  </a:lnTo>
                  <a:lnTo>
                    <a:pt x="0" y="136525"/>
                  </a:lnTo>
                  <a:lnTo>
                    <a:pt x="0" y="682498"/>
                  </a:lnTo>
                  <a:lnTo>
                    <a:pt x="6956" y="725678"/>
                  </a:lnTo>
                  <a:lnTo>
                    <a:pt x="26330" y="763188"/>
                  </a:lnTo>
                  <a:lnTo>
                    <a:pt x="55878" y="792774"/>
                  </a:lnTo>
                  <a:lnTo>
                    <a:pt x="93358" y="812180"/>
                  </a:lnTo>
                  <a:lnTo>
                    <a:pt x="136525" y="819150"/>
                  </a:lnTo>
                  <a:lnTo>
                    <a:pt x="8254873" y="819150"/>
                  </a:lnTo>
                  <a:lnTo>
                    <a:pt x="8298052" y="812180"/>
                  </a:lnTo>
                  <a:lnTo>
                    <a:pt x="8335563" y="792774"/>
                  </a:lnTo>
                  <a:lnTo>
                    <a:pt x="8365149" y="763188"/>
                  </a:lnTo>
                  <a:lnTo>
                    <a:pt x="8384555" y="725677"/>
                  </a:lnTo>
                  <a:lnTo>
                    <a:pt x="8391525" y="682498"/>
                  </a:lnTo>
                  <a:lnTo>
                    <a:pt x="8391525" y="136525"/>
                  </a:lnTo>
                  <a:lnTo>
                    <a:pt x="8384555" y="93358"/>
                  </a:lnTo>
                  <a:lnTo>
                    <a:pt x="8365149" y="55878"/>
                  </a:lnTo>
                  <a:lnTo>
                    <a:pt x="8335563" y="26330"/>
                  </a:lnTo>
                  <a:lnTo>
                    <a:pt x="8298053" y="6956"/>
                  </a:lnTo>
                  <a:lnTo>
                    <a:pt x="8254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24125" y="2662300"/>
              <a:ext cx="8391525" cy="819150"/>
            </a:xfrm>
            <a:custGeom>
              <a:avLst/>
              <a:gdLst/>
              <a:ahLst/>
              <a:cxnLst/>
              <a:rect l="l" t="t" r="r" b="b"/>
              <a:pathLst>
                <a:path w="8391525" h="819150">
                  <a:moveTo>
                    <a:pt x="0" y="136525"/>
                  </a:moveTo>
                  <a:lnTo>
                    <a:pt x="6956" y="93358"/>
                  </a:lnTo>
                  <a:lnTo>
                    <a:pt x="26330" y="55878"/>
                  </a:lnTo>
                  <a:lnTo>
                    <a:pt x="55878" y="26330"/>
                  </a:lnTo>
                  <a:lnTo>
                    <a:pt x="93358" y="6956"/>
                  </a:lnTo>
                  <a:lnTo>
                    <a:pt x="136525" y="0"/>
                  </a:lnTo>
                  <a:lnTo>
                    <a:pt x="8254873" y="0"/>
                  </a:lnTo>
                  <a:lnTo>
                    <a:pt x="8298053" y="6956"/>
                  </a:lnTo>
                  <a:lnTo>
                    <a:pt x="8335563" y="26330"/>
                  </a:lnTo>
                  <a:lnTo>
                    <a:pt x="8365149" y="55878"/>
                  </a:lnTo>
                  <a:lnTo>
                    <a:pt x="8384555" y="93358"/>
                  </a:lnTo>
                  <a:lnTo>
                    <a:pt x="8391525" y="136525"/>
                  </a:lnTo>
                  <a:lnTo>
                    <a:pt x="8391525" y="682498"/>
                  </a:lnTo>
                  <a:lnTo>
                    <a:pt x="8384555" y="725677"/>
                  </a:lnTo>
                  <a:lnTo>
                    <a:pt x="8365149" y="763188"/>
                  </a:lnTo>
                  <a:lnTo>
                    <a:pt x="8335563" y="792774"/>
                  </a:lnTo>
                  <a:lnTo>
                    <a:pt x="8298052" y="812180"/>
                  </a:lnTo>
                  <a:lnTo>
                    <a:pt x="8254873" y="819150"/>
                  </a:lnTo>
                  <a:lnTo>
                    <a:pt x="136525" y="819150"/>
                  </a:lnTo>
                  <a:lnTo>
                    <a:pt x="93358" y="812180"/>
                  </a:lnTo>
                  <a:lnTo>
                    <a:pt x="55878" y="792774"/>
                  </a:lnTo>
                  <a:lnTo>
                    <a:pt x="26330" y="763188"/>
                  </a:lnTo>
                  <a:lnTo>
                    <a:pt x="6956" y="725678"/>
                  </a:lnTo>
                  <a:lnTo>
                    <a:pt x="0" y="682498"/>
                  </a:lnTo>
                  <a:lnTo>
                    <a:pt x="0" y="136525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20539" y="2902648"/>
            <a:ext cx="2793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BUFFER POOL/BUFFER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CACHE</a:t>
            </a:r>
          </a:p>
        </p:txBody>
      </p:sp>
      <p:grpSp>
        <p:nvGrpSpPr>
          <p:cNvPr id="31" name="object 31"/>
          <p:cNvGrpSpPr/>
          <p:nvPr/>
        </p:nvGrpSpPr>
        <p:grpSpPr>
          <a:xfrm>
            <a:off x="6295771" y="1371346"/>
            <a:ext cx="4105910" cy="457834"/>
            <a:chOff x="6295771" y="1371346"/>
            <a:chExt cx="4105910" cy="457834"/>
          </a:xfrm>
        </p:grpSpPr>
        <p:sp>
          <p:nvSpPr>
            <p:cNvPr id="32" name="object 32"/>
            <p:cNvSpPr/>
            <p:nvPr/>
          </p:nvSpPr>
          <p:spPr>
            <a:xfrm>
              <a:off x="6300851" y="1376426"/>
              <a:ext cx="4095750" cy="447675"/>
            </a:xfrm>
            <a:custGeom>
              <a:avLst/>
              <a:gdLst/>
              <a:ahLst/>
              <a:cxnLst/>
              <a:rect l="l" t="t" r="r" b="b"/>
              <a:pathLst>
                <a:path w="4095750" h="447675">
                  <a:moveTo>
                    <a:pt x="4021074" y="0"/>
                  </a:moveTo>
                  <a:lnTo>
                    <a:pt x="74549" y="0"/>
                  </a:lnTo>
                  <a:lnTo>
                    <a:pt x="45541" y="5861"/>
                  </a:lnTo>
                  <a:lnTo>
                    <a:pt x="21844" y="21844"/>
                  </a:lnTo>
                  <a:lnTo>
                    <a:pt x="5861" y="45541"/>
                  </a:lnTo>
                  <a:lnTo>
                    <a:pt x="0" y="74549"/>
                  </a:lnTo>
                  <a:lnTo>
                    <a:pt x="0" y="372999"/>
                  </a:lnTo>
                  <a:lnTo>
                    <a:pt x="5861" y="402026"/>
                  </a:lnTo>
                  <a:lnTo>
                    <a:pt x="21844" y="425767"/>
                  </a:lnTo>
                  <a:lnTo>
                    <a:pt x="45541" y="441793"/>
                  </a:lnTo>
                  <a:lnTo>
                    <a:pt x="74549" y="447675"/>
                  </a:lnTo>
                  <a:lnTo>
                    <a:pt x="4021074" y="447675"/>
                  </a:lnTo>
                  <a:lnTo>
                    <a:pt x="4050101" y="441793"/>
                  </a:lnTo>
                  <a:lnTo>
                    <a:pt x="4073842" y="425767"/>
                  </a:lnTo>
                  <a:lnTo>
                    <a:pt x="4089868" y="402026"/>
                  </a:lnTo>
                  <a:lnTo>
                    <a:pt x="4095750" y="372999"/>
                  </a:lnTo>
                  <a:lnTo>
                    <a:pt x="4095750" y="74549"/>
                  </a:lnTo>
                  <a:lnTo>
                    <a:pt x="4089868" y="45541"/>
                  </a:lnTo>
                  <a:lnTo>
                    <a:pt x="4073842" y="21844"/>
                  </a:lnTo>
                  <a:lnTo>
                    <a:pt x="4050101" y="5861"/>
                  </a:lnTo>
                  <a:lnTo>
                    <a:pt x="4021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00851" y="1376426"/>
              <a:ext cx="4095750" cy="447675"/>
            </a:xfrm>
            <a:custGeom>
              <a:avLst/>
              <a:gdLst/>
              <a:ahLst/>
              <a:cxnLst/>
              <a:rect l="l" t="t" r="r" b="b"/>
              <a:pathLst>
                <a:path w="4095750" h="447675">
                  <a:moveTo>
                    <a:pt x="0" y="74549"/>
                  </a:moveTo>
                  <a:lnTo>
                    <a:pt x="5861" y="45541"/>
                  </a:lnTo>
                  <a:lnTo>
                    <a:pt x="21844" y="21844"/>
                  </a:lnTo>
                  <a:lnTo>
                    <a:pt x="45541" y="5861"/>
                  </a:lnTo>
                  <a:lnTo>
                    <a:pt x="74549" y="0"/>
                  </a:lnTo>
                  <a:lnTo>
                    <a:pt x="4021074" y="0"/>
                  </a:lnTo>
                  <a:lnTo>
                    <a:pt x="4050101" y="5861"/>
                  </a:lnTo>
                  <a:lnTo>
                    <a:pt x="4073842" y="21844"/>
                  </a:lnTo>
                  <a:lnTo>
                    <a:pt x="4089868" y="45541"/>
                  </a:lnTo>
                  <a:lnTo>
                    <a:pt x="4095750" y="74549"/>
                  </a:lnTo>
                  <a:lnTo>
                    <a:pt x="4095750" y="372999"/>
                  </a:lnTo>
                  <a:lnTo>
                    <a:pt x="4089868" y="402026"/>
                  </a:lnTo>
                  <a:lnTo>
                    <a:pt x="4073842" y="425767"/>
                  </a:lnTo>
                  <a:lnTo>
                    <a:pt x="4050101" y="441793"/>
                  </a:lnTo>
                  <a:lnTo>
                    <a:pt x="4021074" y="447675"/>
                  </a:lnTo>
                  <a:lnTo>
                    <a:pt x="74549" y="447675"/>
                  </a:lnTo>
                  <a:lnTo>
                    <a:pt x="45541" y="441793"/>
                  </a:lnTo>
                  <a:lnTo>
                    <a:pt x="21844" y="425767"/>
                  </a:lnTo>
                  <a:lnTo>
                    <a:pt x="5861" y="402026"/>
                  </a:lnTo>
                  <a:lnTo>
                    <a:pt x="0" y="372999"/>
                  </a:lnTo>
                  <a:lnTo>
                    <a:pt x="0" y="74549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59015" y="1453578"/>
            <a:ext cx="197929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rlito"/>
                <a:cs typeface="Carlito"/>
              </a:rPr>
              <a:t>Shared </a:t>
            </a:r>
            <a:r>
              <a:rPr sz="1550" spc="5" dirty="0">
                <a:latin typeface="Carlito"/>
                <a:cs typeface="Carlito"/>
              </a:rPr>
              <a:t>Memory</a:t>
            </a:r>
            <a:r>
              <a:rPr sz="1550" spc="150" dirty="0">
                <a:latin typeface="Carlito"/>
                <a:cs typeface="Carlito"/>
              </a:rPr>
              <a:t> </a:t>
            </a:r>
            <a:r>
              <a:rPr sz="1550" spc="-5" dirty="0">
                <a:latin typeface="Carlito"/>
                <a:cs typeface="Carlito"/>
              </a:rPr>
              <a:t>Header</a:t>
            </a:r>
            <a:endParaRPr sz="1550" dirty="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295771" y="2009520"/>
            <a:ext cx="4105910" cy="457834"/>
            <a:chOff x="6295771" y="2009520"/>
            <a:chExt cx="4105910" cy="457834"/>
          </a:xfrm>
        </p:grpSpPr>
        <p:sp>
          <p:nvSpPr>
            <p:cNvPr id="36" name="object 36"/>
            <p:cNvSpPr/>
            <p:nvPr/>
          </p:nvSpPr>
          <p:spPr>
            <a:xfrm>
              <a:off x="6300851" y="2014600"/>
              <a:ext cx="4095750" cy="447675"/>
            </a:xfrm>
            <a:custGeom>
              <a:avLst/>
              <a:gdLst/>
              <a:ahLst/>
              <a:cxnLst/>
              <a:rect l="l" t="t" r="r" b="b"/>
              <a:pathLst>
                <a:path w="4095750" h="447675">
                  <a:moveTo>
                    <a:pt x="4021074" y="0"/>
                  </a:moveTo>
                  <a:lnTo>
                    <a:pt x="74549" y="0"/>
                  </a:lnTo>
                  <a:lnTo>
                    <a:pt x="45541" y="5861"/>
                  </a:lnTo>
                  <a:lnTo>
                    <a:pt x="21844" y="21844"/>
                  </a:lnTo>
                  <a:lnTo>
                    <a:pt x="5861" y="45541"/>
                  </a:lnTo>
                  <a:lnTo>
                    <a:pt x="0" y="74549"/>
                  </a:lnTo>
                  <a:lnTo>
                    <a:pt x="0" y="372999"/>
                  </a:lnTo>
                  <a:lnTo>
                    <a:pt x="5861" y="402026"/>
                  </a:lnTo>
                  <a:lnTo>
                    <a:pt x="21844" y="425767"/>
                  </a:lnTo>
                  <a:lnTo>
                    <a:pt x="45541" y="441793"/>
                  </a:lnTo>
                  <a:lnTo>
                    <a:pt x="74549" y="447675"/>
                  </a:lnTo>
                  <a:lnTo>
                    <a:pt x="4021074" y="447675"/>
                  </a:lnTo>
                  <a:lnTo>
                    <a:pt x="4050101" y="441793"/>
                  </a:lnTo>
                  <a:lnTo>
                    <a:pt x="4073842" y="425767"/>
                  </a:lnTo>
                  <a:lnTo>
                    <a:pt x="4089868" y="402026"/>
                  </a:lnTo>
                  <a:lnTo>
                    <a:pt x="4095750" y="372999"/>
                  </a:lnTo>
                  <a:lnTo>
                    <a:pt x="4095750" y="74549"/>
                  </a:lnTo>
                  <a:lnTo>
                    <a:pt x="4089868" y="45541"/>
                  </a:lnTo>
                  <a:lnTo>
                    <a:pt x="4073842" y="21844"/>
                  </a:lnTo>
                  <a:lnTo>
                    <a:pt x="4050101" y="5861"/>
                  </a:lnTo>
                  <a:lnTo>
                    <a:pt x="4021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00851" y="2014600"/>
              <a:ext cx="4095750" cy="447675"/>
            </a:xfrm>
            <a:custGeom>
              <a:avLst/>
              <a:gdLst/>
              <a:ahLst/>
              <a:cxnLst/>
              <a:rect l="l" t="t" r="r" b="b"/>
              <a:pathLst>
                <a:path w="4095750" h="447675">
                  <a:moveTo>
                    <a:pt x="0" y="74549"/>
                  </a:moveTo>
                  <a:lnTo>
                    <a:pt x="5861" y="45541"/>
                  </a:lnTo>
                  <a:lnTo>
                    <a:pt x="21844" y="21844"/>
                  </a:lnTo>
                  <a:lnTo>
                    <a:pt x="45541" y="5861"/>
                  </a:lnTo>
                  <a:lnTo>
                    <a:pt x="74549" y="0"/>
                  </a:lnTo>
                  <a:lnTo>
                    <a:pt x="4021074" y="0"/>
                  </a:lnTo>
                  <a:lnTo>
                    <a:pt x="4050101" y="5861"/>
                  </a:lnTo>
                  <a:lnTo>
                    <a:pt x="4073842" y="21844"/>
                  </a:lnTo>
                  <a:lnTo>
                    <a:pt x="4089868" y="45541"/>
                  </a:lnTo>
                  <a:lnTo>
                    <a:pt x="4095750" y="74549"/>
                  </a:lnTo>
                  <a:lnTo>
                    <a:pt x="4095750" y="372999"/>
                  </a:lnTo>
                  <a:lnTo>
                    <a:pt x="4089868" y="402026"/>
                  </a:lnTo>
                  <a:lnTo>
                    <a:pt x="4073842" y="425767"/>
                  </a:lnTo>
                  <a:lnTo>
                    <a:pt x="4050101" y="441793"/>
                  </a:lnTo>
                  <a:lnTo>
                    <a:pt x="4021074" y="447675"/>
                  </a:lnTo>
                  <a:lnTo>
                    <a:pt x="74549" y="447675"/>
                  </a:lnTo>
                  <a:lnTo>
                    <a:pt x="45541" y="441793"/>
                  </a:lnTo>
                  <a:lnTo>
                    <a:pt x="21844" y="425767"/>
                  </a:lnTo>
                  <a:lnTo>
                    <a:pt x="5861" y="402026"/>
                  </a:lnTo>
                  <a:lnTo>
                    <a:pt x="0" y="372999"/>
                  </a:lnTo>
                  <a:lnTo>
                    <a:pt x="0" y="74549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11820" y="2092388"/>
            <a:ext cx="12763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latin typeface="Carlito"/>
                <a:cs typeface="Carlito"/>
              </a:rPr>
              <a:t>Locks</a:t>
            </a:r>
            <a:r>
              <a:rPr sz="1550" spc="-2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Structure</a:t>
            </a:r>
            <a:endParaRPr sz="155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628775" y="3752596"/>
            <a:ext cx="1452880" cy="1033780"/>
            <a:chOff x="1628775" y="3752596"/>
            <a:chExt cx="1452880" cy="1033780"/>
          </a:xfrm>
        </p:grpSpPr>
        <p:sp>
          <p:nvSpPr>
            <p:cNvPr id="40" name="object 40"/>
            <p:cNvSpPr/>
            <p:nvPr/>
          </p:nvSpPr>
          <p:spPr>
            <a:xfrm>
              <a:off x="1628775" y="4400486"/>
              <a:ext cx="1452499" cy="3857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24125" y="3875532"/>
              <a:ext cx="1009650" cy="825500"/>
            </a:xfrm>
            <a:custGeom>
              <a:avLst/>
              <a:gdLst/>
              <a:ahLst/>
              <a:cxnLst/>
              <a:rect l="l" t="t" r="r" b="b"/>
              <a:pathLst>
                <a:path w="1009650" h="825500">
                  <a:moveTo>
                    <a:pt x="1009650" y="0"/>
                  </a:moveTo>
                  <a:lnTo>
                    <a:pt x="988272" y="34014"/>
                  </a:lnTo>
                  <a:lnTo>
                    <a:pt x="928308" y="64144"/>
                  </a:lnTo>
                  <a:lnTo>
                    <a:pt x="885810" y="77295"/>
                  </a:lnTo>
                  <a:lnTo>
                    <a:pt x="836010" y="88925"/>
                  </a:lnTo>
                  <a:lnTo>
                    <a:pt x="779688" y="98851"/>
                  </a:lnTo>
                  <a:lnTo>
                    <a:pt x="717628" y="106891"/>
                  </a:lnTo>
                  <a:lnTo>
                    <a:pt x="650609" y="112860"/>
                  </a:lnTo>
                  <a:lnTo>
                    <a:pt x="579414" y="116576"/>
                  </a:lnTo>
                  <a:lnTo>
                    <a:pt x="504825" y="117856"/>
                  </a:lnTo>
                  <a:lnTo>
                    <a:pt x="430206" y="116576"/>
                  </a:lnTo>
                  <a:lnTo>
                    <a:pt x="358993" y="112860"/>
                  </a:lnTo>
                  <a:lnTo>
                    <a:pt x="291966" y="106891"/>
                  </a:lnTo>
                  <a:lnTo>
                    <a:pt x="229905" y="98851"/>
                  </a:lnTo>
                  <a:lnTo>
                    <a:pt x="173588" y="88925"/>
                  </a:lnTo>
                  <a:lnTo>
                    <a:pt x="123796" y="77295"/>
                  </a:lnTo>
                  <a:lnTo>
                    <a:pt x="81309" y="64144"/>
                  </a:lnTo>
                  <a:lnTo>
                    <a:pt x="21366" y="34014"/>
                  </a:lnTo>
                  <a:lnTo>
                    <a:pt x="0" y="0"/>
                  </a:lnTo>
                  <a:lnTo>
                    <a:pt x="0" y="707136"/>
                  </a:lnTo>
                  <a:lnTo>
                    <a:pt x="21366" y="741207"/>
                  </a:lnTo>
                  <a:lnTo>
                    <a:pt x="81309" y="771374"/>
                  </a:lnTo>
                  <a:lnTo>
                    <a:pt x="123796" y="784537"/>
                  </a:lnTo>
                  <a:lnTo>
                    <a:pt x="173588" y="796176"/>
                  </a:lnTo>
                  <a:lnTo>
                    <a:pt x="229905" y="806108"/>
                  </a:lnTo>
                  <a:lnTo>
                    <a:pt x="291966" y="814151"/>
                  </a:lnTo>
                  <a:lnTo>
                    <a:pt x="358993" y="820122"/>
                  </a:lnTo>
                  <a:lnTo>
                    <a:pt x="430206" y="823839"/>
                  </a:lnTo>
                  <a:lnTo>
                    <a:pt x="504825" y="825119"/>
                  </a:lnTo>
                  <a:lnTo>
                    <a:pt x="579414" y="823839"/>
                  </a:lnTo>
                  <a:lnTo>
                    <a:pt x="650609" y="820122"/>
                  </a:lnTo>
                  <a:lnTo>
                    <a:pt x="717628" y="814151"/>
                  </a:lnTo>
                  <a:lnTo>
                    <a:pt x="779688" y="806108"/>
                  </a:lnTo>
                  <a:lnTo>
                    <a:pt x="836010" y="796176"/>
                  </a:lnTo>
                  <a:lnTo>
                    <a:pt x="885810" y="784537"/>
                  </a:lnTo>
                  <a:lnTo>
                    <a:pt x="928308" y="771374"/>
                  </a:lnTo>
                  <a:lnTo>
                    <a:pt x="988272" y="741207"/>
                  </a:lnTo>
                  <a:lnTo>
                    <a:pt x="1009650" y="707136"/>
                  </a:lnTo>
                  <a:lnTo>
                    <a:pt x="100965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24125" y="3757676"/>
              <a:ext cx="1009650" cy="236220"/>
            </a:xfrm>
            <a:custGeom>
              <a:avLst/>
              <a:gdLst/>
              <a:ahLst/>
              <a:cxnLst/>
              <a:rect l="l" t="t" r="r" b="b"/>
              <a:pathLst>
                <a:path w="1009650" h="236220">
                  <a:moveTo>
                    <a:pt x="504825" y="0"/>
                  </a:moveTo>
                  <a:lnTo>
                    <a:pt x="430206" y="1276"/>
                  </a:lnTo>
                  <a:lnTo>
                    <a:pt x="358993" y="4984"/>
                  </a:lnTo>
                  <a:lnTo>
                    <a:pt x="291966" y="10943"/>
                  </a:lnTo>
                  <a:lnTo>
                    <a:pt x="229905" y="18971"/>
                  </a:lnTo>
                  <a:lnTo>
                    <a:pt x="173588" y="28887"/>
                  </a:lnTo>
                  <a:lnTo>
                    <a:pt x="123796" y="40509"/>
                  </a:lnTo>
                  <a:lnTo>
                    <a:pt x="81309" y="53655"/>
                  </a:lnTo>
                  <a:lnTo>
                    <a:pt x="21366" y="83795"/>
                  </a:lnTo>
                  <a:lnTo>
                    <a:pt x="0" y="117856"/>
                  </a:lnTo>
                  <a:lnTo>
                    <a:pt x="5471" y="135257"/>
                  </a:lnTo>
                  <a:lnTo>
                    <a:pt x="46905" y="167512"/>
                  </a:lnTo>
                  <a:lnTo>
                    <a:pt x="123796" y="195151"/>
                  </a:lnTo>
                  <a:lnTo>
                    <a:pt x="173588" y="206781"/>
                  </a:lnTo>
                  <a:lnTo>
                    <a:pt x="229905" y="216707"/>
                  </a:lnTo>
                  <a:lnTo>
                    <a:pt x="291966" y="224747"/>
                  </a:lnTo>
                  <a:lnTo>
                    <a:pt x="358993" y="230716"/>
                  </a:lnTo>
                  <a:lnTo>
                    <a:pt x="430206" y="234432"/>
                  </a:lnTo>
                  <a:lnTo>
                    <a:pt x="504825" y="235712"/>
                  </a:lnTo>
                  <a:lnTo>
                    <a:pt x="579414" y="234432"/>
                  </a:lnTo>
                  <a:lnTo>
                    <a:pt x="650609" y="230716"/>
                  </a:lnTo>
                  <a:lnTo>
                    <a:pt x="717628" y="224747"/>
                  </a:lnTo>
                  <a:lnTo>
                    <a:pt x="779688" y="216707"/>
                  </a:lnTo>
                  <a:lnTo>
                    <a:pt x="836010" y="206781"/>
                  </a:lnTo>
                  <a:lnTo>
                    <a:pt x="885810" y="195151"/>
                  </a:lnTo>
                  <a:lnTo>
                    <a:pt x="928308" y="182000"/>
                  </a:lnTo>
                  <a:lnTo>
                    <a:pt x="988272" y="151870"/>
                  </a:lnTo>
                  <a:lnTo>
                    <a:pt x="1009650" y="117856"/>
                  </a:lnTo>
                  <a:lnTo>
                    <a:pt x="1004175" y="100426"/>
                  </a:lnTo>
                  <a:lnTo>
                    <a:pt x="962723" y="68144"/>
                  </a:lnTo>
                  <a:lnTo>
                    <a:pt x="885810" y="40509"/>
                  </a:lnTo>
                  <a:lnTo>
                    <a:pt x="836010" y="28887"/>
                  </a:lnTo>
                  <a:lnTo>
                    <a:pt x="779688" y="18971"/>
                  </a:lnTo>
                  <a:lnTo>
                    <a:pt x="717628" y="10943"/>
                  </a:lnTo>
                  <a:lnTo>
                    <a:pt x="650609" y="4984"/>
                  </a:lnTo>
                  <a:lnTo>
                    <a:pt x="579414" y="1276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FFF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24125" y="3757676"/>
              <a:ext cx="1009650" cy="942975"/>
            </a:xfrm>
            <a:custGeom>
              <a:avLst/>
              <a:gdLst/>
              <a:ahLst/>
              <a:cxnLst/>
              <a:rect l="l" t="t" r="r" b="b"/>
              <a:pathLst>
                <a:path w="1009650" h="942975">
                  <a:moveTo>
                    <a:pt x="1009650" y="117856"/>
                  </a:moveTo>
                  <a:lnTo>
                    <a:pt x="988272" y="151870"/>
                  </a:lnTo>
                  <a:lnTo>
                    <a:pt x="928308" y="182000"/>
                  </a:lnTo>
                  <a:lnTo>
                    <a:pt x="885810" y="195151"/>
                  </a:lnTo>
                  <a:lnTo>
                    <a:pt x="836010" y="206781"/>
                  </a:lnTo>
                  <a:lnTo>
                    <a:pt x="779688" y="216707"/>
                  </a:lnTo>
                  <a:lnTo>
                    <a:pt x="717628" y="224747"/>
                  </a:lnTo>
                  <a:lnTo>
                    <a:pt x="650609" y="230716"/>
                  </a:lnTo>
                  <a:lnTo>
                    <a:pt x="579414" y="234432"/>
                  </a:lnTo>
                  <a:lnTo>
                    <a:pt x="504825" y="235712"/>
                  </a:lnTo>
                  <a:lnTo>
                    <a:pt x="430206" y="234432"/>
                  </a:lnTo>
                  <a:lnTo>
                    <a:pt x="358993" y="230716"/>
                  </a:lnTo>
                  <a:lnTo>
                    <a:pt x="291966" y="224747"/>
                  </a:lnTo>
                  <a:lnTo>
                    <a:pt x="229905" y="216707"/>
                  </a:lnTo>
                  <a:lnTo>
                    <a:pt x="173588" y="206781"/>
                  </a:lnTo>
                  <a:lnTo>
                    <a:pt x="123796" y="195151"/>
                  </a:lnTo>
                  <a:lnTo>
                    <a:pt x="81309" y="182000"/>
                  </a:lnTo>
                  <a:lnTo>
                    <a:pt x="21366" y="151870"/>
                  </a:lnTo>
                  <a:lnTo>
                    <a:pt x="0" y="117856"/>
                  </a:lnTo>
                  <a:lnTo>
                    <a:pt x="5471" y="100426"/>
                  </a:lnTo>
                  <a:lnTo>
                    <a:pt x="46905" y="68144"/>
                  </a:lnTo>
                  <a:lnTo>
                    <a:pt x="123796" y="40509"/>
                  </a:lnTo>
                  <a:lnTo>
                    <a:pt x="173588" y="28887"/>
                  </a:lnTo>
                  <a:lnTo>
                    <a:pt x="229905" y="18971"/>
                  </a:lnTo>
                  <a:lnTo>
                    <a:pt x="291966" y="10943"/>
                  </a:lnTo>
                  <a:lnTo>
                    <a:pt x="358993" y="4984"/>
                  </a:lnTo>
                  <a:lnTo>
                    <a:pt x="430206" y="1276"/>
                  </a:lnTo>
                  <a:lnTo>
                    <a:pt x="504825" y="0"/>
                  </a:lnTo>
                  <a:lnTo>
                    <a:pt x="579414" y="1276"/>
                  </a:lnTo>
                  <a:lnTo>
                    <a:pt x="650609" y="4984"/>
                  </a:lnTo>
                  <a:lnTo>
                    <a:pt x="717628" y="10943"/>
                  </a:lnTo>
                  <a:lnTo>
                    <a:pt x="779688" y="18971"/>
                  </a:lnTo>
                  <a:lnTo>
                    <a:pt x="836010" y="28887"/>
                  </a:lnTo>
                  <a:lnTo>
                    <a:pt x="885810" y="40509"/>
                  </a:lnTo>
                  <a:lnTo>
                    <a:pt x="928308" y="53655"/>
                  </a:lnTo>
                  <a:lnTo>
                    <a:pt x="988272" y="83795"/>
                  </a:lnTo>
                  <a:lnTo>
                    <a:pt x="1009650" y="117856"/>
                  </a:lnTo>
                  <a:close/>
                </a:path>
                <a:path w="1009650" h="942975">
                  <a:moveTo>
                    <a:pt x="1009650" y="117856"/>
                  </a:moveTo>
                  <a:lnTo>
                    <a:pt x="1009650" y="824992"/>
                  </a:lnTo>
                  <a:lnTo>
                    <a:pt x="1004175" y="842424"/>
                  </a:lnTo>
                  <a:lnTo>
                    <a:pt x="962723" y="874726"/>
                  </a:lnTo>
                  <a:lnTo>
                    <a:pt x="885810" y="902393"/>
                  </a:lnTo>
                  <a:lnTo>
                    <a:pt x="836010" y="914032"/>
                  </a:lnTo>
                  <a:lnTo>
                    <a:pt x="779688" y="923964"/>
                  </a:lnTo>
                  <a:lnTo>
                    <a:pt x="717628" y="932007"/>
                  </a:lnTo>
                  <a:lnTo>
                    <a:pt x="650609" y="937978"/>
                  </a:lnTo>
                  <a:lnTo>
                    <a:pt x="579414" y="941695"/>
                  </a:lnTo>
                  <a:lnTo>
                    <a:pt x="504825" y="942975"/>
                  </a:lnTo>
                  <a:lnTo>
                    <a:pt x="430206" y="941695"/>
                  </a:lnTo>
                  <a:lnTo>
                    <a:pt x="358993" y="937978"/>
                  </a:lnTo>
                  <a:lnTo>
                    <a:pt x="291966" y="932007"/>
                  </a:lnTo>
                  <a:lnTo>
                    <a:pt x="229905" y="923964"/>
                  </a:lnTo>
                  <a:lnTo>
                    <a:pt x="173588" y="914032"/>
                  </a:lnTo>
                  <a:lnTo>
                    <a:pt x="123796" y="902393"/>
                  </a:lnTo>
                  <a:lnTo>
                    <a:pt x="81309" y="889230"/>
                  </a:lnTo>
                  <a:lnTo>
                    <a:pt x="21366" y="859063"/>
                  </a:lnTo>
                  <a:lnTo>
                    <a:pt x="0" y="824992"/>
                  </a:lnTo>
                  <a:lnTo>
                    <a:pt x="0" y="117856"/>
                  </a:lnTo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127630" y="4020121"/>
            <a:ext cx="797560" cy="5143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22250" marR="5080" indent="-210185">
              <a:lnSpc>
                <a:spcPct val="105000"/>
              </a:lnSpc>
              <a:spcBef>
                <a:spcPts val="35"/>
              </a:spcBef>
            </a:pPr>
            <a:r>
              <a:rPr sz="1550" spc="20" dirty="0">
                <a:latin typeface="Carlito"/>
                <a:cs typeface="Carlito"/>
              </a:rPr>
              <a:t>P</a:t>
            </a:r>
            <a:r>
              <a:rPr sz="1550" spc="10" dirty="0">
                <a:latin typeface="Carlito"/>
                <a:cs typeface="Carlito"/>
              </a:rPr>
              <a:t>H</a:t>
            </a:r>
            <a:r>
              <a:rPr sz="1550" spc="-10" dirty="0">
                <a:latin typeface="Carlito"/>
                <a:cs typeface="Carlito"/>
              </a:rPr>
              <a:t>Y</a:t>
            </a:r>
            <a:r>
              <a:rPr sz="1550" spc="35" dirty="0">
                <a:latin typeface="Carlito"/>
                <a:cs typeface="Carlito"/>
              </a:rPr>
              <a:t>S</a:t>
            </a:r>
            <a:r>
              <a:rPr sz="1550" spc="-20" dirty="0">
                <a:latin typeface="Carlito"/>
                <a:cs typeface="Carlito"/>
              </a:rPr>
              <a:t>I</a:t>
            </a:r>
            <a:r>
              <a:rPr sz="1550" dirty="0">
                <a:latin typeface="Carlito"/>
                <a:cs typeface="Carlito"/>
              </a:rPr>
              <a:t>CA</a:t>
            </a:r>
            <a:r>
              <a:rPr sz="1550" spc="5" dirty="0">
                <a:latin typeface="Carlito"/>
                <a:cs typeface="Carlito"/>
              </a:rPr>
              <a:t>L  </a:t>
            </a:r>
            <a:r>
              <a:rPr sz="1550" spc="15" dirty="0">
                <a:latin typeface="Carlito"/>
                <a:cs typeface="Carlito"/>
              </a:rPr>
              <a:t>LOG</a:t>
            </a:r>
            <a:endParaRPr sz="155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982075" y="3752596"/>
            <a:ext cx="1471930" cy="1024255"/>
            <a:chOff x="8982075" y="3752596"/>
            <a:chExt cx="1471930" cy="1024255"/>
          </a:xfrm>
        </p:grpSpPr>
        <p:sp>
          <p:nvSpPr>
            <p:cNvPr id="46" name="object 46"/>
            <p:cNvSpPr/>
            <p:nvPr/>
          </p:nvSpPr>
          <p:spPr>
            <a:xfrm>
              <a:off x="8982075" y="4390961"/>
              <a:ext cx="1471549" cy="3857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377425" y="3874262"/>
              <a:ext cx="1028700" cy="817244"/>
            </a:xfrm>
            <a:custGeom>
              <a:avLst/>
              <a:gdLst/>
              <a:ahLst/>
              <a:cxnLst/>
              <a:rect l="l" t="t" r="r" b="b"/>
              <a:pathLst>
                <a:path w="1028700" h="817245">
                  <a:moveTo>
                    <a:pt x="1028700" y="0"/>
                  </a:moveTo>
                  <a:lnTo>
                    <a:pt x="988266" y="45454"/>
                  </a:lnTo>
                  <a:lnTo>
                    <a:pt x="921499" y="71344"/>
                  </a:lnTo>
                  <a:lnTo>
                    <a:pt x="878014" y="82550"/>
                  </a:lnTo>
                  <a:lnTo>
                    <a:pt x="828613" y="92411"/>
                  </a:lnTo>
                  <a:lnTo>
                    <a:pt x="773909" y="100790"/>
                  </a:lnTo>
                  <a:lnTo>
                    <a:pt x="714517" y="107549"/>
                  </a:lnTo>
                  <a:lnTo>
                    <a:pt x="651051" y="112547"/>
                  </a:lnTo>
                  <a:lnTo>
                    <a:pt x="584124" y="115648"/>
                  </a:lnTo>
                  <a:lnTo>
                    <a:pt x="514350" y="116712"/>
                  </a:lnTo>
                  <a:lnTo>
                    <a:pt x="444549" y="115648"/>
                  </a:lnTo>
                  <a:lnTo>
                    <a:pt x="377604" y="112547"/>
                  </a:lnTo>
                  <a:lnTo>
                    <a:pt x="314128" y="107549"/>
                  </a:lnTo>
                  <a:lnTo>
                    <a:pt x="254733" y="100790"/>
                  </a:lnTo>
                  <a:lnTo>
                    <a:pt x="200032" y="92411"/>
                  </a:lnTo>
                  <a:lnTo>
                    <a:pt x="150637" y="82550"/>
                  </a:lnTo>
                  <a:lnTo>
                    <a:pt x="107161" y="71344"/>
                  </a:lnTo>
                  <a:lnTo>
                    <a:pt x="70216" y="58932"/>
                  </a:lnTo>
                  <a:lnTo>
                    <a:pt x="18370" y="31046"/>
                  </a:lnTo>
                  <a:lnTo>
                    <a:pt x="0" y="0"/>
                  </a:lnTo>
                  <a:lnTo>
                    <a:pt x="0" y="700151"/>
                  </a:lnTo>
                  <a:lnTo>
                    <a:pt x="40415" y="745551"/>
                  </a:lnTo>
                  <a:lnTo>
                    <a:pt x="107161" y="771441"/>
                  </a:lnTo>
                  <a:lnTo>
                    <a:pt x="150637" y="782653"/>
                  </a:lnTo>
                  <a:lnTo>
                    <a:pt x="200032" y="792524"/>
                  </a:lnTo>
                  <a:lnTo>
                    <a:pt x="254733" y="800913"/>
                  </a:lnTo>
                  <a:lnTo>
                    <a:pt x="314128" y="807682"/>
                  </a:lnTo>
                  <a:lnTo>
                    <a:pt x="377604" y="812690"/>
                  </a:lnTo>
                  <a:lnTo>
                    <a:pt x="444549" y="815797"/>
                  </a:lnTo>
                  <a:lnTo>
                    <a:pt x="514350" y="816863"/>
                  </a:lnTo>
                  <a:lnTo>
                    <a:pt x="584124" y="815797"/>
                  </a:lnTo>
                  <a:lnTo>
                    <a:pt x="651051" y="812690"/>
                  </a:lnTo>
                  <a:lnTo>
                    <a:pt x="714517" y="807682"/>
                  </a:lnTo>
                  <a:lnTo>
                    <a:pt x="773909" y="800913"/>
                  </a:lnTo>
                  <a:lnTo>
                    <a:pt x="828613" y="792524"/>
                  </a:lnTo>
                  <a:lnTo>
                    <a:pt x="878014" y="782653"/>
                  </a:lnTo>
                  <a:lnTo>
                    <a:pt x="921499" y="771441"/>
                  </a:lnTo>
                  <a:lnTo>
                    <a:pt x="958454" y="759027"/>
                  </a:lnTo>
                  <a:lnTo>
                    <a:pt x="1010320" y="731153"/>
                  </a:lnTo>
                  <a:lnTo>
                    <a:pt x="1028700" y="700151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377425" y="3757676"/>
              <a:ext cx="1028700" cy="233679"/>
            </a:xfrm>
            <a:custGeom>
              <a:avLst/>
              <a:gdLst/>
              <a:ahLst/>
              <a:cxnLst/>
              <a:rect l="l" t="t" r="r" b="b"/>
              <a:pathLst>
                <a:path w="1028700" h="233679">
                  <a:moveTo>
                    <a:pt x="514350" y="0"/>
                  </a:moveTo>
                  <a:lnTo>
                    <a:pt x="444549" y="1064"/>
                  </a:lnTo>
                  <a:lnTo>
                    <a:pt x="377604" y="4164"/>
                  </a:lnTo>
                  <a:lnTo>
                    <a:pt x="314128" y="9161"/>
                  </a:lnTo>
                  <a:lnTo>
                    <a:pt x="254733" y="15917"/>
                  </a:lnTo>
                  <a:lnTo>
                    <a:pt x="200032" y="24292"/>
                  </a:lnTo>
                  <a:lnTo>
                    <a:pt x="150637" y="34147"/>
                  </a:lnTo>
                  <a:lnTo>
                    <a:pt x="107161" y="45343"/>
                  </a:lnTo>
                  <a:lnTo>
                    <a:pt x="70216" y="57742"/>
                  </a:lnTo>
                  <a:lnTo>
                    <a:pt x="18370" y="85592"/>
                  </a:lnTo>
                  <a:lnTo>
                    <a:pt x="0" y="116586"/>
                  </a:lnTo>
                  <a:lnTo>
                    <a:pt x="4694" y="132435"/>
                  </a:lnTo>
                  <a:lnTo>
                    <a:pt x="40415" y="162040"/>
                  </a:lnTo>
                  <a:lnTo>
                    <a:pt x="107161" y="187930"/>
                  </a:lnTo>
                  <a:lnTo>
                    <a:pt x="150637" y="199136"/>
                  </a:lnTo>
                  <a:lnTo>
                    <a:pt x="200032" y="208997"/>
                  </a:lnTo>
                  <a:lnTo>
                    <a:pt x="254733" y="217376"/>
                  </a:lnTo>
                  <a:lnTo>
                    <a:pt x="314128" y="224135"/>
                  </a:lnTo>
                  <a:lnTo>
                    <a:pt x="377604" y="229133"/>
                  </a:lnTo>
                  <a:lnTo>
                    <a:pt x="444549" y="232234"/>
                  </a:lnTo>
                  <a:lnTo>
                    <a:pt x="514350" y="233299"/>
                  </a:lnTo>
                  <a:lnTo>
                    <a:pt x="584124" y="232234"/>
                  </a:lnTo>
                  <a:lnTo>
                    <a:pt x="651051" y="229133"/>
                  </a:lnTo>
                  <a:lnTo>
                    <a:pt x="714517" y="224135"/>
                  </a:lnTo>
                  <a:lnTo>
                    <a:pt x="773909" y="217376"/>
                  </a:lnTo>
                  <a:lnTo>
                    <a:pt x="828613" y="208997"/>
                  </a:lnTo>
                  <a:lnTo>
                    <a:pt x="878014" y="199136"/>
                  </a:lnTo>
                  <a:lnTo>
                    <a:pt x="921499" y="187930"/>
                  </a:lnTo>
                  <a:lnTo>
                    <a:pt x="958454" y="175518"/>
                  </a:lnTo>
                  <a:lnTo>
                    <a:pt x="1010320" y="147632"/>
                  </a:lnTo>
                  <a:lnTo>
                    <a:pt x="1028700" y="116586"/>
                  </a:lnTo>
                  <a:lnTo>
                    <a:pt x="1024002" y="100765"/>
                  </a:lnTo>
                  <a:lnTo>
                    <a:pt x="988266" y="71205"/>
                  </a:lnTo>
                  <a:lnTo>
                    <a:pt x="921499" y="45343"/>
                  </a:lnTo>
                  <a:lnTo>
                    <a:pt x="878014" y="34147"/>
                  </a:lnTo>
                  <a:lnTo>
                    <a:pt x="828613" y="24292"/>
                  </a:lnTo>
                  <a:lnTo>
                    <a:pt x="773909" y="15917"/>
                  </a:lnTo>
                  <a:lnTo>
                    <a:pt x="714517" y="9161"/>
                  </a:lnTo>
                  <a:lnTo>
                    <a:pt x="651051" y="4164"/>
                  </a:lnTo>
                  <a:lnTo>
                    <a:pt x="584124" y="1064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377425" y="3757676"/>
              <a:ext cx="1028700" cy="933450"/>
            </a:xfrm>
            <a:custGeom>
              <a:avLst/>
              <a:gdLst/>
              <a:ahLst/>
              <a:cxnLst/>
              <a:rect l="l" t="t" r="r" b="b"/>
              <a:pathLst>
                <a:path w="1028700" h="933450">
                  <a:moveTo>
                    <a:pt x="1028700" y="116586"/>
                  </a:moveTo>
                  <a:lnTo>
                    <a:pt x="988266" y="162040"/>
                  </a:lnTo>
                  <a:lnTo>
                    <a:pt x="921499" y="187930"/>
                  </a:lnTo>
                  <a:lnTo>
                    <a:pt x="878014" y="199136"/>
                  </a:lnTo>
                  <a:lnTo>
                    <a:pt x="828613" y="208997"/>
                  </a:lnTo>
                  <a:lnTo>
                    <a:pt x="773909" y="217376"/>
                  </a:lnTo>
                  <a:lnTo>
                    <a:pt x="714517" y="224135"/>
                  </a:lnTo>
                  <a:lnTo>
                    <a:pt x="651051" y="229133"/>
                  </a:lnTo>
                  <a:lnTo>
                    <a:pt x="584124" y="232234"/>
                  </a:lnTo>
                  <a:lnTo>
                    <a:pt x="514350" y="233299"/>
                  </a:lnTo>
                  <a:lnTo>
                    <a:pt x="444549" y="232234"/>
                  </a:lnTo>
                  <a:lnTo>
                    <a:pt x="377604" y="229133"/>
                  </a:lnTo>
                  <a:lnTo>
                    <a:pt x="314128" y="224135"/>
                  </a:lnTo>
                  <a:lnTo>
                    <a:pt x="254733" y="217376"/>
                  </a:lnTo>
                  <a:lnTo>
                    <a:pt x="200032" y="208997"/>
                  </a:lnTo>
                  <a:lnTo>
                    <a:pt x="150637" y="199136"/>
                  </a:lnTo>
                  <a:lnTo>
                    <a:pt x="107161" y="187930"/>
                  </a:lnTo>
                  <a:lnTo>
                    <a:pt x="70216" y="175518"/>
                  </a:lnTo>
                  <a:lnTo>
                    <a:pt x="18370" y="147632"/>
                  </a:lnTo>
                  <a:lnTo>
                    <a:pt x="0" y="116586"/>
                  </a:lnTo>
                  <a:lnTo>
                    <a:pt x="4694" y="100765"/>
                  </a:lnTo>
                  <a:lnTo>
                    <a:pt x="40415" y="71205"/>
                  </a:lnTo>
                  <a:lnTo>
                    <a:pt x="107161" y="45343"/>
                  </a:lnTo>
                  <a:lnTo>
                    <a:pt x="150637" y="34147"/>
                  </a:lnTo>
                  <a:lnTo>
                    <a:pt x="200032" y="24292"/>
                  </a:lnTo>
                  <a:lnTo>
                    <a:pt x="254733" y="15917"/>
                  </a:lnTo>
                  <a:lnTo>
                    <a:pt x="314128" y="9161"/>
                  </a:lnTo>
                  <a:lnTo>
                    <a:pt x="377604" y="4164"/>
                  </a:lnTo>
                  <a:lnTo>
                    <a:pt x="444549" y="1064"/>
                  </a:lnTo>
                  <a:lnTo>
                    <a:pt x="514350" y="0"/>
                  </a:lnTo>
                  <a:lnTo>
                    <a:pt x="584124" y="1064"/>
                  </a:lnTo>
                  <a:lnTo>
                    <a:pt x="651051" y="4164"/>
                  </a:lnTo>
                  <a:lnTo>
                    <a:pt x="714517" y="9161"/>
                  </a:lnTo>
                  <a:lnTo>
                    <a:pt x="773909" y="15917"/>
                  </a:lnTo>
                  <a:lnTo>
                    <a:pt x="828613" y="24292"/>
                  </a:lnTo>
                  <a:lnTo>
                    <a:pt x="878014" y="34147"/>
                  </a:lnTo>
                  <a:lnTo>
                    <a:pt x="921499" y="45343"/>
                  </a:lnTo>
                  <a:lnTo>
                    <a:pt x="958454" y="57742"/>
                  </a:lnTo>
                  <a:lnTo>
                    <a:pt x="1010320" y="85592"/>
                  </a:lnTo>
                  <a:lnTo>
                    <a:pt x="1028700" y="116586"/>
                  </a:lnTo>
                  <a:close/>
                </a:path>
                <a:path w="1028700" h="933450">
                  <a:moveTo>
                    <a:pt x="1028700" y="116586"/>
                  </a:moveTo>
                  <a:lnTo>
                    <a:pt x="1028700" y="816737"/>
                  </a:lnTo>
                  <a:lnTo>
                    <a:pt x="1024002" y="832559"/>
                  </a:lnTo>
                  <a:lnTo>
                    <a:pt x="988266" y="862137"/>
                  </a:lnTo>
                  <a:lnTo>
                    <a:pt x="921499" y="888027"/>
                  </a:lnTo>
                  <a:lnTo>
                    <a:pt x="878014" y="899239"/>
                  </a:lnTo>
                  <a:lnTo>
                    <a:pt x="828613" y="909110"/>
                  </a:lnTo>
                  <a:lnTo>
                    <a:pt x="773909" y="917499"/>
                  </a:lnTo>
                  <a:lnTo>
                    <a:pt x="714517" y="924268"/>
                  </a:lnTo>
                  <a:lnTo>
                    <a:pt x="651051" y="929276"/>
                  </a:lnTo>
                  <a:lnTo>
                    <a:pt x="584124" y="932383"/>
                  </a:lnTo>
                  <a:lnTo>
                    <a:pt x="514350" y="933450"/>
                  </a:lnTo>
                  <a:lnTo>
                    <a:pt x="444549" y="932383"/>
                  </a:lnTo>
                  <a:lnTo>
                    <a:pt x="377604" y="929276"/>
                  </a:lnTo>
                  <a:lnTo>
                    <a:pt x="314128" y="924268"/>
                  </a:lnTo>
                  <a:lnTo>
                    <a:pt x="254733" y="917499"/>
                  </a:lnTo>
                  <a:lnTo>
                    <a:pt x="200032" y="909110"/>
                  </a:lnTo>
                  <a:lnTo>
                    <a:pt x="150637" y="899239"/>
                  </a:lnTo>
                  <a:lnTo>
                    <a:pt x="107161" y="888027"/>
                  </a:lnTo>
                  <a:lnTo>
                    <a:pt x="70216" y="875613"/>
                  </a:lnTo>
                  <a:lnTo>
                    <a:pt x="18370" y="847739"/>
                  </a:lnTo>
                  <a:lnTo>
                    <a:pt x="0" y="816737"/>
                  </a:lnTo>
                  <a:lnTo>
                    <a:pt x="0" y="116586"/>
                  </a:lnTo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534525" y="4018597"/>
            <a:ext cx="720725" cy="49532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84150" marR="5080" indent="-172085">
              <a:lnSpc>
                <a:spcPct val="104900"/>
              </a:lnSpc>
              <a:spcBef>
                <a:spcPts val="35"/>
              </a:spcBef>
            </a:pPr>
            <a:r>
              <a:rPr sz="1550" spc="20" dirty="0">
                <a:latin typeface="Carlito"/>
                <a:cs typeface="Carlito"/>
              </a:rPr>
              <a:t>LO</a:t>
            </a:r>
            <a:r>
              <a:rPr sz="1550" spc="-5" dirty="0">
                <a:latin typeface="Carlito"/>
                <a:cs typeface="Carlito"/>
              </a:rPr>
              <a:t>G</a:t>
            </a:r>
            <a:r>
              <a:rPr sz="1550" spc="-20" dirty="0">
                <a:latin typeface="Carlito"/>
                <a:cs typeface="Carlito"/>
              </a:rPr>
              <a:t>I</a:t>
            </a:r>
            <a:r>
              <a:rPr sz="1550" dirty="0">
                <a:latin typeface="Carlito"/>
                <a:cs typeface="Carlito"/>
              </a:rPr>
              <a:t>CA</a:t>
            </a:r>
            <a:r>
              <a:rPr sz="1550" spc="5" dirty="0">
                <a:latin typeface="Carlito"/>
                <a:cs typeface="Carlito"/>
              </a:rPr>
              <a:t>L  </a:t>
            </a:r>
            <a:r>
              <a:rPr sz="1550" spc="15" dirty="0">
                <a:latin typeface="Carlito"/>
                <a:cs typeface="Carlito"/>
              </a:rPr>
              <a:t>LOG</a:t>
            </a:r>
            <a:r>
              <a:rPr lang="en-IN" sz="1550" spc="15" dirty="0">
                <a:latin typeface="Carlito"/>
                <a:cs typeface="Carlito"/>
              </a:rPr>
              <a:t> </a:t>
            </a:r>
            <a:endParaRPr sz="1550" dirty="0">
              <a:latin typeface="Carlito"/>
              <a:cs typeface="Carli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28950" y="4105275"/>
            <a:ext cx="6344920" cy="323215"/>
          </a:xfrm>
          <a:custGeom>
            <a:avLst/>
            <a:gdLst/>
            <a:ahLst/>
            <a:cxnLst/>
            <a:rect l="l" t="t" r="r" b="b"/>
            <a:pathLst>
              <a:path w="6344920" h="323214">
                <a:moveTo>
                  <a:pt x="1906143" y="9525"/>
                </a:moveTo>
                <a:lnTo>
                  <a:pt x="1848993" y="9525"/>
                </a:lnTo>
                <a:lnTo>
                  <a:pt x="1848993" y="208407"/>
                </a:lnTo>
                <a:lnTo>
                  <a:pt x="171450" y="208407"/>
                </a:lnTo>
                <a:lnTo>
                  <a:pt x="171450" y="151257"/>
                </a:lnTo>
                <a:lnTo>
                  <a:pt x="0" y="236982"/>
                </a:lnTo>
                <a:lnTo>
                  <a:pt x="171450" y="322707"/>
                </a:lnTo>
                <a:lnTo>
                  <a:pt x="171450" y="265557"/>
                </a:lnTo>
                <a:lnTo>
                  <a:pt x="1906143" y="265557"/>
                </a:lnTo>
                <a:lnTo>
                  <a:pt x="1906143" y="236982"/>
                </a:lnTo>
                <a:lnTo>
                  <a:pt x="1906143" y="208407"/>
                </a:lnTo>
                <a:lnTo>
                  <a:pt x="1906143" y="9525"/>
                </a:lnTo>
                <a:close/>
              </a:path>
              <a:path w="6344920" h="323214">
                <a:moveTo>
                  <a:pt x="6344793" y="236220"/>
                </a:moveTo>
                <a:lnTo>
                  <a:pt x="6287643" y="207645"/>
                </a:lnTo>
                <a:lnTo>
                  <a:pt x="6173343" y="150495"/>
                </a:lnTo>
                <a:lnTo>
                  <a:pt x="6173343" y="207645"/>
                </a:lnTo>
                <a:lnTo>
                  <a:pt x="4495800" y="207645"/>
                </a:lnTo>
                <a:lnTo>
                  <a:pt x="4495800" y="0"/>
                </a:lnTo>
                <a:lnTo>
                  <a:pt x="4438650" y="0"/>
                </a:lnTo>
                <a:lnTo>
                  <a:pt x="4438650" y="264795"/>
                </a:lnTo>
                <a:lnTo>
                  <a:pt x="6173343" y="264795"/>
                </a:lnTo>
                <a:lnTo>
                  <a:pt x="6173343" y="321945"/>
                </a:lnTo>
                <a:lnTo>
                  <a:pt x="6287643" y="264795"/>
                </a:lnTo>
                <a:lnTo>
                  <a:pt x="6344793" y="23622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2077720" y="947356"/>
            <a:ext cx="1849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RESIDENT</a:t>
            </a:r>
            <a:r>
              <a:rPr sz="18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PORTION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4609322" y="429952"/>
            <a:ext cx="243828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</a:rPr>
              <a:t>SHARED</a:t>
            </a:r>
            <a:r>
              <a:rPr sz="2400" b="1" spc="-85" dirty="0">
                <a:solidFill>
                  <a:srgbClr val="000000"/>
                </a:solidFill>
              </a:rPr>
              <a:t> </a:t>
            </a:r>
            <a:r>
              <a:rPr sz="2400" b="1" spc="15" dirty="0">
                <a:solidFill>
                  <a:srgbClr val="000000"/>
                </a:solidFill>
              </a:rPr>
              <a:t>MEMORY</a:t>
            </a:r>
            <a:endParaRPr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Rectangle 7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25575-BCEC-4256-80E2-576C2312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spc="5" dirty="0">
                <a:solidFill>
                  <a:srgbClr val="FFFFFF"/>
                </a:solidFill>
              </a:rPr>
              <a:t>VIRTUAL</a:t>
            </a:r>
            <a:r>
              <a:rPr lang="en-IN" sz="4000" spc="10" dirty="0">
                <a:solidFill>
                  <a:srgbClr val="FFFFFF"/>
                </a:solidFill>
              </a:rPr>
              <a:t> </a:t>
            </a:r>
            <a:r>
              <a:rPr lang="en-IN" sz="4000" spc="15" dirty="0">
                <a:solidFill>
                  <a:srgbClr val="FFFFFF"/>
                </a:solidFill>
              </a:rPr>
              <a:t>PORTION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E5917F30-5CA6-42D4-B366-EE81E8308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427763"/>
              </p:ext>
            </p:extLst>
          </p:nvPr>
        </p:nvGraphicFramePr>
        <p:xfrm>
          <a:off x="4581727" y="649480"/>
          <a:ext cx="3025303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08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8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25575-BCEC-4256-80E2-576C2312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IN" spc="5">
                <a:solidFill>
                  <a:srgbClr val="FFFFFF"/>
                </a:solidFill>
              </a:rPr>
              <a:t>MESSAGE</a:t>
            </a:r>
            <a:r>
              <a:rPr lang="en-IN" spc="10">
                <a:solidFill>
                  <a:srgbClr val="FFFFFF"/>
                </a:solidFill>
              </a:rPr>
              <a:t> </a:t>
            </a:r>
            <a:r>
              <a:rPr lang="en-IN" spc="15">
                <a:solidFill>
                  <a:srgbClr val="FFFFFF"/>
                </a:solidFill>
              </a:rPr>
              <a:t>PORTION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16" name="Rectangle 8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7" name="Rectangle 8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8" name="Rectangle 8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2" name="Content Placeholder 3">
            <a:extLst>
              <a:ext uri="{FF2B5EF4-FFF2-40B4-BE49-F238E27FC236}">
                <a16:creationId xmlns:a16="http://schemas.microsoft.com/office/drawing/2014/main" id="{AD1EC9BC-44A5-4307-A46B-A1C54E766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750567"/>
              </p:ext>
            </p:extLst>
          </p:nvPr>
        </p:nvGraphicFramePr>
        <p:xfrm>
          <a:off x="789456" y="2798385"/>
          <a:ext cx="10597729" cy="3283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659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382" y="145184"/>
            <a:ext cx="11668760" cy="6430010"/>
            <a:chOff x="266382" y="218757"/>
            <a:chExt cx="11668760" cy="6430010"/>
          </a:xfrm>
        </p:grpSpPr>
        <p:sp>
          <p:nvSpPr>
            <p:cNvPr id="3" name="object 3"/>
            <p:cNvSpPr/>
            <p:nvPr/>
          </p:nvSpPr>
          <p:spPr>
            <a:xfrm>
              <a:off x="7081901" y="1319275"/>
              <a:ext cx="4206240" cy="1708150"/>
            </a:xfrm>
            <a:custGeom>
              <a:avLst/>
              <a:gdLst/>
              <a:ahLst/>
              <a:cxnLst/>
              <a:rect l="l" t="t" r="r" b="b"/>
              <a:pathLst>
                <a:path w="4206240" h="1708150">
                  <a:moveTo>
                    <a:pt x="0" y="1708023"/>
                  </a:moveTo>
                  <a:lnTo>
                    <a:pt x="4205732" y="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1462" y="223837"/>
              <a:ext cx="11658600" cy="6419850"/>
            </a:xfrm>
            <a:custGeom>
              <a:avLst/>
              <a:gdLst/>
              <a:ahLst/>
              <a:cxnLst/>
              <a:rect l="l" t="t" r="r" b="b"/>
              <a:pathLst>
                <a:path w="11658600" h="6419850">
                  <a:moveTo>
                    <a:pt x="11658600" y="0"/>
                  </a:moveTo>
                  <a:lnTo>
                    <a:pt x="0" y="0"/>
                  </a:lnTo>
                  <a:lnTo>
                    <a:pt x="0" y="6419850"/>
                  </a:lnTo>
                  <a:lnTo>
                    <a:pt x="11658600" y="6419850"/>
                  </a:lnTo>
                  <a:lnTo>
                    <a:pt x="116586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462" y="223837"/>
              <a:ext cx="11658600" cy="6419850"/>
            </a:xfrm>
            <a:custGeom>
              <a:avLst/>
              <a:gdLst/>
              <a:ahLst/>
              <a:cxnLst/>
              <a:rect l="l" t="t" r="r" b="b"/>
              <a:pathLst>
                <a:path w="11658600" h="6419850">
                  <a:moveTo>
                    <a:pt x="0" y="6419850"/>
                  </a:moveTo>
                  <a:lnTo>
                    <a:pt x="11658600" y="6419850"/>
                  </a:lnTo>
                  <a:lnTo>
                    <a:pt x="11658600" y="0"/>
                  </a:lnTo>
                  <a:lnTo>
                    <a:pt x="0" y="0"/>
                  </a:lnTo>
                  <a:lnTo>
                    <a:pt x="0" y="6419850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681337"/>
            <a:ext cx="10515600" cy="6931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25"/>
              </a:spcBef>
            </a:pPr>
            <a:r>
              <a:rPr spc="5" dirty="0">
                <a:solidFill>
                  <a:schemeClr val="bg1"/>
                </a:solidFill>
              </a:rPr>
              <a:t>DISK</a:t>
            </a:r>
            <a:r>
              <a:rPr spc="-40" dirty="0">
                <a:solidFill>
                  <a:schemeClr val="bg1"/>
                </a:solidFill>
              </a:rPr>
              <a:t> </a:t>
            </a:r>
            <a:r>
              <a:rPr spc="25" dirty="0">
                <a:solidFill>
                  <a:schemeClr val="bg1"/>
                </a:solidFill>
              </a:rPr>
              <a:t>COMPONENT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914082" y="1314132"/>
            <a:ext cx="7249159" cy="4782185"/>
            <a:chOff x="914082" y="1314132"/>
            <a:chExt cx="7249159" cy="4782185"/>
          </a:xfrm>
        </p:grpSpPr>
        <p:sp>
          <p:nvSpPr>
            <p:cNvPr id="8" name="object 8"/>
            <p:cNvSpPr/>
            <p:nvPr/>
          </p:nvSpPr>
          <p:spPr>
            <a:xfrm>
              <a:off x="919162" y="1319212"/>
              <a:ext cx="7239000" cy="4772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9162" y="1319212"/>
              <a:ext cx="7239000" cy="4772025"/>
            </a:xfrm>
            <a:custGeom>
              <a:avLst/>
              <a:gdLst/>
              <a:ahLst/>
              <a:cxnLst/>
              <a:rect l="l" t="t" r="r" b="b"/>
              <a:pathLst>
                <a:path w="7239000" h="4772025">
                  <a:moveTo>
                    <a:pt x="0" y="4772025"/>
                  </a:moveTo>
                  <a:lnTo>
                    <a:pt x="7239000" y="4772025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4772025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6925" y="2638425"/>
              <a:ext cx="1409700" cy="1271905"/>
            </a:xfrm>
            <a:custGeom>
              <a:avLst/>
              <a:gdLst/>
              <a:ahLst/>
              <a:cxnLst/>
              <a:rect l="l" t="t" r="r" b="b"/>
              <a:pathLst>
                <a:path w="1409700" h="1271904">
                  <a:moveTo>
                    <a:pt x="1409700" y="0"/>
                  </a:moveTo>
                  <a:lnTo>
                    <a:pt x="1395379" y="35499"/>
                  </a:lnTo>
                  <a:lnTo>
                    <a:pt x="1354306" y="68564"/>
                  </a:lnTo>
                  <a:lnTo>
                    <a:pt x="1289316" y="98485"/>
                  </a:lnTo>
                  <a:lnTo>
                    <a:pt x="1248739" y="112046"/>
                  </a:lnTo>
                  <a:lnTo>
                    <a:pt x="1203245" y="124555"/>
                  </a:lnTo>
                  <a:lnTo>
                    <a:pt x="1153190" y="135924"/>
                  </a:lnTo>
                  <a:lnTo>
                    <a:pt x="1098928" y="146064"/>
                  </a:lnTo>
                  <a:lnTo>
                    <a:pt x="1040813" y="154888"/>
                  </a:lnTo>
                  <a:lnTo>
                    <a:pt x="979199" y="162306"/>
                  </a:lnTo>
                  <a:lnTo>
                    <a:pt x="914442" y="168229"/>
                  </a:lnTo>
                  <a:lnTo>
                    <a:pt x="846895" y="172570"/>
                  </a:lnTo>
                  <a:lnTo>
                    <a:pt x="776913" y="175239"/>
                  </a:lnTo>
                  <a:lnTo>
                    <a:pt x="704850" y="176149"/>
                  </a:lnTo>
                  <a:lnTo>
                    <a:pt x="632766" y="175239"/>
                  </a:lnTo>
                  <a:lnTo>
                    <a:pt x="562768" y="172570"/>
                  </a:lnTo>
                  <a:lnTo>
                    <a:pt x="495210" y="168229"/>
                  </a:lnTo>
                  <a:lnTo>
                    <a:pt x="430446" y="162306"/>
                  </a:lnTo>
                  <a:lnTo>
                    <a:pt x="368830" y="154888"/>
                  </a:lnTo>
                  <a:lnTo>
                    <a:pt x="310715" y="146064"/>
                  </a:lnTo>
                  <a:lnTo>
                    <a:pt x="256456" y="135924"/>
                  </a:lnTo>
                  <a:lnTo>
                    <a:pt x="206406" y="124555"/>
                  </a:lnTo>
                  <a:lnTo>
                    <a:pt x="160919" y="112046"/>
                  </a:lnTo>
                  <a:lnTo>
                    <a:pt x="120349" y="98485"/>
                  </a:lnTo>
                  <a:lnTo>
                    <a:pt x="85050" y="83962"/>
                  </a:lnTo>
                  <a:lnTo>
                    <a:pt x="31679" y="52380"/>
                  </a:lnTo>
                  <a:lnTo>
                    <a:pt x="3637" y="18009"/>
                  </a:lnTo>
                  <a:lnTo>
                    <a:pt x="0" y="0"/>
                  </a:lnTo>
                  <a:lnTo>
                    <a:pt x="0" y="1095375"/>
                  </a:lnTo>
                  <a:lnTo>
                    <a:pt x="14315" y="1130879"/>
                  </a:lnTo>
                  <a:lnTo>
                    <a:pt x="55375" y="1163958"/>
                  </a:lnTo>
                  <a:lnTo>
                    <a:pt x="120349" y="1193900"/>
                  </a:lnTo>
                  <a:lnTo>
                    <a:pt x="160919" y="1207472"/>
                  </a:lnTo>
                  <a:lnTo>
                    <a:pt x="206406" y="1219993"/>
                  </a:lnTo>
                  <a:lnTo>
                    <a:pt x="256456" y="1231374"/>
                  </a:lnTo>
                  <a:lnTo>
                    <a:pt x="310715" y="1241526"/>
                  </a:lnTo>
                  <a:lnTo>
                    <a:pt x="368830" y="1250360"/>
                  </a:lnTo>
                  <a:lnTo>
                    <a:pt x="430446" y="1257788"/>
                  </a:lnTo>
                  <a:lnTo>
                    <a:pt x="495210" y="1263719"/>
                  </a:lnTo>
                  <a:lnTo>
                    <a:pt x="562768" y="1268066"/>
                  </a:lnTo>
                  <a:lnTo>
                    <a:pt x="632766" y="1270740"/>
                  </a:lnTo>
                  <a:lnTo>
                    <a:pt x="704850" y="1271651"/>
                  </a:lnTo>
                  <a:lnTo>
                    <a:pt x="776913" y="1270740"/>
                  </a:lnTo>
                  <a:lnTo>
                    <a:pt x="846895" y="1268066"/>
                  </a:lnTo>
                  <a:lnTo>
                    <a:pt x="914442" y="1263719"/>
                  </a:lnTo>
                  <a:lnTo>
                    <a:pt x="979199" y="1257788"/>
                  </a:lnTo>
                  <a:lnTo>
                    <a:pt x="1040813" y="1250360"/>
                  </a:lnTo>
                  <a:lnTo>
                    <a:pt x="1098928" y="1241526"/>
                  </a:lnTo>
                  <a:lnTo>
                    <a:pt x="1153190" y="1231374"/>
                  </a:lnTo>
                  <a:lnTo>
                    <a:pt x="1203245" y="1219993"/>
                  </a:lnTo>
                  <a:lnTo>
                    <a:pt x="1248739" y="1207472"/>
                  </a:lnTo>
                  <a:lnTo>
                    <a:pt x="1289316" y="1193900"/>
                  </a:lnTo>
                  <a:lnTo>
                    <a:pt x="1324623" y="1179366"/>
                  </a:lnTo>
                  <a:lnTo>
                    <a:pt x="1378009" y="1147767"/>
                  </a:lnTo>
                  <a:lnTo>
                    <a:pt x="1406060" y="1113386"/>
                  </a:lnTo>
                  <a:lnTo>
                    <a:pt x="1409700" y="1095375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6925" y="2462275"/>
              <a:ext cx="1409700" cy="352425"/>
            </a:xfrm>
            <a:custGeom>
              <a:avLst/>
              <a:gdLst/>
              <a:ahLst/>
              <a:cxnLst/>
              <a:rect l="l" t="t" r="r" b="b"/>
              <a:pathLst>
                <a:path w="1409700" h="352425">
                  <a:moveTo>
                    <a:pt x="704850" y="0"/>
                  </a:moveTo>
                  <a:lnTo>
                    <a:pt x="632766" y="909"/>
                  </a:lnTo>
                  <a:lnTo>
                    <a:pt x="562768" y="3578"/>
                  </a:lnTo>
                  <a:lnTo>
                    <a:pt x="495210" y="7919"/>
                  </a:lnTo>
                  <a:lnTo>
                    <a:pt x="430446" y="13842"/>
                  </a:lnTo>
                  <a:lnTo>
                    <a:pt x="368830" y="21260"/>
                  </a:lnTo>
                  <a:lnTo>
                    <a:pt x="310715" y="30084"/>
                  </a:lnTo>
                  <a:lnTo>
                    <a:pt x="256456" y="40224"/>
                  </a:lnTo>
                  <a:lnTo>
                    <a:pt x="206406" y="51593"/>
                  </a:lnTo>
                  <a:lnTo>
                    <a:pt x="160919" y="64102"/>
                  </a:lnTo>
                  <a:lnTo>
                    <a:pt x="120349" y="77663"/>
                  </a:lnTo>
                  <a:lnTo>
                    <a:pt x="85050" y="92186"/>
                  </a:lnTo>
                  <a:lnTo>
                    <a:pt x="31679" y="123768"/>
                  </a:lnTo>
                  <a:lnTo>
                    <a:pt x="3637" y="158139"/>
                  </a:lnTo>
                  <a:lnTo>
                    <a:pt x="0" y="176149"/>
                  </a:lnTo>
                  <a:lnTo>
                    <a:pt x="3637" y="194158"/>
                  </a:lnTo>
                  <a:lnTo>
                    <a:pt x="31679" y="228529"/>
                  </a:lnTo>
                  <a:lnTo>
                    <a:pt x="85050" y="260111"/>
                  </a:lnTo>
                  <a:lnTo>
                    <a:pt x="120349" y="274634"/>
                  </a:lnTo>
                  <a:lnTo>
                    <a:pt x="160919" y="288195"/>
                  </a:lnTo>
                  <a:lnTo>
                    <a:pt x="206406" y="300704"/>
                  </a:lnTo>
                  <a:lnTo>
                    <a:pt x="256456" y="312073"/>
                  </a:lnTo>
                  <a:lnTo>
                    <a:pt x="310715" y="322213"/>
                  </a:lnTo>
                  <a:lnTo>
                    <a:pt x="368830" y="331037"/>
                  </a:lnTo>
                  <a:lnTo>
                    <a:pt x="430446" y="338455"/>
                  </a:lnTo>
                  <a:lnTo>
                    <a:pt x="495210" y="344378"/>
                  </a:lnTo>
                  <a:lnTo>
                    <a:pt x="562768" y="348719"/>
                  </a:lnTo>
                  <a:lnTo>
                    <a:pt x="632766" y="351388"/>
                  </a:lnTo>
                  <a:lnTo>
                    <a:pt x="704850" y="352298"/>
                  </a:lnTo>
                  <a:lnTo>
                    <a:pt x="776913" y="351388"/>
                  </a:lnTo>
                  <a:lnTo>
                    <a:pt x="846895" y="348719"/>
                  </a:lnTo>
                  <a:lnTo>
                    <a:pt x="914442" y="344378"/>
                  </a:lnTo>
                  <a:lnTo>
                    <a:pt x="979199" y="338455"/>
                  </a:lnTo>
                  <a:lnTo>
                    <a:pt x="1040813" y="331037"/>
                  </a:lnTo>
                  <a:lnTo>
                    <a:pt x="1098928" y="322213"/>
                  </a:lnTo>
                  <a:lnTo>
                    <a:pt x="1153190" y="312073"/>
                  </a:lnTo>
                  <a:lnTo>
                    <a:pt x="1203245" y="300704"/>
                  </a:lnTo>
                  <a:lnTo>
                    <a:pt x="1248739" y="288195"/>
                  </a:lnTo>
                  <a:lnTo>
                    <a:pt x="1289316" y="274634"/>
                  </a:lnTo>
                  <a:lnTo>
                    <a:pt x="1324623" y="260111"/>
                  </a:lnTo>
                  <a:lnTo>
                    <a:pt x="1378009" y="228529"/>
                  </a:lnTo>
                  <a:lnTo>
                    <a:pt x="1406060" y="194158"/>
                  </a:lnTo>
                  <a:lnTo>
                    <a:pt x="1409700" y="176149"/>
                  </a:lnTo>
                  <a:lnTo>
                    <a:pt x="1406060" y="158139"/>
                  </a:lnTo>
                  <a:lnTo>
                    <a:pt x="1378009" y="123768"/>
                  </a:lnTo>
                  <a:lnTo>
                    <a:pt x="1324623" y="92186"/>
                  </a:lnTo>
                  <a:lnTo>
                    <a:pt x="1289316" y="77663"/>
                  </a:lnTo>
                  <a:lnTo>
                    <a:pt x="1248739" y="64102"/>
                  </a:lnTo>
                  <a:lnTo>
                    <a:pt x="1203245" y="51593"/>
                  </a:lnTo>
                  <a:lnTo>
                    <a:pt x="1153190" y="40224"/>
                  </a:lnTo>
                  <a:lnTo>
                    <a:pt x="1098928" y="30084"/>
                  </a:lnTo>
                  <a:lnTo>
                    <a:pt x="1040813" y="21260"/>
                  </a:lnTo>
                  <a:lnTo>
                    <a:pt x="979199" y="13842"/>
                  </a:lnTo>
                  <a:lnTo>
                    <a:pt x="914442" y="7919"/>
                  </a:lnTo>
                  <a:lnTo>
                    <a:pt x="846895" y="3578"/>
                  </a:lnTo>
                  <a:lnTo>
                    <a:pt x="776913" y="909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66925" y="2462275"/>
              <a:ext cx="1409700" cy="1447800"/>
            </a:xfrm>
            <a:custGeom>
              <a:avLst/>
              <a:gdLst/>
              <a:ahLst/>
              <a:cxnLst/>
              <a:rect l="l" t="t" r="r" b="b"/>
              <a:pathLst>
                <a:path w="1409700" h="1447800">
                  <a:moveTo>
                    <a:pt x="1409700" y="176149"/>
                  </a:moveTo>
                  <a:lnTo>
                    <a:pt x="1395379" y="211648"/>
                  </a:lnTo>
                  <a:lnTo>
                    <a:pt x="1354306" y="244713"/>
                  </a:lnTo>
                  <a:lnTo>
                    <a:pt x="1289316" y="274634"/>
                  </a:lnTo>
                  <a:lnTo>
                    <a:pt x="1248739" y="288195"/>
                  </a:lnTo>
                  <a:lnTo>
                    <a:pt x="1203245" y="300704"/>
                  </a:lnTo>
                  <a:lnTo>
                    <a:pt x="1153190" y="312073"/>
                  </a:lnTo>
                  <a:lnTo>
                    <a:pt x="1098928" y="322213"/>
                  </a:lnTo>
                  <a:lnTo>
                    <a:pt x="1040813" y="331037"/>
                  </a:lnTo>
                  <a:lnTo>
                    <a:pt x="979199" y="338455"/>
                  </a:lnTo>
                  <a:lnTo>
                    <a:pt x="914442" y="344378"/>
                  </a:lnTo>
                  <a:lnTo>
                    <a:pt x="846895" y="348719"/>
                  </a:lnTo>
                  <a:lnTo>
                    <a:pt x="776913" y="351388"/>
                  </a:lnTo>
                  <a:lnTo>
                    <a:pt x="704850" y="352298"/>
                  </a:lnTo>
                  <a:lnTo>
                    <a:pt x="632766" y="351388"/>
                  </a:lnTo>
                  <a:lnTo>
                    <a:pt x="562768" y="348719"/>
                  </a:lnTo>
                  <a:lnTo>
                    <a:pt x="495210" y="344378"/>
                  </a:lnTo>
                  <a:lnTo>
                    <a:pt x="430446" y="338455"/>
                  </a:lnTo>
                  <a:lnTo>
                    <a:pt x="368830" y="331037"/>
                  </a:lnTo>
                  <a:lnTo>
                    <a:pt x="310715" y="322213"/>
                  </a:lnTo>
                  <a:lnTo>
                    <a:pt x="256456" y="312073"/>
                  </a:lnTo>
                  <a:lnTo>
                    <a:pt x="206406" y="300704"/>
                  </a:lnTo>
                  <a:lnTo>
                    <a:pt x="160919" y="288195"/>
                  </a:lnTo>
                  <a:lnTo>
                    <a:pt x="120349" y="274634"/>
                  </a:lnTo>
                  <a:lnTo>
                    <a:pt x="85050" y="260111"/>
                  </a:lnTo>
                  <a:lnTo>
                    <a:pt x="31679" y="228529"/>
                  </a:lnTo>
                  <a:lnTo>
                    <a:pt x="3637" y="194158"/>
                  </a:lnTo>
                  <a:lnTo>
                    <a:pt x="0" y="176149"/>
                  </a:lnTo>
                  <a:lnTo>
                    <a:pt x="3637" y="158139"/>
                  </a:lnTo>
                  <a:lnTo>
                    <a:pt x="31679" y="123768"/>
                  </a:lnTo>
                  <a:lnTo>
                    <a:pt x="85050" y="92186"/>
                  </a:lnTo>
                  <a:lnTo>
                    <a:pt x="120349" y="77663"/>
                  </a:lnTo>
                  <a:lnTo>
                    <a:pt x="160919" y="64102"/>
                  </a:lnTo>
                  <a:lnTo>
                    <a:pt x="206406" y="51593"/>
                  </a:lnTo>
                  <a:lnTo>
                    <a:pt x="256456" y="40224"/>
                  </a:lnTo>
                  <a:lnTo>
                    <a:pt x="310715" y="30084"/>
                  </a:lnTo>
                  <a:lnTo>
                    <a:pt x="368830" y="21260"/>
                  </a:lnTo>
                  <a:lnTo>
                    <a:pt x="430446" y="13842"/>
                  </a:lnTo>
                  <a:lnTo>
                    <a:pt x="495210" y="7919"/>
                  </a:lnTo>
                  <a:lnTo>
                    <a:pt x="562768" y="3578"/>
                  </a:lnTo>
                  <a:lnTo>
                    <a:pt x="632766" y="909"/>
                  </a:lnTo>
                  <a:lnTo>
                    <a:pt x="704850" y="0"/>
                  </a:lnTo>
                  <a:lnTo>
                    <a:pt x="776913" y="909"/>
                  </a:lnTo>
                  <a:lnTo>
                    <a:pt x="846895" y="3578"/>
                  </a:lnTo>
                  <a:lnTo>
                    <a:pt x="914442" y="7919"/>
                  </a:lnTo>
                  <a:lnTo>
                    <a:pt x="979199" y="13842"/>
                  </a:lnTo>
                  <a:lnTo>
                    <a:pt x="1040813" y="21260"/>
                  </a:lnTo>
                  <a:lnTo>
                    <a:pt x="1098928" y="30084"/>
                  </a:lnTo>
                  <a:lnTo>
                    <a:pt x="1153190" y="40224"/>
                  </a:lnTo>
                  <a:lnTo>
                    <a:pt x="1203245" y="51593"/>
                  </a:lnTo>
                  <a:lnTo>
                    <a:pt x="1248739" y="64102"/>
                  </a:lnTo>
                  <a:lnTo>
                    <a:pt x="1289316" y="77663"/>
                  </a:lnTo>
                  <a:lnTo>
                    <a:pt x="1324623" y="92186"/>
                  </a:lnTo>
                  <a:lnTo>
                    <a:pt x="1378009" y="123768"/>
                  </a:lnTo>
                  <a:lnTo>
                    <a:pt x="1406060" y="158139"/>
                  </a:lnTo>
                  <a:lnTo>
                    <a:pt x="1409700" y="176149"/>
                  </a:lnTo>
                  <a:close/>
                </a:path>
                <a:path w="1409700" h="1447800">
                  <a:moveTo>
                    <a:pt x="1409700" y="176149"/>
                  </a:moveTo>
                  <a:lnTo>
                    <a:pt x="1409700" y="1271524"/>
                  </a:lnTo>
                  <a:lnTo>
                    <a:pt x="1406060" y="1289535"/>
                  </a:lnTo>
                  <a:lnTo>
                    <a:pt x="1378009" y="1323916"/>
                  </a:lnTo>
                  <a:lnTo>
                    <a:pt x="1324623" y="1355515"/>
                  </a:lnTo>
                  <a:lnTo>
                    <a:pt x="1289316" y="1370049"/>
                  </a:lnTo>
                  <a:lnTo>
                    <a:pt x="1248739" y="1383621"/>
                  </a:lnTo>
                  <a:lnTo>
                    <a:pt x="1203245" y="1396142"/>
                  </a:lnTo>
                  <a:lnTo>
                    <a:pt x="1153190" y="1407523"/>
                  </a:lnTo>
                  <a:lnTo>
                    <a:pt x="1098928" y="1417675"/>
                  </a:lnTo>
                  <a:lnTo>
                    <a:pt x="1040813" y="1426509"/>
                  </a:lnTo>
                  <a:lnTo>
                    <a:pt x="979199" y="1433937"/>
                  </a:lnTo>
                  <a:lnTo>
                    <a:pt x="914442" y="1439868"/>
                  </a:lnTo>
                  <a:lnTo>
                    <a:pt x="846895" y="1444215"/>
                  </a:lnTo>
                  <a:lnTo>
                    <a:pt x="776913" y="1446889"/>
                  </a:lnTo>
                  <a:lnTo>
                    <a:pt x="704850" y="1447800"/>
                  </a:lnTo>
                  <a:lnTo>
                    <a:pt x="632766" y="1446889"/>
                  </a:lnTo>
                  <a:lnTo>
                    <a:pt x="562768" y="1444215"/>
                  </a:lnTo>
                  <a:lnTo>
                    <a:pt x="495210" y="1439868"/>
                  </a:lnTo>
                  <a:lnTo>
                    <a:pt x="430446" y="1433937"/>
                  </a:lnTo>
                  <a:lnTo>
                    <a:pt x="368830" y="1426509"/>
                  </a:lnTo>
                  <a:lnTo>
                    <a:pt x="310715" y="1417675"/>
                  </a:lnTo>
                  <a:lnTo>
                    <a:pt x="256456" y="1407523"/>
                  </a:lnTo>
                  <a:lnTo>
                    <a:pt x="206406" y="1396142"/>
                  </a:lnTo>
                  <a:lnTo>
                    <a:pt x="160919" y="1383621"/>
                  </a:lnTo>
                  <a:lnTo>
                    <a:pt x="120349" y="1370049"/>
                  </a:lnTo>
                  <a:lnTo>
                    <a:pt x="85050" y="1355515"/>
                  </a:lnTo>
                  <a:lnTo>
                    <a:pt x="31679" y="1323916"/>
                  </a:lnTo>
                  <a:lnTo>
                    <a:pt x="3637" y="1289535"/>
                  </a:lnTo>
                  <a:lnTo>
                    <a:pt x="0" y="1271524"/>
                  </a:lnTo>
                  <a:lnTo>
                    <a:pt x="0" y="176149"/>
                  </a:lnTo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18716" y="3104832"/>
            <a:ext cx="706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800" spc="3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53100" y="2476500"/>
            <a:ext cx="1438275" cy="1457325"/>
            <a:chOff x="5753100" y="2476500"/>
            <a:chExt cx="1438275" cy="1457325"/>
          </a:xfrm>
        </p:grpSpPr>
        <p:sp>
          <p:nvSpPr>
            <p:cNvPr id="15" name="object 15"/>
            <p:cNvSpPr/>
            <p:nvPr/>
          </p:nvSpPr>
          <p:spPr>
            <a:xfrm>
              <a:off x="5762625" y="2663444"/>
              <a:ext cx="1419225" cy="1261110"/>
            </a:xfrm>
            <a:custGeom>
              <a:avLst/>
              <a:gdLst/>
              <a:ahLst/>
              <a:cxnLst/>
              <a:rect l="l" t="t" r="r" b="b"/>
              <a:pathLst>
                <a:path w="1419225" h="1261110">
                  <a:moveTo>
                    <a:pt x="1419225" y="0"/>
                  </a:moveTo>
                  <a:lnTo>
                    <a:pt x="1404806" y="35736"/>
                  </a:lnTo>
                  <a:lnTo>
                    <a:pt x="1363454" y="69030"/>
                  </a:lnTo>
                  <a:lnTo>
                    <a:pt x="1298024" y="99166"/>
                  </a:lnTo>
                  <a:lnTo>
                    <a:pt x="1257173" y="112826"/>
                  </a:lnTo>
                  <a:lnTo>
                    <a:pt x="1211373" y="125428"/>
                  </a:lnTo>
                  <a:lnTo>
                    <a:pt x="1160982" y="136882"/>
                  </a:lnTo>
                  <a:lnTo>
                    <a:pt x="1106357" y="147100"/>
                  </a:lnTo>
                  <a:lnTo>
                    <a:pt x="1047854" y="155991"/>
                  </a:lnTo>
                  <a:lnTo>
                    <a:pt x="985831" y="163466"/>
                  </a:lnTo>
                  <a:lnTo>
                    <a:pt x="920645" y="169436"/>
                  </a:lnTo>
                  <a:lnTo>
                    <a:pt x="852652" y="173811"/>
                  </a:lnTo>
                  <a:lnTo>
                    <a:pt x="782210" y="176502"/>
                  </a:lnTo>
                  <a:lnTo>
                    <a:pt x="709676" y="177418"/>
                  </a:lnTo>
                  <a:lnTo>
                    <a:pt x="637119" y="176502"/>
                  </a:lnTo>
                  <a:lnTo>
                    <a:pt x="566657" y="173811"/>
                  </a:lnTo>
                  <a:lnTo>
                    <a:pt x="498647" y="169436"/>
                  </a:lnTo>
                  <a:lnTo>
                    <a:pt x="433447" y="163466"/>
                  </a:lnTo>
                  <a:lnTo>
                    <a:pt x="371411" y="155991"/>
                  </a:lnTo>
                  <a:lnTo>
                    <a:pt x="312898" y="147100"/>
                  </a:lnTo>
                  <a:lnTo>
                    <a:pt x="258264" y="136882"/>
                  </a:lnTo>
                  <a:lnTo>
                    <a:pt x="207867" y="125428"/>
                  </a:lnTo>
                  <a:lnTo>
                    <a:pt x="162062" y="112826"/>
                  </a:lnTo>
                  <a:lnTo>
                    <a:pt x="121207" y="99166"/>
                  </a:lnTo>
                  <a:lnTo>
                    <a:pt x="85658" y="84537"/>
                  </a:lnTo>
                  <a:lnTo>
                    <a:pt x="31907" y="52733"/>
                  </a:lnTo>
                  <a:lnTo>
                    <a:pt x="3664" y="18128"/>
                  </a:lnTo>
                  <a:lnTo>
                    <a:pt x="0" y="0"/>
                  </a:lnTo>
                  <a:lnTo>
                    <a:pt x="0" y="1083436"/>
                  </a:lnTo>
                  <a:lnTo>
                    <a:pt x="14418" y="1119209"/>
                  </a:lnTo>
                  <a:lnTo>
                    <a:pt x="55772" y="1152521"/>
                  </a:lnTo>
                  <a:lnTo>
                    <a:pt x="121207" y="1182659"/>
                  </a:lnTo>
                  <a:lnTo>
                    <a:pt x="162062" y="1196316"/>
                  </a:lnTo>
                  <a:lnTo>
                    <a:pt x="207867" y="1208912"/>
                  </a:lnTo>
                  <a:lnTo>
                    <a:pt x="258264" y="1220360"/>
                  </a:lnTo>
                  <a:lnTo>
                    <a:pt x="312898" y="1230570"/>
                  </a:lnTo>
                  <a:lnTo>
                    <a:pt x="371411" y="1239454"/>
                  </a:lnTo>
                  <a:lnTo>
                    <a:pt x="433447" y="1246921"/>
                  </a:lnTo>
                  <a:lnTo>
                    <a:pt x="498647" y="1252884"/>
                  </a:lnTo>
                  <a:lnTo>
                    <a:pt x="566657" y="1257253"/>
                  </a:lnTo>
                  <a:lnTo>
                    <a:pt x="637119" y="1259940"/>
                  </a:lnTo>
                  <a:lnTo>
                    <a:pt x="709676" y="1260855"/>
                  </a:lnTo>
                  <a:lnTo>
                    <a:pt x="782210" y="1259940"/>
                  </a:lnTo>
                  <a:lnTo>
                    <a:pt x="852652" y="1257253"/>
                  </a:lnTo>
                  <a:lnTo>
                    <a:pt x="920645" y="1252884"/>
                  </a:lnTo>
                  <a:lnTo>
                    <a:pt x="985831" y="1246921"/>
                  </a:lnTo>
                  <a:lnTo>
                    <a:pt x="1047854" y="1239454"/>
                  </a:lnTo>
                  <a:lnTo>
                    <a:pt x="1106357" y="1230570"/>
                  </a:lnTo>
                  <a:lnTo>
                    <a:pt x="1160982" y="1220360"/>
                  </a:lnTo>
                  <a:lnTo>
                    <a:pt x="1211373" y="1208912"/>
                  </a:lnTo>
                  <a:lnTo>
                    <a:pt x="1257173" y="1196316"/>
                  </a:lnTo>
                  <a:lnTo>
                    <a:pt x="1298024" y="1182659"/>
                  </a:lnTo>
                  <a:lnTo>
                    <a:pt x="1333570" y="1168031"/>
                  </a:lnTo>
                  <a:lnTo>
                    <a:pt x="1387318" y="1136217"/>
                  </a:lnTo>
                  <a:lnTo>
                    <a:pt x="1415560" y="1101586"/>
                  </a:lnTo>
                  <a:lnTo>
                    <a:pt x="1419225" y="1083436"/>
                  </a:lnTo>
                  <a:lnTo>
                    <a:pt x="14192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62625" y="2486025"/>
              <a:ext cx="1419225" cy="354965"/>
            </a:xfrm>
            <a:custGeom>
              <a:avLst/>
              <a:gdLst/>
              <a:ahLst/>
              <a:cxnLst/>
              <a:rect l="l" t="t" r="r" b="b"/>
              <a:pathLst>
                <a:path w="1419225" h="354964">
                  <a:moveTo>
                    <a:pt x="709676" y="0"/>
                  </a:moveTo>
                  <a:lnTo>
                    <a:pt x="637119" y="915"/>
                  </a:lnTo>
                  <a:lnTo>
                    <a:pt x="566657" y="3602"/>
                  </a:lnTo>
                  <a:lnTo>
                    <a:pt x="498647" y="7971"/>
                  </a:lnTo>
                  <a:lnTo>
                    <a:pt x="433447" y="13934"/>
                  </a:lnTo>
                  <a:lnTo>
                    <a:pt x="371411" y="21401"/>
                  </a:lnTo>
                  <a:lnTo>
                    <a:pt x="312898" y="30285"/>
                  </a:lnTo>
                  <a:lnTo>
                    <a:pt x="258264" y="40495"/>
                  </a:lnTo>
                  <a:lnTo>
                    <a:pt x="207867" y="51942"/>
                  </a:lnTo>
                  <a:lnTo>
                    <a:pt x="162062" y="64539"/>
                  </a:lnTo>
                  <a:lnTo>
                    <a:pt x="121207" y="78196"/>
                  </a:lnTo>
                  <a:lnTo>
                    <a:pt x="85658" y="92824"/>
                  </a:lnTo>
                  <a:lnTo>
                    <a:pt x="31907" y="124638"/>
                  </a:lnTo>
                  <a:lnTo>
                    <a:pt x="3664" y="159269"/>
                  </a:lnTo>
                  <a:lnTo>
                    <a:pt x="0" y="177419"/>
                  </a:lnTo>
                  <a:lnTo>
                    <a:pt x="3664" y="195547"/>
                  </a:lnTo>
                  <a:lnTo>
                    <a:pt x="31907" y="230152"/>
                  </a:lnTo>
                  <a:lnTo>
                    <a:pt x="85658" y="261956"/>
                  </a:lnTo>
                  <a:lnTo>
                    <a:pt x="121207" y="276585"/>
                  </a:lnTo>
                  <a:lnTo>
                    <a:pt x="162062" y="290245"/>
                  </a:lnTo>
                  <a:lnTo>
                    <a:pt x="207867" y="302847"/>
                  </a:lnTo>
                  <a:lnTo>
                    <a:pt x="258264" y="314301"/>
                  </a:lnTo>
                  <a:lnTo>
                    <a:pt x="312898" y="324519"/>
                  </a:lnTo>
                  <a:lnTo>
                    <a:pt x="371411" y="333410"/>
                  </a:lnTo>
                  <a:lnTo>
                    <a:pt x="433447" y="340885"/>
                  </a:lnTo>
                  <a:lnTo>
                    <a:pt x="498647" y="346855"/>
                  </a:lnTo>
                  <a:lnTo>
                    <a:pt x="566657" y="351230"/>
                  </a:lnTo>
                  <a:lnTo>
                    <a:pt x="637119" y="353921"/>
                  </a:lnTo>
                  <a:lnTo>
                    <a:pt x="709676" y="354838"/>
                  </a:lnTo>
                  <a:lnTo>
                    <a:pt x="782210" y="353921"/>
                  </a:lnTo>
                  <a:lnTo>
                    <a:pt x="852652" y="351230"/>
                  </a:lnTo>
                  <a:lnTo>
                    <a:pt x="920645" y="346855"/>
                  </a:lnTo>
                  <a:lnTo>
                    <a:pt x="985831" y="340885"/>
                  </a:lnTo>
                  <a:lnTo>
                    <a:pt x="1047854" y="333410"/>
                  </a:lnTo>
                  <a:lnTo>
                    <a:pt x="1106357" y="324519"/>
                  </a:lnTo>
                  <a:lnTo>
                    <a:pt x="1160982" y="314301"/>
                  </a:lnTo>
                  <a:lnTo>
                    <a:pt x="1211373" y="302847"/>
                  </a:lnTo>
                  <a:lnTo>
                    <a:pt x="1257173" y="290245"/>
                  </a:lnTo>
                  <a:lnTo>
                    <a:pt x="1298024" y="276585"/>
                  </a:lnTo>
                  <a:lnTo>
                    <a:pt x="1333570" y="261956"/>
                  </a:lnTo>
                  <a:lnTo>
                    <a:pt x="1387318" y="230152"/>
                  </a:lnTo>
                  <a:lnTo>
                    <a:pt x="1415560" y="195547"/>
                  </a:lnTo>
                  <a:lnTo>
                    <a:pt x="1419225" y="177419"/>
                  </a:lnTo>
                  <a:lnTo>
                    <a:pt x="1415560" y="159269"/>
                  </a:lnTo>
                  <a:lnTo>
                    <a:pt x="1387318" y="124638"/>
                  </a:lnTo>
                  <a:lnTo>
                    <a:pt x="1333570" y="92824"/>
                  </a:lnTo>
                  <a:lnTo>
                    <a:pt x="1298024" y="78196"/>
                  </a:lnTo>
                  <a:lnTo>
                    <a:pt x="1257173" y="64539"/>
                  </a:lnTo>
                  <a:lnTo>
                    <a:pt x="1211373" y="51942"/>
                  </a:lnTo>
                  <a:lnTo>
                    <a:pt x="1160982" y="40495"/>
                  </a:lnTo>
                  <a:lnTo>
                    <a:pt x="1106357" y="30285"/>
                  </a:lnTo>
                  <a:lnTo>
                    <a:pt x="1047854" y="21401"/>
                  </a:lnTo>
                  <a:lnTo>
                    <a:pt x="985831" y="13934"/>
                  </a:lnTo>
                  <a:lnTo>
                    <a:pt x="920645" y="7971"/>
                  </a:lnTo>
                  <a:lnTo>
                    <a:pt x="852652" y="3602"/>
                  </a:lnTo>
                  <a:lnTo>
                    <a:pt x="782210" y="915"/>
                  </a:lnTo>
                  <a:lnTo>
                    <a:pt x="70967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62625" y="2486025"/>
              <a:ext cx="1419225" cy="1438275"/>
            </a:xfrm>
            <a:custGeom>
              <a:avLst/>
              <a:gdLst/>
              <a:ahLst/>
              <a:cxnLst/>
              <a:rect l="l" t="t" r="r" b="b"/>
              <a:pathLst>
                <a:path w="1419225" h="1438275">
                  <a:moveTo>
                    <a:pt x="1419225" y="177419"/>
                  </a:moveTo>
                  <a:lnTo>
                    <a:pt x="1404806" y="213155"/>
                  </a:lnTo>
                  <a:lnTo>
                    <a:pt x="1363454" y="246449"/>
                  </a:lnTo>
                  <a:lnTo>
                    <a:pt x="1298024" y="276585"/>
                  </a:lnTo>
                  <a:lnTo>
                    <a:pt x="1257173" y="290245"/>
                  </a:lnTo>
                  <a:lnTo>
                    <a:pt x="1211373" y="302847"/>
                  </a:lnTo>
                  <a:lnTo>
                    <a:pt x="1160982" y="314301"/>
                  </a:lnTo>
                  <a:lnTo>
                    <a:pt x="1106357" y="324519"/>
                  </a:lnTo>
                  <a:lnTo>
                    <a:pt x="1047854" y="333410"/>
                  </a:lnTo>
                  <a:lnTo>
                    <a:pt x="985831" y="340885"/>
                  </a:lnTo>
                  <a:lnTo>
                    <a:pt x="920645" y="346855"/>
                  </a:lnTo>
                  <a:lnTo>
                    <a:pt x="852652" y="351230"/>
                  </a:lnTo>
                  <a:lnTo>
                    <a:pt x="782210" y="353921"/>
                  </a:lnTo>
                  <a:lnTo>
                    <a:pt x="709676" y="354838"/>
                  </a:lnTo>
                  <a:lnTo>
                    <a:pt x="637119" y="353921"/>
                  </a:lnTo>
                  <a:lnTo>
                    <a:pt x="566657" y="351230"/>
                  </a:lnTo>
                  <a:lnTo>
                    <a:pt x="498647" y="346855"/>
                  </a:lnTo>
                  <a:lnTo>
                    <a:pt x="433447" y="340885"/>
                  </a:lnTo>
                  <a:lnTo>
                    <a:pt x="371411" y="333410"/>
                  </a:lnTo>
                  <a:lnTo>
                    <a:pt x="312898" y="324519"/>
                  </a:lnTo>
                  <a:lnTo>
                    <a:pt x="258264" y="314301"/>
                  </a:lnTo>
                  <a:lnTo>
                    <a:pt x="207867" y="302847"/>
                  </a:lnTo>
                  <a:lnTo>
                    <a:pt x="162062" y="290245"/>
                  </a:lnTo>
                  <a:lnTo>
                    <a:pt x="121207" y="276585"/>
                  </a:lnTo>
                  <a:lnTo>
                    <a:pt x="85658" y="261956"/>
                  </a:lnTo>
                  <a:lnTo>
                    <a:pt x="31907" y="230152"/>
                  </a:lnTo>
                  <a:lnTo>
                    <a:pt x="3664" y="195547"/>
                  </a:lnTo>
                  <a:lnTo>
                    <a:pt x="0" y="177419"/>
                  </a:lnTo>
                  <a:lnTo>
                    <a:pt x="3664" y="159269"/>
                  </a:lnTo>
                  <a:lnTo>
                    <a:pt x="31907" y="124638"/>
                  </a:lnTo>
                  <a:lnTo>
                    <a:pt x="85658" y="92824"/>
                  </a:lnTo>
                  <a:lnTo>
                    <a:pt x="121207" y="78196"/>
                  </a:lnTo>
                  <a:lnTo>
                    <a:pt x="162062" y="64539"/>
                  </a:lnTo>
                  <a:lnTo>
                    <a:pt x="207867" y="51942"/>
                  </a:lnTo>
                  <a:lnTo>
                    <a:pt x="258264" y="40495"/>
                  </a:lnTo>
                  <a:lnTo>
                    <a:pt x="312898" y="30285"/>
                  </a:lnTo>
                  <a:lnTo>
                    <a:pt x="371411" y="21401"/>
                  </a:lnTo>
                  <a:lnTo>
                    <a:pt x="433447" y="13934"/>
                  </a:lnTo>
                  <a:lnTo>
                    <a:pt x="498647" y="7971"/>
                  </a:lnTo>
                  <a:lnTo>
                    <a:pt x="566657" y="3602"/>
                  </a:lnTo>
                  <a:lnTo>
                    <a:pt x="637119" y="915"/>
                  </a:lnTo>
                  <a:lnTo>
                    <a:pt x="709676" y="0"/>
                  </a:lnTo>
                  <a:lnTo>
                    <a:pt x="782210" y="915"/>
                  </a:lnTo>
                  <a:lnTo>
                    <a:pt x="852652" y="3602"/>
                  </a:lnTo>
                  <a:lnTo>
                    <a:pt x="920645" y="7971"/>
                  </a:lnTo>
                  <a:lnTo>
                    <a:pt x="985831" y="13934"/>
                  </a:lnTo>
                  <a:lnTo>
                    <a:pt x="1047854" y="21401"/>
                  </a:lnTo>
                  <a:lnTo>
                    <a:pt x="1106357" y="30285"/>
                  </a:lnTo>
                  <a:lnTo>
                    <a:pt x="1160982" y="40495"/>
                  </a:lnTo>
                  <a:lnTo>
                    <a:pt x="1211373" y="51942"/>
                  </a:lnTo>
                  <a:lnTo>
                    <a:pt x="1257173" y="64539"/>
                  </a:lnTo>
                  <a:lnTo>
                    <a:pt x="1298024" y="78196"/>
                  </a:lnTo>
                  <a:lnTo>
                    <a:pt x="1333570" y="92824"/>
                  </a:lnTo>
                  <a:lnTo>
                    <a:pt x="1387318" y="124638"/>
                  </a:lnTo>
                  <a:lnTo>
                    <a:pt x="1415560" y="159269"/>
                  </a:lnTo>
                  <a:lnTo>
                    <a:pt x="1419225" y="177419"/>
                  </a:lnTo>
                  <a:close/>
                </a:path>
                <a:path w="1419225" h="1438275">
                  <a:moveTo>
                    <a:pt x="1419225" y="177419"/>
                  </a:moveTo>
                  <a:lnTo>
                    <a:pt x="1419225" y="1260856"/>
                  </a:lnTo>
                  <a:lnTo>
                    <a:pt x="1415560" y="1279005"/>
                  </a:lnTo>
                  <a:lnTo>
                    <a:pt x="1387318" y="1313636"/>
                  </a:lnTo>
                  <a:lnTo>
                    <a:pt x="1333570" y="1345450"/>
                  </a:lnTo>
                  <a:lnTo>
                    <a:pt x="1298024" y="1360078"/>
                  </a:lnTo>
                  <a:lnTo>
                    <a:pt x="1257173" y="1373735"/>
                  </a:lnTo>
                  <a:lnTo>
                    <a:pt x="1211373" y="1386331"/>
                  </a:lnTo>
                  <a:lnTo>
                    <a:pt x="1160982" y="1397779"/>
                  </a:lnTo>
                  <a:lnTo>
                    <a:pt x="1106357" y="1407989"/>
                  </a:lnTo>
                  <a:lnTo>
                    <a:pt x="1047854" y="1416873"/>
                  </a:lnTo>
                  <a:lnTo>
                    <a:pt x="985831" y="1424340"/>
                  </a:lnTo>
                  <a:lnTo>
                    <a:pt x="920645" y="1430303"/>
                  </a:lnTo>
                  <a:lnTo>
                    <a:pt x="852652" y="1434672"/>
                  </a:lnTo>
                  <a:lnTo>
                    <a:pt x="782210" y="1437359"/>
                  </a:lnTo>
                  <a:lnTo>
                    <a:pt x="709676" y="1438275"/>
                  </a:lnTo>
                  <a:lnTo>
                    <a:pt x="637119" y="1437359"/>
                  </a:lnTo>
                  <a:lnTo>
                    <a:pt x="566657" y="1434672"/>
                  </a:lnTo>
                  <a:lnTo>
                    <a:pt x="498647" y="1430303"/>
                  </a:lnTo>
                  <a:lnTo>
                    <a:pt x="433447" y="1424340"/>
                  </a:lnTo>
                  <a:lnTo>
                    <a:pt x="371411" y="1416873"/>
                  </a:lnTo>
                  <a:lnTo>
                    <a:pt x="312898" y="1407989"/>
                  </a:lnTo>
                  <a:lnTo>
                    <a:pt x="258264" y="1397779"/>
                  </a:lnTo>
                  <a:lnTo>
                    <a:pt x="207867" y="1386331"/>
                  </a:lnTo>
                  <a:lnTo>
                    <a:pt x="162062" y="1373735"/>
                  </a:lnTo>
                  <a:lnTo>
                    <a:pt x="121207" y="1360078"/>
                  </a:lnTo>
                  <a:lnTo>
                    <a:pt x="85658" y="1345450"/>
                  </a:lnTo>
                  <a:lnTo>
                    <a:pt x="31907" y="1313636"/>
                  </a:lnTo>
                  <a:lnTo>
                    <a:pt x="3664" y="1279005"/>
                  </a:lnTo>
                  <a:lnTo>
                    <a:pt x="0" y="1260856"/>
                  </a:lnTo>
                  <a:lnTo>
                    <a:pt x="0" y="177419"/>
                  </a:lnTo>
                </a:path>
              </a:pathLst>
            </a:custGeom>
            <a:ln w="1905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48096" y="3129978"/>
            <a:ext cx="706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800" spc="3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76396" y="2457195"/>
            <a:ext cx="1429385" cy="1457960"/>
            <a:chOff x="3676396" y="2457195"/>
            <a:chExt cx="1429385" cy="1457960"/>
          </a:xfrm>
        </p:grpSpPr>
        <p:sp>
          <p:nvSpPr>
            <p:cNvPr id="20" name="object 20"/>
            <p:cNvSpPr/>
            <p:nvPr/>
          </p:nvSpPr>
          <p:spPr>
            <a:xfrm>
              <a:off x="3681476" y="2639567"/>
              <a:ext cx="1419225" cy="1270635"/>
            </a:xfrm>
            <a:custGeom>
              <a:avLst/>
              <a:gdLst/>
              <a:ahLst/>
              <a:cxnLst/>
              <a:rect l="l" t="t" r="r" b="b"/>
              <a:pathLst>
                <a:path w="1419225" h="1270635">
                  <a:moveTo>
                    <a:pt x="1419225" y="0"/>
                  </a:moveTo>
                  <a:lnTo>
                    <a:pt x="1404806" y="35772"/>
                  </a:lnTo>
                  <a:lnTo>
                    <a:pt x="1363452" y="69084"/>
                  </a:lnTo>
                  <a:lnTo>
                    <a:pt x="1298017" y="99222"/>
                  </a:lnTo>
                  <a:lnTo>
                    <a:pt x="1257162" y="112879"/>
                  </a:lnTo>
                  <a:lnTo>
                    <a:pt x="1211357" y="125476"/>
                  </a:lnTo>
                  <a:lnTo>
                    <a:pt x="1160960" y="136923"/>
                  </a:lnTo>
                  <a:lnTo>
                    <a:pt x="1106326" y="147133"/>
                  </a:lnTo>
                  <a:lnTo>
                    <a:pt x="1047813" y="156017"/>
                  </a:lnTo>
                  <a:lnTo>
                    <a:pt x="985777" y="163484"/>
                  </a:lnTo>
                  <a:lnTo>
                    <a:pt x="920577" y="169447"/>
                  </a:lnTo>
                  <a:lnTo>
                    <a:pt x="852567" y="173816"/>
                  </a:lnTo>
                  <a:lnTo>
                    <a:pt x="782105" y="176503"/>
                  </a:lnTo>
                  <a:lnTo>
                    <a:pt x="709549" y="177419"/>
                  </a:lnTo>
                  <a:lnTo>
                    <a:pt x="636993" y="176503"/>
                  </a:lnTo>
                  <a:lnTo>
                    <a:pt x="566536" y="173816"/>
                  </a:lnTo>
                  <a:lnTo>
                    <a:pt x="498532" y="169447"/>
                  </a:lnTo>
                  <a:lnTo>
                    <a:pt x="433339" y="163484"/>
                  </a:lnTo>
                  <a:lnTo>
                    <a:pt x="371314" y="156017"/>
                  </a:lnTo>
                  <a:lnTo>
                    <a:pt x="312811" y="147133"/>
                  </a:lnTo>
                  <a:lnTo>
                    <a:pt x="258189" y="136923"/>
                  </a:lnTo>
                  <a:lnTo>
                    <a:pt x="207803" y="125476"/>
                  </a:lnTo>
                  <a:lnTo>
                    <a:pt x="162010" y="112879"/>
                  </a:lnTo>
                  <a:lnTo>
                    <a:pt x="121166" y="99222"/>
                  </a:lnTo>
                  <a:lnTo>
                    <a:pt x="85628" y="84594"/>
                  </a:lnTo>
                  <a:lnTo>
                    <a:pt x="31895" y="52780"/>
                  </a:lnTo>
                  <a:lnTo>
                    <a:pt x="3662" y="18149"/>
                  </a:lnTo>
                  <a:lnTo>
                    <a:pt x="0" y="0"/>
                  </a:lnTo>
                  <a:lnTo>
                    <a:pt x="0" y="1093089"/>
                  </a:lnTo>
                  <a:lnTo>
                    <a:pt x="14413" y="1128825"/>
                  </a:lnTo>
                  <a:lnTo>
                    <a:pt x="55753" y="1162119"/>
                  </a:lnTo>
                  <a:lnTo>
                    <a:pt x="121166" y="1192255"/>
                  </a:lnTo>
                  <a:lnTo>
                    <a:pt x="162010" y="1205915"/>
                  </a:lnTo>
                  <a:lnTo>
                    <a:pt x="207803" y="1218517"/>
                  </a:lnTo>
                  <a:lnTo>
                    <a:pt x="258189" y="1229971"/>
                  </a:lnTo>
                  <a:lnTo>
                    <a:pt x="312811" y="1240189"/>
                  </a:lnTo>
                  <a:lnTo>
                    <a:pt x="371314" y="1249080"/>
                  </a:lnTo>
                  <a:lnTo>
                    <a:pt x="433339" y="1256555"/>
                  </a:lnTo>
                  <a:lnTo>
                    <a:pt x="498532" y="1262525"/>
                  </a:lnTo>
                  <a:lnTo>
                    <a:pt x="566536" y="1266900"/>
                  </a:lnTo>
                  <a:lnTo>
                    <a:pt x="636993" y="1269591"/>
                  </a:lnTo>
                  <a:lnTo>
                    <a:pt x="709549" y="1270508"/>
                  </a:lnTo>
                  <a:lnTo>
                    <a:pt x="782105" y="1269591"/>
                  </a:lnTo>
                  <a:lnTo>
                    <a:pt x="852567" y="1266900"/>
                  </a:lnTo>
                  <a:lnTo>
                    <a:pt x="920577" y="1262525"/>
                  </a:lnTo>
                  <a:lnTo>
                    <a:pt x="985777" y="1256555"/>
                  </a:lnTo>
                  <a:lnTo>
                    <a:pt x="1047813" y="1249080"/>
                  </a:lnTo>
                  <a:lnTo>
                    <a:pt x="1106326" y="1240189"/>
                  </a:lnTo>
                  <a:lnTo>
                    <a:pt x="1160960" y="1229971"/>
                  </a:lnTo>
                  <a:lnTo>
                    <a:pt x="1211357" y="1218517"/>
                  </a:lnTo>
                  <a:lnTo>
                    <a:pt x="1257162" y="1205915"/>
                  </a:lnTo>
                  <a:lnTo>
                    <a:pt x="1298017" y="1192255"/>
                  </a:lnTo>
                  <a:lnTo>
                    <a:pt x="1333566" y="1177626"/>
                  </a:lnTo>
                  <a:lnTo>
                    <a:pt x="1387317" y="1145822"/>
                  </a:lnTo>
                  <a:lnTo>
                    <a:pt x="1415560" y="1111217"/>
                  </a:lnTo>
                  <a:lnTo>
                    <a:pt x="1419225" y="1093089"/>
                  </a:lnTo>
                  <a:lnTo>
                    <a:pt x="14192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81476" y="2462275"/>
              <a:ext cx="1419225" cy="354965"/>
            </a:xfrm>
            <a:custGeom>
              <a:avLst/>
              <a:gdLst/>
              <a:ahLst/>
              <a:cxnLst/>
              <a:rect l="l" t="t" r="r" b="b"/>
              <a:pathLst>
                <a:path w="1419225" h="354964">
                  <a:moveTo>
                    <a:pt x="709549" y="0"/>
                  </a:moveTo>
                  <a:lnTo>
                    <a:pt x="636993" y="915"/>
                  </a:lnTo>
                  <a:lnTo>
                    <a:pt x="566536" y="3601"/>
                  </a:lnTo>
                  <a:lnTo>
                    <a:pt x="498532" y="7970"/>
                  </a:lnTo>
                  <a:lnTo>
                    <a:pt x="433339" y="13932"/>
                  </a:lnTo>
                  <a:lnTo>
                    <a:pt x="371314" y="21397"/>
                  </a:lnTo>
                  <a:lnTo>
                    <a:pt x="312811" y="30278"/>
                  </a:lnTo>
                  <a:lnTo>
                    <a:pt x="258189" y="40484"/>
                  </a:lnTo>
                  <a:lnTo>
                    <a:pt x="207803" y="51927"/>
                  </a:lnTo>
                  <a:lnTo>
                    <a:pt x="162010" y="64517"/>
                  </a:lnTo>
                  <a:lnTo>
                    <a:pt x="121166" y="78165"/>
                  </a:lnTo>
                  <a:lnTo>
                    <a:pt x="85628" y="92783"/>
                  </a:lnTo>
                  <a:lnTo>
                    <a:pt x="31895" y="124570"/>
                  </a:lnTo>
                  <a:lnTo>
                    <a:pt x="3662" y="159164"/>
                  </a:lnTo>
                  <a:lnTo>
                    <a:pt x="0" y="177291"/>
                  </a:lnTo>
                  <a:lnTo>
                    <a:pt x="3662" y="195441"/>
                  </a:lnTo>
                  <a:lnTo>
                    <a:pt x="31895" y="230072"/>
                  </a:lnTo>
                  <a:lnTo>
                    <a:pt x="85628" y="261886"/>
                  </a:lnTo>
                  <a:lnTo>
                    <a:pt x="121166" y="276514"/>
                  </a:lnTo>
                  <a:lnTo>
                    <a:pt x="162010" y="290171"/>
                  </a:lnTo>
                  <a:lnTo>
                    <a:pt x="207803" y="302768"/>
                  </a:lnTo>
                  <a:lnTo>
                    <a:pt x="258189" y="314215"/>
                  </a:lnTo>
                  <a:lnTo>
                    <a:pt x="312811" y="324425"/>
                  </a:lnTo>
                  <a:lnTo>
                    <a:pt x="371314" y="333309"/>
                  </a:lnTo>
                  <a:lnTo>
                    <a:pt x="433339" y="340776"/>
                  </a:lnTo>
                  <a:lnTo>
                    <a:pt x="498532" y="346739"/>
                  </a:lnTo>
                  <a:lnTo>
                    <a:pt x="566536" y="351108"/>
                  </a:lnTo>
                  <a:lnTo>
                    <a:pt x="636993" y="353795"/>
                  </a:lnTo>
                  <a:lnTo>
                    <a:pt x="709549" y="354711"/>
                  </a:lnTo>
                  <a:lnTo>
                    <a:pt x="782105" y="353795"/>
                  </a:lnTo>
                  <a:lnTo>
                    <a:pt x="852567" y="351108"/>
                  </a:lnTo>
                  <a:lnTo>
                    <a:pt x="920577" y="346739"/>
                  </a:lnTo>
                  <a:lnTo>
                    <a:pt x="985777" y="340776"/>
                  </a:lnTo>
                  <a:lnTo>
                    <a:pt x="1047813" y="333309"/>
                  </a:lnTo>
                  <a:lnTo>
                    <a:pt x="1106326" y="324425"/>
                  </a:lnTo>
                  <a:lnTo>
                    <a:pt x="1160960" y="314215"/>
                  </a:lnTo>
                  <a:lnTo>
                    <a:pt x="1211357" y="302768"/>
                  </a:lnTo>
                  <a:lnTo>
                    <a:pt x="1257162" y="290171"/>
                  </a:lnTo>
                  <a:lnTo>
                    <a:pt x="1298017" y="276514"/>
                  </a:lnTo>
                  <a:lnTo>
                    <a:pt x="1333566" y="261886"/>
                  </a:lnTo>
                  <a:lnTo>
                    <a:pt x="1387317" y="230072"/>
                  </a:lnTo>
                  <a:lnTo>
                    <a:pt x="1415560" y="195441"/>
                  </a:lnTo>
                  <a:lnTo>
                    <a:pt x="1419225" y="177291"/>
                  </a:lnTo>
                  <a:lnTo>
                    <a:pt x="1415560" y="159164"/>
                  </a:lnTo>
                  <a:lnTo>
                    <a:pt x="1387317" y="124570"/>
                  </a:lnTo>
                  <a:lnTo>
                    <a:pt x="1333566" y="92783"/>
                  </a:lnTo>
                  <a:lnTo>
                    <a:pt x="1298017" y="78165"/>
                  </a:lnTo>
                  <a:lnTo>
                    <a:pt x="1257162" y="64517"/>
                  </a:lnTo>
                  <a:lnTo>
                    <a:pt x="1211357" y="51927"/>
                  </a:lnTo>
                  <a:lnTo>
                    <a:pt x="1160960" y="40484"/>
                  </a:lnTo>
                  <a:lnTo>
                    <a:pt x="1106326" y="30278"/>
                  </a:lnTo>
                  <a:lnTo>
                    <a:pt x="1047813" y="21397"/>
                  </a:lnTo>
                  <a:lnTo>
                    <a:pt x="985777" y="13932"/>
                  </a:lnTo>
                  <a:lnTo>
                    <a:pt x="920577" y="7970"/>
                  </a:lnTo>
                  <a:lnTo>
                    <a:pt x="852567" y="3601"/>
                  </a:lnTo>
                  <a:lnTo>
                    <a:pt x="782105" y="915"/>
                  </a:lnTo>
                  <a:lnTo>
                    <a:pt x="709549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81476" y="2462275"/>
              <a:ext cx="1419225" cy="1447800"/>
            </a:xfrm>
            <a:custGeom>
              <a:avLst/>
              <a:gdLst/>
              <a:ahLst/>
              <a:cxnLst/>
              <a:rect l="l" t="t" r="r" b="b"/>
              <a:pathLst>
                <a:path w="1419225" h="1447800">
                  <a:moveTo>
                    <a:pt x="1419225" y="177291"/>
                  </a:moveTo>
                  <a:lnTo>
                    <a:pt x="1404806" y="213064"/>
                  </a:lnTo>
                  <a:lnTo>
                    <a:pt x="1363452" y="246376"/>
                  </a:lnTo>
                  <a:lnTo>
                    <a:pt x="1298017" y="276514"/>
                  </a:lnTo>
                  <a:lnTo>
                    <a:pt x="1257162" y="290171"/>
                  </a:lnTo>
                  <a:lnTo>
                    <a:pt x="1211357" y="302768"/>
                  </a:lnTo>
                  <a:lnTo>
                    <a:pt x="1160960" y="314215"/>
                  </a:lnTo>
                  <a:lnTo>
                    <a:pt x="1106326" y="324425"/>
                  </a:lnTo>
                  <a:lnTo>
                    <a:pt x="1047813" y="333309"/>
                  </a:lnTo>
                  <a:lnTo>
                    <a:pt x="985777" y="340776"/>
                  </a:lnTo>
                  <a:lnTo>
                    <a:pt x="920577" y="346739"/>
                  </a:lnTo>
                  <a:lnTo>
                    <a:pt x="852567" y="351108"/>
                  </a:lnTo>
                  <a:lnTo>
                    <a:pt x="782105" y="353795"/>
                  </a:lnTo>
                  <a:lnTo>
                    <a:pt x="709549" y="354711"/>
                  </a:lnTo>
                  <a:lnTo>
                    <a:pt x="636993" y="353795"/>
                  </a:lnTo>
                  <a:lnTo>
                    <a:pt x="566536" y="351108"/>
                  </a:lnTo>
                  <a:lnTo>
                    <a:pt x="498532" y="346739"/>
                  </a:lnTo>
                  <a:lnTo>
                    <a:pt x="433339" y="340776"/>
                  </a:lnTo>
                  <a:lnTo>
                    <a:pt x="371314" y="333309"/>
                  </a:lnTo>
                  <a:lnTo>
                    <a:pt x="312811" y="324425"/>
                  </a:lnTo>
                  <a:lnTo>
                    <a:pt x="258189" y="314215"/>
                  </a:lnTo>
                  <a:lnTo>
                    <a:pt x="207803" y="302768"/>
                  </a:lnTo>
                  <a:lnTo>
                    <a:pt x="162010" y="290171"/>
                  </a:lnTo>
                  <a:lnTo>
                    <a:pt x="121166" y="276514"/>
                  </a:lnTo>
                  <a:lnTo>
                    <a:pt x="85628" y="261886"/>
                  </a:lnTo>
                  <a:lnTo>
                    <a:pt x="31895" y="230072"/>
                  </a:lnTo>
                  <a:lnTo>
                    <a:pt x="3662" y="195441"/>
                  </a:lnTo>
                  <a:lnTo>
                    <a:pt x="0" y="177291"/>
                  </a:lnTo>
                  <a:lnTo>
                    <a:pt x="3662" y="159164"/>
                  </a:lnTo>
                  <a:lnTo>
                    <a:pt x="31895" y="124570"/>
                  </a:lnTo>
                  <a:lnTo>
                    <a:pt x="85628" y="92783"/>
                  </a:lnTo>
                  <a:lnTo>
                    <a:pt x="121166" y="78165"/>
                  </a:lnTo>
                  <a:lnTo>
                    <a:pt x="162010" y="64517"/>
                  </a:lnTo>
                  <a:lnTo>
                    <a:pt x="207803" y="51927"/>
                  </a:lnTo>
                  <a:lnTo>
                    <a:pt x="258189" y="40484"/>
                  </a:lnTo>
                  <a:lnTo>
                    <a:pt x="312811" y="30278"/>
                  </a:lnTo>
                  <a:lnTo>
                    <a:pt x="371314" y="21397"/>
                  </a:lnTo>
                  <a:lnTo>
                    <a:pt x="433339" y="13932"/>
                  </a:lnTo>
                  <a:lnTo>
                    <a:pt x="498532" y="7970"/>
                  </a:lnTo>
                  <a:lnTo>
                    <a:pt x="566536" y="3601"/>
                  </a:lnTo>
                  <a:lnTo>
                    <a:pt x="636993" y="915"/>
                  </a:lnTo>
                  <a:lnTo>
                    <a:pt x="709549" y="0"/>
                  </a:lnTo>
                  <a:lnTo>
                    <a:pt x="782105" y="915"/>
                  </a:lnTo>
                  <a:lnTo>
                    <a:pt x="852567" y="3601"/>
                  </a:lnTo>
                  <a:lnTo>
                    <a:pt x="920577" y="7970"/>
                  </a:lnTo>
                  <a:lnTo>
                    <a:pt x="985777" y="13932"/>
                  </a:lnTo>
                  <a:lnTo>
                    <a:pt x="1047813" y="21397"/>
                  </a:lnTo>
                  <a:lnTo>
                    <a:pt x="1106326" y="30278"/>
                  </a:lnTo>
                  <a:lnTo>
                    <a:pt x="1160960" y="40484"/>
                  </a:lnTo>
                  <a:lnTo>
                    <a:pt x="1211357" y="51927"/>
                  </a:lnTo>
                  <a:lnTo>
                    <a:pt x="1257162" y="64517"/>
                  </a:lnTo>
                  <a:lnTo>
                    <a:pt x="1298017" y="78165"/>
                  </a:lnTo>
                  <a:lnTo>
                    <a:pt x="1333566" y="92783"/>
                  </a:lnTo>
                  <a:lnTo>
                    <a:pt x="1387317" y="124570"/>
                  </a:lnTo>
                  <a:lnTo>
                    <a:pt x="1415560" y="159164"/>
                  </a:lnTo>
                  <a:lnTo>
                    <a:pt x="1419225" y="177291"/>
                  </a:lnTo>
                  <a:close/>
                </a:path>
                <a:path w="1419225" h="1447800">
                  <a:moveTo>
                    <a:pt x="1419225" y="177291"/>
                  </a:moveTo>
                  <a:lnTo>
                    <a:pt x="1419225" y="1270381"/>
                  </a:lnTo>
                  <a:lnTo>
                    <a:pt x="1415560" y="1288509"/>
                  </a:lnTo>
                  <a:lnTo>
                    <a:pt x="1387317" y="1323114"/>
                  </a:lnTo>
                  <a:lnTo>
                    <a:pt x="1333566" y="1354918"/>
                  </a:lnTo>
                  <a:lnTo>
                    <a:pt x="1298017" y="1369547"/>
                  </a:lnTo>
                  <a:lnTo>
                    <a:pt x="1257162" y="1383207"/>
                  </a:lnTo>
                  <a:lnTo>
                    <a:pt x="1211357" y="1395809"/>
                  </a:lnTo>
                  <a:lnTo>
                    <a:pt x="1160960" y="1407263"/>
                  </a:lnTo>
                  <a:lnTo>
                    <a:pt x="1106326" y="1417481"/>
                  </a:lnTo>
                  <a:lnTo>
                    <a:pt x="1047813" y="1426372"/>
                  </a:lnTo>
                  <a:lnTo>
                    <a:pt x="985777" y="1433847"/>
                  </a:lnTo>
                  <a:lnTo>
                    <a:pt x="920577" y="1439817"/>
                  </a:lnTo>
                  <a:lnTo>
                    <a:pt x="852567" y="1444192"/>
                  </a:lnTo>
                  <a:lnTo>
                    <a:pt x="782105" y="1446883"/>
                  </a:lnTo>
                  <a:lnTo>
                    <a:pt x="709549" y="1447800"/>
                  </a:lnTo>
                  <a:lnTo>
                    <a:pt x="636993" y="1446883"/>
                  </a:lnTo>
                  <a:lnTo>
                    <a:pt x="566536" y="1444192"/>
                  </a:lnTo>
                  <a:lnTo>
                    <a:pt x="498532" y="1439817"/>
                  </a:lnTo>
                  <a:lnTo>
                    <a:pt x="433339" y="1433847"/>
                  </a:lnTo>
                  <a:lnTo>
                    <a:pt x="371314" y="1426372"/>
                  </a:lnTo>
                  <a:lnTo>
                    <a:pt x="312811" y="1417481"/>
                  </a:lnTo>
                  <a:lnTo>
                    <a:pt x="258189" y="1407263"/>
                  </a:lnTo>
                  <a:lnTo>
                    <a:pt x="207803" y="1395809"/>
                  </a:lnTo>
                  <a:lnTo>
                    <a:pt x="162010" y="1383207"/>
                  </a:lnTo>
                  <a:lnTo>
                    <a:pt x="121166" y="1369547"/>
                  </a:lnTo>
                  <a:lnTo>
                    <a:pt x="85628" y="1354918"/>
                  </a:lnTo>
                  <a:lnTo>
                    <a:pt x="31895" y="1323114"/>
                  </a:lnTo>
                  <a:lnTo>
                    <a:pt x="3662" y="1288509"/>
                  </a:lnTo>
                  <a:lnTo>
                    <a:pt x="0" y="1270381"/>
                  </a:lnTo>
                  <a:lnTo>
                    <a:pt x="0" y="177291"/>
                  </a:lnTo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37584" y="3104832"/>
            <a:ext cx="706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800" spc="3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561719" y="4105021"/>
            <a:ext cx="1420495" cy="1448435"/>
            <a:chOff x="1561719" y="4105021"/>
            <a:chExt cx="1420495" cy="1448435"/>
          </a:xfrm>
        </p:grpSpPr>
        <p:sp>
          <p:nvSpPr>
            <p:cNvPr id="25" name="object 25"/>
            <p:cNvSpPr/>
            <p:nvPr/>
          </p:nvSpPr>
          <p:spPr>
            <a:xfrm>
              <a:off x="1566799" y="4286250"/>
              <a:ext cx="1410335" cy="1262380"/>
            </a:xfrm>
            <a:custGeom>
              <a:avLst/>
              <a:gdLst/>
              <a:ahLst/>
              <a:cxnLst/>
              <a:rect l="l" t="t" r="r" b="b"/>
              <a:pathLst>
                <a:path w="1410335" h="1262379">
                  <a:moveTo>
                    <a:pt x="1409827" y="0"/>
                  </a:moveTo>
                  <a:lnTo>
                    <a:pt x="1395506" y="35499"/>
                  </a:lnTo>
                  <a:lnTo>
                    <a:pt x="1354433" y="68564"/>
                  </a:lnTo>
                  <a:lnTo>
                    <a:pt x="1289443" y="98485"/>
                  </a:lnTo>
                  <a:lnTo>
                    <a:pt x="1248866" y="112046"/>
                  </a:lnTo>
                  <a:lnTo>
                    <a:pt x="1203372" y="124555"/>
                  </a:lnTo>
                  <a:lnTo>
                    <a:pt x="1153317" y="135924"/>
                  </a:lnTo>
                  <a:lnTo>
                    <a:pt x="1099055" y="146064"/>
                  </a:lnTo>
                  <a:lnTo>
                    <a:pt x="1040940" y="154888"/>
                  </a:lnTo>
                  <a:lnTo>
                    <a:pt x="979326" y="162306"/>
                  </a:lnTo>
                  <a:lnTo>
                    <a:pt x="914569" y="168229"/>
                  </a:lnTo>
                  <a:lnTo>
                    <a:pt x="847022" y="172570"/>
                  </a:lnTo>
                  <a:lnTo>
                    <a:pt x="777040" y="175239"/>
                  </a:lnTo>
                  <a:lnTo>
                    <a:pt x="704976" y="176149"/>
                  </a:lnTo>
                  <a:lnTo>
                    <a:pt x="632893" y="175239"/>
                  </a:lnTo>
                  <a:lnTo>
                    <a:pt x="562895" y="172570"/>
                  </a:lnTo>
                  <a:lnTo>
                    <a:pt x="495337" y="168229"/>
                  </a:lnTo>
                  <a:lnTo>
                    <a:pt x="430573" y="162306"/>
                  </a:lnTo>
                  <a:lnTo>
                    <a:pt x="368957" y="154888"/>
                  </a:lnTo>
                  <a:lnTo>
                    <a:pt x="310842" y="146064"/>
                  </a:lnTo>
                  <a:lnTo>
                    <a:pt x="256583" y="135924"/>
                  </a:lnTo>
                  <a:lnTo>
                    <a:pt x="206533" y="124555"/>
                  </a:lnTo>
                  <a:lnTo>
                    <a:pt x="161046" y="112046"/>
                  </a:lnTo>
                  <a:lnTo>
                    <a:pt x="120476" y="98485"/>
                  </a:lnTo>
                  <a:lnTo>
                    <a:pt x="85177" y="83962"/>
                  </a:lnTo>
                  <a:lnTo>
                    <a:pt x="31806" y="52380"/>
                  </a:lnTo>
                  <a:lnTo>
                    <a:pt x="3764" y="18009"/>
                  </a:lnTo>
                  <a:lnTo>
                    <a:pt x="126" y="0"/>
                  </a:lnTo>
                  <a:lnTo>
                    <a:pt x="0" y="1085850"/>
                  </a:lnTo>
                  <a:lnTo>
                    <a:pt x="14320" y="1121354"/>
                  </a:lnTo>
                  <a:lnTo>
                    <a:pt x="55393" y="1154433"/>
                  </a:lnTo>
                  <a:lnTo>
                    <a:pt x="120383" y="1184375"/>
                  </a:lnTo>
                  <a:lnTo>
                    <a:pt x="160960" y="1197947"/>
                  </a:lnTo>
                  <a:lnTo>
                    <a:pt x="206454" y="1210468"/>
                  </a:lnTo>
                  <a:lnTo>
                    <a:pt x="256509" y="1221849"/>
                  </a:lnTo>
                  <a:lnTo>
                    <a:pt x="310771" y="1232001"/>
                  </a:lnTo>
                  <a:lnTo>
                    <a:pt x="368886" y="1240835"/>
                  </a:lnTo>
                  <a:lnTo>
                    <a:pt x="430500" y="1248263"/>
                  </a:lnTo>
                  <a:lnTo>
                    <a:pt x="495257" y="1254194"/>
                  </a:lnTo>
                  <a:lnTo>
                    <a:pt x="562804" y="1258541"/>
                  </a:lnTo>
                  <a:lnTo>
                    <a:pt x="632786" y="1261215"/>
                  </a:lnTo>
                  <a:lnTo>
                    <a:pt x="704850" y="1262126"/>
                  </a:lnTo>
                  <a:lnTo>
                    <a:pt x="776935" y="1261215"/>
                  </a:lnTo>
                  <a:lnTo>
                    <a:pt x="846937" y="1258541"/>
                  </a:lnTo>
                  <a:lnTo>
                    <a:pt x="914501" y="1254194"/>
                  </a:lnTo>
                  <a:lnTo>
                    <a:pt x="979273" y="1248263"/>
                  </a:lnTo>
                  <a:lnTo>
                    <a:pt x="1040898" y="1240835"/>
                  </a:lnTo>
                  <a:lnTo>
                    <a:pt x="1099024" y="1232001"/>
                  </a:lnTo>
                  <a:lnTo>
                    <a:pt x="1153294" y="1221849"/>
                  </a:lnTo>
                  <a:lnTo>
                    <a:pt x="1203356" y="1210468"/>
                  </a:lnTo>
                  <a:lnTo>
                    <a:pt x="1248855" y="1197947"/>
                  </a:lnTo>
                  <a:lnTo>
                    <a:pt x="1289436" y="1184375"/>
                  </a:lnTo>
                  <a:lnTo>
                    <a:pt x="1324746" y="1169841"/>
                  </a:lnTo>
                  <a:lnTo>
                    <a:pt x="1378135" y="1138242"/>
                  </a:lnTo>
                  <a:lnTo>
                    <a:pt x="1406187" y="1103861"/>
                  </a:lnTo>
                  <a:lnTo>
                    <a:pt x="1409827" y="1085850"/>
                  </a:lnTo>
                  <a:lnTo>
                    <a:pt x="140982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66926" y="4110101"/>
              <a:ext cx="1409700" cy="352425"/>
            </a:xfrm>
            <a:custGeom>
              <a:avLst/>
              <a:gdLst/>
              <a:ahLst/>
              <a:cxnLst/>
              <a:rect l="l" t="t" r="r" b="b"/>
              <a:pathLst>
                <a:path w="1409700" h="352425">
                  <a:moveTo>
                    <a:pt x="704850" y="0"/>
                  </a:moveTo>
                  <a:lnTo>
                    <a:pt x="632766" y="909"/>
                  </a:lnTo>
                  <a:lnTo>
                    <a:pt x="562768" y="3578"/>
                  </a:lnTo>
                  <a:lnTo>
                    <a:pt x="495210" y="7919"/>
                  </a:lnTo>
                  <a:lnTo>
                    <a:pt x="430446" y="13843"/>
                  </a:lnTo>
                  <a:lnTo>
                    <a:pt x="368830" y="21260"/>
                  </a:lnTo>
                  <a:lnTo>
                    <a:pt x="310715" y="30084"/>
                  </a:lnTo>
                  <a:lnTo>
                    <a:pt x="256456" y="40224"/>
                  </a:lnTo>
                  <a:lnTo>
                    <a:pt x="206406" y="51593"/>
                  </a:lnTo>
                  <a:lnTo>
                    <a:pt x="160919" y="64102"/>
                  </a:lnTo>
                  <a:lnTo>
                    <a:pt x="120349" y="77663"/>
                  </a:lnTo>
                  <a:lnTo>
                    <a:pt x="85050" y="92186"/>
                  </a:lnTo>
                  <a:lnTo>
                    <a:pt x="31679" y="123768"/>
                  </a:lnTo>
                  <a:lnTo>
                    <a:pt x="3637" y="158139"/>
                  </a:lnTo>
                  <a:lnTo>
                    <a:pt x="0" y="176149"/>
                  </a:lnTo>
                  <a:lnTo>
                    <a:pt x="3637" y="194158"/>
                  </a:lnTo>
                  <a:lnTo>
                    <a:pt x="31679" y="228529"/>
                  </a:lnTo>
                  <a:lnTo>
                    <a:pt x="85050" y="260111"/>
                  </a:lnTo>
                  <a:lnTo>
                    <a:pt x="120349" y="274634"/>
                  </a:lnTo>
                  <a:lnTo>
                    <a:pt x="160919" y="288195"/>
                  </a:lnTo>
                  <a:lnTo>
                    <a:pt x="206406" y="300704"/>
                  </a:lnTo>
                  <a:lnTo>
                    <a:pt x="256456" y="312073"/>
                  </a:lnTo>
                  <a:lnTo>
                    <a:pt x="310715" y="322213"/>
                  </a:lnTo>
                  <a:lnTo>
                    <a:pt x="368830" y="331037"/>
                  </a:lnTo>
                  <a:lnTo>
                    <a:pt x="430446" y="338455"/>
                  </a:lnTo>
                  <a:lnTo>
                    <a:pt x="495210" y="344378"/>
                  </a:lnTo>
                  <a:lnTo>
                    <a:pt x="562768" y="348719"/>
                  </a:lnTo>
                  <a:lnTo>
                    <a:pt x="632766" y="351388"/>
                  </a:lnTo>
                  <a:lnTo>
                    <a:pt x="704850" y="352298"/>
                  </a:lnTo>
                  <a:lnTo>
                    <a:pt x="776913" y="351388"/>
                  </a:lnTo>
                  <a:lnTo>
                    <a:pt x="846895" y="348719"/>
                  </a:lnTo>
                  <a:lnTo>
                    <a:pt x="914442" y="344378"/>
                  </a:lnTo>
                  <a:lnTo>
                    <a:pt x="979199" y="338455"/>
                  </a:lnTo>
                  <a:lnTo>
                    <a:pt x="1040813" y="331037"/>
                  </a:lnTo>
                  <a:lnTo>
                    <a:pt x="1098928" y="322213"/>
                  </a:lnTo>
                  <a:lnTo>
                    <a:pt x="1153190" y="312073"/>
                  </a:lnTo>
                  <a:lnTo>
                    <a:pt x="1203245" y="300704"/>
                  </a:lnTo>
                  <a:lnTo>
                    <a:pt x="1248739" y="288195"/>
                  </a:lnTo>
                  <a:lnTo>
                    <a:pt x="1289316" y="274634"/>
                  </a:lnTo>
                  <a:lnTo>
                    <a:pt x="1324623" y="260111"/>
                  </a:lnTo>
                  <a:lnTo>
                    <a:pt x="1378009" y="228529"/>
                  </a:lnTo>
                  <a:lnTo>
                    <a:pt x="1406060" y="194158"/>
                  </a:lnTo>
                  <a:lnTo>
                    <a:pt x="1409700" y="176149"/>
                  </a:lnTo>
                  <a:lnTo>
                    <a:pt x="1406060" y="158139"/>
                  </a:lnTo>
                  <a:lnTo>
                    <a:pt x="1378009" y="123768"/>
                  </a:lnTo>
                  <a:lnTo>
                    <a:pt x="1324623" y="92186"/>
                  </a:lnTo>
                  <a:lnTo>
                    <a:pt x="1289316" y="77663"/>
                  </a:lnTo>
                  <a:lnTo>
                    <a:pt x="1248739" y="64102"/>
                  </a:lnTo>
                  <a:lnTo>
                    <a:pt x="1203245" y="51593"/>
                  </a:lnTo>
                  <a:lnTo>
                    <a:pt x="1153190" y="40224"/>
                  </a:lnTo>
                  <a:lnTo>
                    <a:pt x="1098928" y="30084"/>
                  </a:lnTo>
                  <a:lnTo>
                    <a:pt x="1040813" y="21260"/>
                  </a:lnTo>
                  <a:lnTo>
                    <a:pt x="979199" y="13842"/>
                  </a:lnTo>
                  <a:lnTo>
                    <a:pt x="914442" y="7919"/>
                  </a:lnTo>
                  <a:lnTo>
                    <a:pt x="846895" y="3578"/>
                  </a:lnTo>
                  <a:lnTo>
                    <a:pt x="776913" y="909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66799" y="4110101"/>
              <a:ext cx="1410335" cy="1438275"/>
            </a:xfrm>
            <a:custGeom>
              <a:avLst/>
              <a:gdLst/>
              <a:ahLst/>
              <a:cxnLst/>
              <a:rect l="l" t="t" r="r" b="b"/>
              <a:pathLst>
                <a:path w="1410335" h="1438275">
                  <a:moveTo>
                    <a:pt x="1409827" y="176149"/>
                  </a:moveTo>
                  <a:lnTo>
                    <a:pt x="1395505" y="211648"/>
                  </a:lnTo>
                  <a:lnTo>
                    <a:pt x="1354431" y="244713"/>
                  </a:lnTo>
                  <a:lnTo>
                    <a:pt x="1289436" y="274634"/>
                  </a:lnTo>
                  <a:lnTo>
                    <a:pt x="1248855" y="288195"/>
                  </a:lnTo>
                  <a:lnTo>
                    <a:pt x="1203356" y="300704"/>
                  </a:lnTo>
                  <a:lnTo>
                    <a:pt x="1153294" y="312073"/>
                  </a:lnTo>
                  <a:lnTo>
                    <a:pt x="1099024" y="322213"/>
                  </a:lnTo>
                  <a:lnTo>
                    <a:pt x="1040898" y="331037"/>
                  </a:lnTo>
                  <a:lnTo>
                    <a:pt x="979273" y="338455"/>
                  </a:lnTo>
                  <a:lnTo>
                    <a:pt x="914501" y="344378"/>
                  </a:lnTo>
                  <a:lnTo>
                    <a:pt x="846937" y="348719"/>
                  </a:lnTo>
                  <a:lnTo>
                    <a:pt x="776935" y="351388"/>
                  </a:lnTo>
                  <a:lnTo>
                    <a:pt x="704850" y="352298"/>
                  </a:lnTo>
                  <a:lnTo>
                    <a:pt x="632786" y="351388"/>
                  </a:lnTo>
                  <a:lnTo>
                    <a:pt x="562804" y="348719"/>
                  </a:lnTo>
                  <a:lnTo>
                    <a:pt x="495257" y="344378"/>
                  </a:lnTo>
                  <a:lnTo>
                    <a:pt x="430500" y="338455"/>
                  </a:lnTo>
                  <a:lnTo>
                    <a:pt x="368886" y="331037"/>
                  </a:lnTo>
                  <a:lnTo>
                    <a:pt x="310771" y="322213"/>
                  </a:lnTo>
                  <a:lnTo>
                    <a:pt x="256509" y="312073"/>
                  </a:lnTo>
                  <a:lnTo>
                    <a:pt x="206454" y="300704"/>
                  </a:lnTo>
                  <a:lnTo>
                    <a:pt x="160960" y="288195"/>
                  </a:lnTo>
                  <a:lnTo>
                    <a:pt x="120383" y="274634"/>
                  </a:lnTo>
                  <a:lnTo>
                    <a:pt x="85076" y="260111"/>
                  </a:lnTo>
                  <a:lnTo>
                    <a:pt x="31690" y="228529"/>
                  </a:lnTo>
                  <a:lnTo>
                    <a:pt x="3639" y="194158"/>
                  </a:lnTo>
                  <a:lnTo>
                    <a:pt x="0" y="176149"/>
                  </a:lnTo>
                  <a:lnTo>
                    <a:pt x="3639" y="158139"/>
                  </a:lnTo>
                  <a:lnTo>
                    <a:pt x="31690" y="123768"/>
                  </a:lnTo>
                  <a:lnTo>
                    <a:pt x="85076" y="92186"/>
                  </a:lnTo>
                  <a:lnTo>
                    <a:pt x="120383" y="77663"/>
                  </a:lnTo>
                  <a:lnTo>
                    <a:pt x="160960" y="64102"/>
                  </a:lnTo>
                  <a:lnTo>
                    <a:pt x="206454" y="51593"/>
                  </a:lnTo>
                  <a:lnTo>
                    <a:pt x="256509" y="40224"/>
                  </a:lnTo>
                  <a:lnTo>
                    <a:pt x="310771" y="30084"/>
                  </a:lnTo>
                  <a:lnTo>
                    <a:pt x="368886" y="21260"/>
                  </a:lnTo>
                  <a:lnTo>
                    <a:pt x="430500" y="13843"/>
                  </a:lnTo>
                  <a:lnTo>
                    <a:pt x="495257" y="7919"/>
                  </a:lnTo>
                  <a:lnTo>
                    <a:pt x="562804" y="3578"/>
                  </a:lnTo>
                  <a:lnTo>
                    <a:pt x="632786" y="909"/>
                  </a:lnTo>
                  <a:lnTo>
                    <a:pt x="704850" y="0"/>
                  </a:lnTo>
                  <a:lnTo>
                    <a:pt x="776935" y="909"/>
                  </a:lnTo>
                  <a:lnTo>
                    <a:pt x="846937" y="3578"/>
                  </a:lnTo>
                  <a:lnTo>
                    <a:pt x="914501" y="7919"/>
                  </a:lnTo>
                  <a:lnTo>
                    <a:pt x="979273" y="13842"/>
                  </a:lnTo>
                  <a:lnTo>
                    <a:pt x="1040898" y="21260"/>
                  </a:lnTo>
                  <a:lnTo>
                    <a:pt x="1099024" y="30084"/>
                  </a:lnTo>
                  <a:lnTo>
                    <a:pt x="1153294" y="40224"/>
                  </a:lnTo>
                  <a:lnTo>
                    <a:pt x="1203356" y="51593"/>
                  </a:lnTo>
                  <a:lnTo>
                    <a:pt x="1248855" y="64102"/>
                  </a:lnTo>
                  <a:lnTo>
                    <a:pt x="1289436" y="77663"/>
                  </a:lnTo>
                  <a:lnTo>
                    <a:pt x="1324746" y="92186"/>
                  </a:lnTo>
                  <a:lnTo>
                    <a:pt x="1378135" y="123768"/>
                  </a:lnTo>
                  <a:lnTo>
                    <a:pt x="1406187" y="158139"/>
                  </a:lnTo>
                  <a:lnTo>
                    <a:pt x="1409827" y="176149"/>
                  </a:lnTo>
                  <a:close/>
                </a:path>
                <a:path w="1410335" h="1438275">
                  <a:moveTo>
                    <a:pt x="1409827" y="176149"/>
                  </a:moveTo>
                  <a:lnTo>
                    <a:pt x="1409827" y="1261999"/>
                  </a:lnTo>
                  <a:lnTo>
                    <a:pt x="1406187" y="1280010"/>
                  </a:lnTo>
                  <a:lnTo>
                    <a:pt x="1378135" y="1314391"/>
                  </a:lnTo>
                  <a:lnTo>
                    <a:pt x="1324746" y="1345990"/>
                  </a:lnTo>
                  <a:lnTo>
                    <a:pt x="1289436" y="1360524"/>
                  </a:lnTo>
                  <a:lnTo>
                    <a:pt x="1248855" y="1374096"/>
                  </a:lnTo>
                  <a:lnTo>
                    <a:pt x="1203356" y="1386617"/>
                  </a:lnTo>
                  <a:lnTo>
                    <a:pt x="1153294" y="1397998"/>
                  </a:lnTo>
                  <a:lnTo>
                    <a:pt x="1099024" y="1408150"/>
                  </a:lnTo>
                  <a:lnTo>
                    <a:pt x="1040898" y="1416984"/>
                  </a:lnTo>
                  <a:lnTo>
                    <a:pt x="979273" y="1424412"/>
                  </a:lnTo>
                  <a:lnTo>
                    <a:pt x="914501" y="1430343"/>
                  </a:lnTo>
                  <a:lnTo>
                    <a:pt x="846937" y="1434690"/>
                  </a:lnTo>
                  <a:lnTo>
                    <a:pt x="776935" y="1437364"/>
                  </a:lnTo>
                  <a:lnTo>
                    <a:pt x="704850" y="1438275"/>
                  </a:lnTo>
                  <a:lnTo>
                    <a:pt x="632786" y="1437364"/>
                  </a:lnTo>
                  <a:lnTo>
                    <a:pt x="562804" y="1434690"/>
                  </a:lnTo>
                  <a:lnTo>
                    <a:pt x="495257" y="1430343"/>
                  </a:lnTo>
                  <a:lnTo>
                    <a:pt x="430500" y="1424412"/>
                  </a:lnTo>
                  <a:lnTo>
                    <a:pt x="368886" y="1416984"/>
                  </a:lnTo>
                  <a:lnTo>
                    <a:pt x="310771" y="1408150"/>
                  </a:lnTo>
                  <a:lnTo>
                    <a:pt x="256509" y="1397998"/>
                  </a:lnTo>
                  <a:lnTo>
                    <a:pt x="206454" y="1386617"/>
                  </a:lnTo>
                  <a:lnTo>
                    <a:pt x="160960" y="1374096"/>
                  </a:lnTo>
                  <a:lnTo>
                    <a:pt x="120383" y="1360524"/>
                  </a:lnTo>
                  <a:lnTo>
                    <a:pt x="85076" y="1345990"/>
                  </a:lnTo>
                  <a:lnTo>
                    <a:pt x="31690" y="1314391"/>
                  </a:lnTo>
                  <a:lnTo>
                    <a:pt x="3639" y="1280010"/>
                  </a:lnTo>
                  <a:lnTo>
                    <a:pt x="0" y="1261999"/>
                  </a:lnTo>
                  <a:lnTo>
                    <a:pt x="126" y="176149"/>
                  </a:lnTo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918716" y="4750371"/>
            <a:ext cx="706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800" spc="3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676396" y="4124071"/>
            <a:ext cx="1429385" cy="1457960"/>
            <a:chOff x="3676396" y="4124071"/>
            <a:chExt cx="1429385" cy="1457960"/>
          </a:xfrm>
        </p:grpSpPr>
        <p:sp>
          <p:nvSpPr>
            <p:cNvPr id="30" name="object 30"/>
            <p:cNvSpPr/>
            <p:nvPr/>
          </p:nvSpPr>
          <p:spPr>
            <a:xfrm>
              <a:off x="3681476" y="4306443"/>
              <a:ext cx="1419225" cy="1270635"/>
            </a:xfrm>
            <a:custGeom>
              <a:avLst/>
              <a:gdLst/>
              <a:ahLst/>
              <a:cxnLst/>
              <a:rect l="l" t="t" r="r" b="b"/>
              <a:pathLst>
                <a:path w="1419225" h="1270635">
                  <a:moveTo>
                    <a:pt x="1419225" y="0"/>
                  </a:moveTo>
                  <a:lnTo>
                    <a:pt x="1404806" y="35772"/>
                  </a:lnTo>
                  <a:lnTo>
                    <a:pt x="1363452" y="69084"/>
                  </a:lnTo>
                  <a:lnTo>
                    <a:pt x="1298017" y="99222"/>
                  </a:lnTo>
                  <a:lnTo>
                    <a:pt x="1257162" y="112879"/>
                  </a:lnTo>
                  <a:lnTo>
                    <a:pt x="1211357" y="125475"/>
                  </a:lnTo>
                  <a:lnTo>
                    <a:pt x="1160960" y="136923"/>
                  </a:lnTo>
                  <a:lnTo>
                    <a:pt x="1106326" y="147133"/>
                  </a:lnTo>
                  <a:lnTo>
                    <a:pt x="1047813" y="156017"/>
                  </a:lnTo>
                  <a:lnTo>
                    <a:pt x="985777" y="163484"/>
                  </a:lnTo>
                  <a:lnTo>
                    <a:pt x="920577" y="169447"/>
                  </a:lnTo>
                  <a:lnTo>
                    <a:pt x="852567" y="173816"/>
                  </a:lnTo>
                  <a:lnTo>
                    <a:pt x="782105" y="176503"/>
                  </a:lnTo>
                  <a:lnTo>
                    <a:pt x="709549" y="177418"/>
                  </a:lnTo>
                  <a:lnTo>
                    <a:pt x="636993" y="176503"/>
                  </a:lnTo>
                  <a:lnTo>
                    <a:pt x="566536" y="173816"/>
                  </a:lnTo>
                  <a:lnTo>
                    <a:pt x="498532" y="169447"/>
                  </a:lnTo>
                  <a:lnTo>
                    <a:pt x="433339" y="163484"/>
                  </a:lnTo>
                  <a:lnTo>
                    <a:pt x="371314" y="156017"/>
                  </a:lnTo>
                  <a:lnTo>
                    <a:pt x="312811" y="147133"/>
                  </a:lnTo>
                  <a:lnTo>
                    <a:pt x="258189" y="136923"/>
                  </a:lnTo>
                  <a:lnTo>
                    <a:pt x="207803" y="125475"/>
                  </a:lnTo>
                  <a:lnTo>
                    <a:pt x="162010" y="112879"/>
                  </a:lnTo>
                  <a:lnTo>
                    <a:pt x="121166" y="99222"/>
                  </a:lnTo>
                  <a:lnTo>
                    <a:pt x="85628" y="84594"/>
                  </a:lnTo>
                  <a:lnTo>
                    <a:pt x="31895" y="52780"/>
                  </a:lnTo>
                  <a:lnTo>
                    <a:pt x="3662" y="18149"/>
                  </a:lnTo>
                  <a:lnTo>
                    <a:pt x="0" y="0"/>
                  </a:lnTo>
                  <a:lnTo>
                    <a:pt x="0" y="1093088"/>
                  </a:lnTo>
                  <a:lnTo>
                    <a:pt x="14413" y="1128825"/>
                  </a:lnTo>
                  <a:lnTo>
                    <a:pt x="55753" y="1162119"/>
                  </a:lnTo>
                  <a:lnTo>
                    <a:pt x="121166" y="1192255"/>
                  </a:lnTo>
                  <a:lnTo>
                    <a:pt x="162010" y="1205915"/>
                  </a:lnTo>
                  <a:lnTo>
                    <a:pt x="207803" y="1218517"/>
                  </a:lnTo>
                  <a:lnTo>
                    <a:pt x="258189" y="1229971"/>
                  </a:lnTo>
                  <a:lnTo>
                    <a:pt x="312811" y="1240189"/>
                  </a:lnTo>
                  <a:lnTo>
                    <a:pt x="371314" y="1249080"/>
                  </a:lnTo>
                  <a:lnTo>
                    <a:pt x="433339" y="1256555"/>
                  </a:lnTo>
                  <a:lnTo>
                    <a:pt x="498532" y="1262525"/>
                  </a:lnTo>
                  <a:lnTo>
                    <a:pt x="566536" y="1266900"/>
                  </a:lnTo>
                  <a:lnTo>
                    <a:pt x="636993" y="1269591"/>
                  </a:lnTo>
                  <a:lnTo>
                    <a:pt x="709549" y="1270507"/>
                  </a:lnTo>
                  <a:lnTo>
                    <a:pt x="782105" y="1269591"/>
                  </a:lnTo>
                  <a:lnTo>
                    <a:pt x="852567" y="1266900"/>
                  </a:lnTo>
                  <a:lnTo>
                    <a:pt x="920577" y="1262525"/>
                  </a:lnTo>
                  <a:lnTo>
                    <a:pt x="985777" y="1256555"/>
                  </a:lnTo>
                  <a:lnTo>
                    <a:pt x="1047813" y="1249080"/>
                  </a:lnTo>
                  <a:lnTo>
                    <a:pt x="1106326" y="1240189"/>
                  </a:lnTo>
                  <a:lnTo>
                    <a:pt x="1160960" y="1229971"/>
                  </a:lnTo>
                  <a:lnTo>
                    <a:pt x="1211357" y="1218517"/>
                  </a:lnTo>
                  <a:lnTo>
                    <a:pt x="1257162" y="1205915"/>
                  </a:lnTo>
                  <a:lnTo>
                    <a:pt x="1298017" y="1192255"/>
                  </a:lnTo>
                  <a:lnTo>
                    <a:pt x="1333566" y="1177626"/>
                  </a:lnTo>
                  <a:lnTo>
                    <a:pt x="1387317" y="1145822"/>
                  </a:lnTo>
                  <a:lnTo>
                    <a:pt x="1415560" y="1111217"/>
                  </a:lnTo>
                  <a:lnTo>
                    <a:pt x="1419225" y="1093088"/>
                  </a:lnTo>
                  <a:lnTo>
                    <a:pt x="14192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81476" y="4129151"/>
              <a:ext cx="1419225" cy="354965"/>
            </a:xfrm>
            <a:custGeom>
              <a:avLst/>
              <a:gdLst/>
              <a:ahLst/>
              <a:cxnLst/>
              <a:rect l="l" t="t" r="r" b="b"/>
              <a:pathLst>
                <a:path w="1419225" h="354964">
                  <a:moveTo>
                    <a:pt x="709549" y="0"/>
                  </a:moveTo>
                  <a:lnTo>
                    <a:pt x="636993" y="915"/>
                  </a:lnTo>
                  <a:lnTo>
                    <a:pt x="566536" y="3601"/>
                  </a:lnTo>
                  <a:lnTo>
                    <a:pt x="498532" y="7970"/>
                  </a:lnTo>
                  <a:lnTo>
                    <a:pt x="433339" y="13932"/>
                  </a:lnTo>
                  <a:lnTo>
                    <a:pt x="371314" y="21397"/>
                  </a:lnTo>
                  <a:lnTo>
                    <a:pt x="312811" y="30278"/>
                  </a:lnTo>
                  <a:lnTo>
                    <a:pt x="258189" y="40484"/>
                  </a:lnTo>
                  <a:lnTo>
                    <a:pt x="207803" y="51927"/>
                  </a:lnTo>
                  <a:lnTo>
                    <a:pt x="162010" y="64517"/>
                  </a:lnTo>
                  <a:lnTo>
                    <a:pt x="121166" y="78165"/>
                  </a:lnTo>
                  <a:lnTo>
                    <a:pt x="85628" y="92783"/>
                  </a:lnTo>
                  <a:lnTo>
                    <a:pt x="31895" y="124570"/>
                  </a:lnTo>
                  <a:lnTo>
                    <a:pt x="3662" y="159164"/>
                  </a:lnTo>
                  <a:lnTo>
                    <a:pt x="0" y="177292"/>
                  </a:lnTo>
                  <a:lnTo>
                    <a:pt x="3662" y="195441"/>
                  </a:lnTo>
                  <a:lnTo>
                    <a:pt x="31895" y="230072"/>
                  </a:lnTo>
                  <a:lnTo>
                    <a:pt x="85628" y="261886"/>
                  </a:lnTo>
                  <a:lnTo>
                    <a:pt x="121166" y="276514"/>
                  </a:lnTo>
                  <a:lnTo>
                    <a:pt x="162010" y="290171"/>
                  </a:lnTo>
                  <a:lnTo>
                    <a:pt x="207803" y="302767"/>
                  </a:lnTo>
                  <a:lnTo>
                    <a:pt x="258189" y="314215"/>
                  </a:lnTo>
                  <a:lnTo>
                    <a:pt x="312811" y="324425"/>
                  </a:lnTo>
                  <a:lnTo>
                    <a:pt x="371314" y="333309"/>
                  </a:lnTo>
                  <a:lnTo>
                    <a:pt x="433339" y="340776"/>
                  </a:lnTo>
                  <a:lnTo>
                    <a:pt x="498532" y="346739"/>
                  </a:lnTo>
                  <a:lnTo>
                    <a:pt x="566536" y="351108"/>
                  </a:lnTo>
                  <a:lnTo>
                    <a:pt x="636993" y="353795"/>
                  </a:lnTo>
                  <a:lnTo>
                    <a:pt x="709549" y="354711"/>
                  </a:lnTo>
                  <a:lnTo>
                    <a:pt x="782105" y="353795"/>
                  </a:lnTo>
                  <a:lnTo>
                    <a:pt x="852567" y="351108"/>
                  </a:lnTo>
                  <a:lnTo>
                    <a:pt x="920577" y="346739"/>
                  </a:lnTo>
                  <a:lnTo>
                    <a:pt x="985777" y="340776"/>
                  </a:lnTo>
                  <a:lnTo>
                    <a:pt x="1047813" y="333309"/>
                  </a:lnTo>
                  <a:lnTo>
                    <a:pt x="1106326" y="324425"/>
                  </a:lnTo>
                  <a:lnTo>
                    <a:pt x="1160960" y="314215"/>
                  </a:lnTo>
                  <a:lnTo>
                    <a:pt x="1211357" y="302767"/>
                  </a:lnTo>
                  <a:lnTo>
                    <a:pt x="1257162" y="290171"/>
                  </a:lnTo>
                  <a:lnTo>
                    <a:pt x="1298017" y="276514"/>
                  </a:lnTo>
                  <a:lnTo>
                    <a:pt x="1333566" y="261886"/>
                  </a:lnTo>
                  <a:lnTo>
                    <a:pt x="1387317" y="230072"/>
                  </a:lnTo>
                  <a:lnTo>
                    <a:pt x="1415560" y="195441"/>
                  </a:lnTo>
                  <a:lnTo>
                    <a:pt x="1419225" y="177292"/>
                  </a:lnTo>
                  <a:lnTo>
                    <a:pt x="1415560" y="159164"/>
                  </a:lnTo>
                  <a:lnTo>
                    <a:pt x="1387317" y="124570"/>
                  </a:lnTo>
                  <a:lnTo>
                    <a:pt x="1333566" y="92783"/>
                  </a:lnTo>
                  <a:lnTo>
                    <a:pt x="1298017" y="78165"/>
                  </a:lnTo>
                  <a:lnTo>
                    <a:pt x="1257162" y="64517"/>
                  </a:lnTo>
                  <a:lnTo>
                    <a:pt x="1211357" y="51927"/>
                  </a:lnTo>
                  <a:lnTo>
                    <a:pt x="1160960" y="40484"/>
                  </a:lnTo>
                  <a:lnTo>
                    <a:pt x="1106326" y="30278"/>
                  </a:lnTo>
                  <a:lnTo>
                    <a:pt x="1047813" y="21397"/>
                  </a:lnTo>
                  <a:lnTo>
                    <a:pt x="985777" y="13932"/>
                  </a:lnTo>
                  <a:lnTo>
                    <a:pt x="920577" y="7970"/>
                  </a:lnTo>
                  <a:lnTo>
                    <a:pt x="852567" y="3601"/>
                  </a:lnTo>
                  <a:lnTo>
                    <a:pt x="782105" y="915"/>
                  </a:lnTo>
                  <a:lnTo>
                    <a:pt x="709549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81476" y="4129151"/>
              <a:ext cx="1419225" cy="1447800"/>
            </a:xfrm>
            <a:custGeom>
              <a:avLst/>
              <a:gdLst/>
              <a:ahLst/>
              <a:cxnLst/>
              <a:rect l="l" t="t" r="r" b="b"/>
              <a:pathLst>
                <a:path w="1419225" h="1447800">
                  <a:moveTo>
                    <a:pt x="1419225" y="177292"/>
                  </a:moveTo>
                  <a:lnTo>
                    <a:pt x="1404806" y="213064"/>
                  </a:lnTo>
                  <a:lnTo>
                    <a:pt x="1363452" y="246376"/>
                  </a:lnTo>
                  <a:lnTo>
                    <a:pt x="1298017" y="276514"/>
                  </a:lnTo>
                  <a:lnTo>
                    <a:pt x="1257162" y="290171"/>
                  </a:lnTo>
                  <a:lnTo>
                    <a:pt x="1211357" y="302767"/>
                  </a:lnTo>
                  <a:lnTo>
                    <a:pt x="1160960" y="314215"/>
                  </a:lnTo>
                  <a:lnTo>
                    <a:pt x="1106326" y="324425"/>
                  </a:lnTo>
                  <a:lnTo>
                    <a:pt x="1047813" y="333309"/>
                  </a:lnTo>
                  <a:lnTo>
                    <a:pt x="985777" y="340776"/>
                  </a:lnTo>
                  <a:lnTo>
                    <a:pt x="920577" y="346739"/>
                  </a:lnTo>
                  <a:lnTo>
                    <a:pt x="852567" y="351108"/>
                  </a:lnTo>
                  <a:lnTo>
                    <a:pt x="782105" y="353795"/>
                  </a:lnTo>
                  <a:lnTo>
                    <a:pt x="709549" y="354711"/>
                  </a:lnTo>
                  <a:lnTo>
                    <a:pt x="636993" y="353795"/>
                  </a:lnTo>
                  <a:lnTo>
                    <a:pt x="566536" y="351108"/>
                  </a:lnTo>
                  <a:lnTo>
                    <a:pt x="498532" y="346739"/>
                  </a:lnTo>
                  <a:lnTo>
                    <a:pt x="433339" y="340776"/>
                  </a:lnTo>
                  <a:lnTo>
                    <a:pt x="371314" y="333309"/>
                  </a:lnTo>
                  <a:lnTo>
                    <a:pt x="312811" y="324425"/>
                  </a:lnTo>
                  <a:lnTo>
                    <a:pt x="258189" y="314215"/>
                  </a:lnTo>
                  <a:lnTo>
                    <a:pt x="207803" y="302767"/>
                  </a:lnTo>
                  <a:lnTo>
                    <a:pt x="162010" y="290171"/>
                  </a:lnTo>
                  <a:lnTo>
                    <a:pt x="121166" y="276514"/>
                  </a:lnTo>
                  <a:lnTo>
                    <a:pt x="85628" y="261886"/>
                  </a:lnTo>
                  <a:lnTo>
                    <a:pt x="31895" y="230072"/>
                  </a:lnTo>
                  <a:lnTo>
                    <a:pt x="3662" y="195441"/>
                  </a:lnTo>
                  <a:lnTo>
                    <a:pt x="0" y="177292"/>
                  </a:lnTo>
                  <a:lnTo>
                    <a:pt x="3662" y="159164"/>
                  </a:lnTo>
                  <a:lnTo>
                    <a:pt x="31895" y="124570"/>
                  </a:lnTo>
                  <a:lnTo>
                    <a:pt x="85628" y="92783"/>
                  </a:lnTo>
                  <a:lnTo>
                    <a:pt x="121166" y="78165"/>
                  </a:lnTo>
                  <a:lnTo>
                    <a:pt x="162010" y="64517"/>
                  </a:lnTo>
                  <a:lnTo>
                    <a:pt x="207803" y="51927"/>
                  </a:lnTo>
                  <a:lnTo>
                    <a:pt x="258189" y="40484"/>
                  </a:lnTo>
                  <a:lnTo>
                    <a:pt x="312811" y="30278"/>
                  </a:lnTo>
                  <a:lnTo>
                    <a:pt x="371314" y="21397"/>
                  </a:lnTo>
                  <a:lnTo>
                    <a:pt x="433339" y="13932"/>
                  </a:lnTo>
                  <a:lnTo>
                    <a:pt x="498532" y="7970"/>
                  </a:lnTo>
                  <a:lnTo>
                    <a:pt x="566536" y="3601"/>
                  </a:lnTo>
                  <a:lnTo>
                    <a:pt x="636993" y="915"/>
                  </a:lnTo>
                  <a:lnTo>
                    <a:pt x="709549" y="0"/>
                  </a:lnTo>
                  <a:lnTo>
                    <a:pt x="782105" y="915"/>
                  </a:lnTo>
                  <a:lnTo>
                    <a:pt x="852567" y="3601"/>
                  </a:lnTo>
                  <a:lnTo>
                    <a:pt x="920577" y="7970"/>
                  </a:lnTo>
                  <a:lnTo>
                    <a:pt x="985777" y="13932"/>
                  </a:lnTo>
                  <a:lnTo>
                    <a:pt x="1047813" y="21397"/>
                  </a:lnTo>
                  <a:lnTo>
                    <a:pt x="1106326" y="30278"/>
                  </a:lnTo>
                  <a:lnTo>
                    <a:pt x="1160960" y="40484"/>
                  </a:lnTo>
                  <a:lnTo>
                    <a:pt x="1211357" y="51927"/>
                  </a:lnTo>
                  <a:lnTo>
                    <a:pt x="1257162" y="64517"/>
                  </a:lnTo>
                  <a:lnTo>
                    <a:pt x="1298017" y="78165"/>
                  </a:lnTo>
                  <a:lnTo>
                    <a:pt x="1333566" y="92783"/>
                  </a:lnTo>
                  <a:lnTo>
                    <a:pt x="1387317" y="124570"/>
                  </a:lnTo>
                  <a:lnTo>
                    <a:pt x="1415560" y="159164"/>
                  </a:lnTo>
                  <a:lnTo>
                    <a:pt x="1419225" y="177292"/>
                  </a:lnTo>
                  <a:close/>
                </a:path>
                <a:path w="1419225" h="1447800">
                  <a:moveTo>
                    <a:pt x="1419225" y="177292"/>
                  </a:moveTo>
                  <a:lnTo>
                    <a:pt x="1419225" y="1270381"/>
                  </a:lnTo>
                  <a:lnTo>
                    <a:pt x="1415560" y="1288509"/>
                  </a:lnTo>
                  <a:lnTo>
                    <a:pt x="1387317" y="1323114"/>
                  </a:lnTo>
                  <a:lnTo>
                    <a:pt x="1333566" y="1354918"/>
                  </a:lnTo>
                  <a:lnTo>
                    <a:pt x="1298017" y="1369547"/>
                  </a:lnTo>
                  <a:lnTo>
                    <a:pt x="1257162" y="1383207"/>
                  </a:lnTo>
                  <a:lnTo>
                    <a:pt x="1211357" y="1395809"/>
                  </a:lnTo>
                  <a:lnTo>
                    <a:pt x="1160960" y="1407263"/>
                  </a:lnTo>
                  <a:lnTo>
                    <a:pt x="1106326" y="1417481"/>
                  </a:lnTo>
                  <a:lnTo>
                    <a:pt x="1047813" y="1426372"/>
                  </a:lnTo>
                  <a:lnTo>
                    <a:pt x="985777" y="1433847"/>
                  </a:lnTo>
                  <a:lnTo>
                    <a:pt x="920577" y="1439817"/>
                  </a:lnTo>
                  <a:lnTo>
                    <a:pt x="852567" y="1444192"/>
                  </a:lnTo>
                  <a:lnTo>
                    <a:pt x="782105" y="1446883"/>
                  </a:lnTo>
                  <a:lnTo>
                    <a:pt x="709549" y="1447800"/>
                  </a:lnTo>
                  <a:lnTo>
                    <a:pt x="636993" y="1446883"/>
                  </a:lnTo>
                  <a:lnTo>
                    <a:pt x="566536" y="1444192"/>
                  </a:lnTo>
                  <a:lnTo>
                    <a:pt x="498532" y="1439817"/>
                  </a:lnTo>
                  <a:lnTo>
                    <a:pt x="433339" y="1433847"/>
                  </a:lnTo>
                  <a:lnTo>
                    <a:pt x="371314" y="1426372"/>
                  </a:lnTo>
                  <a:lnTo>
                    <a:pt x="312811" y="1417481"/>
                  </a:lnTo>
                  <a:lnTo>
                    <a:pt x="258189" y="1407263"/>
                  </a:lnTo>
                  <a:lnTo>
                    <a:pt x="207803" y="1395809"/>
                  </a:lnTo>
                  <a:lnTo>
                    <a:pt x="162010" y="1383207"/>
                  </a:lnTo>
                  <a:lnTo>
                    <a:pt x="121166" y="1369547"/>
                  </a:lnTo>
                  <a:lnTo>
                    <a:pt x="85628" y="1354918"/>
                  </a:lnTo>
                  <a:lnTo>
                    <a:pt x="31895" y="1323114"/>
                  </a:lnTo>
                  <a:lnTo>
                    <a:pt x="3662" y="1288509"/>
                  </a:lnTo>
                  <a:lnTo>
                    <a:pt x="0" y="1270381"/>
                  </a:lnTo>
                  <a:lnTo>
                    <a:pt x="0" y="177292"/>
                  </a:lnTo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037584" y="4773612"/>
            <a:ext cx="706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800" spc="3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790946" y="4124071"/>
            <a:ext cx="1429385" cy="1457960"/>
            <a:chOff x="5790946" y="4124071"/>
            <a:chExt cx="1429385" cy="1457960"/>
          </a:xfrm>
        </p:grpSpPr>
        <p:sp>
          <p:nvSpPr>
            <p:cNvPr id="35" name="object 35"/>
            <p:cNvSpPr/>
            <p:nvPr/>
          </p:nvSpPr>
          <p:spPr>
            <a:xfrm>
              <a:off x="5796026" y="4306443"/>
              <a:ext cx="1419225" cy="1270635"/>
            </a:xfrm>
            <a:custGeom>
              <a:avLst/>
              <a:gdLst/>
              <a:ahLst/>
              <a:cxnLst/>
              <a:rect l="l" t="t" r="r" b="b"/>
              <a:pathLst>
                <a:path w="1419225" h="1270635">
                  <a:moveTo>
                    <a:pt x="1419225" y="0"/>
                  </a:moveTo>
                  <a:lnTo>
                    <a:pt x="1404806" y="35772"/>
                  </a:lnTo>
                  <a:lnTo>
                    <a:pt x="1363452" y="69084"/>
                  </a:lnTo>
                  <a:lnTo>
                    <a:pt x="1298017" y="99222"/>
                  </a:lnTo>
                  <a:lnTo>
                    <a:pt x="1257162" y="112879"/>
                  </a:lnTo>
                  <a:lnTo>
                    <a:pt x="1211357" y="125475"/>
                  </a:lnTo>
                  <a:lnTo>
                    <a:pt x="1160960" y="136923"/>
                  </a:lnTo>
                  <a:lnTo>
                    <a:pt x="1106326" y="147133"/>
                  </a:lnTo>
                  <a:lnTo>
                    <a:pt x="1047813" y="156017"/>
                  </a:lnTo>
                  <a:lnTo>
                    <a:pt x="985777" y="163484"/>
                  </a:lnTo>
                  <a:lnTo>
                    <a:pt x="920577" y="169447"/>
                  </a:lnTo>
                  <a:lnTo>
                    <a:pt x="852567" y="173816"/>
                  </a:lnTo>
                  <a:lnTo>
                    <a:pt x="782105" y="176503"/>
                  </a:lnTo>
                  <a:lnTo>
                    <a:pt x="709549" y="177418"/>
                  </a:lnTo>
                  <a:lnTo>
                    <a:pt x="636993" y="176503"/>
                  </a:lnTo>
                  <a:lnTo>
                    <a:pt x="566536" y="173816"/>
                  </a:lnTo>
                  <a:lnTo>
                    <a:pt x="498532" y="169447"/>
                  </a:lnTo>
                  <a:lnTo>
                    <a:pt x="433339" y="163484"/>
                  </a:lnTo>
                  <a:lnTo>
                    <a:pt x="371314" y="156017"/>
                  </a:lnTo>
                  <a:lnTo>
                    <a:pt x="312811" y="147133"/>
                  </a:lnTo>
                  <a:lnTo>
                    <a:pt x="258189" y="136923"/>
                  </a:lnTo>
                  <a:lnTo>
                    <a:pt x="207803" y="125475"/>
                  </a:lnTo>
                  <a:lnTo>
                    <a:pt x="162010" y="112879"/>
                  </a:lnTo>
                  <a:lnTo>
                    <a:pt x="121166" y="99222"/>
                  </a:lnTo>
                  <a:lnTo>
                    <a:pt x="85628" y="84594"/>
                  </a:lnTo>
                  <a:lnTo>
                    <a:pt x="31895" y="52780"/>
                  </a:lnTo>
                  <a:lnTo>
                    <a:pt x="3662" y="18149"/>
                  </a:lnTo>
                  <a:lnTo>
                    <a:pt x="0" y="0"/>
                  </a:lnTo>
                  <a:lnTo>
                    <a:pt x="0" y="1093088"/>
                  </a:lnTo>
                  <a:lnTo>
                    <a:pt x="14413" y="1128825"/>
                  </a:lnTo>
                  <a:lnTo>
                    <a:pt x="55753" y="1162119"/>
                  </a:lnTo>
                  <a:lnTo>
                    <a:pt x="121166" y="1192255"/>
                  </a:lnTo>
                  <a:lnTo>
                    <a:pt x="162010" y="1205915"/>
                  </a:lnTo>
                  <a:lnTo>
                    <a:pt x="207803" y="1218517"/>
                  </a:lnTo>
                  <a:lnTo>
                    <a:pt x="258189" y="1229971"/>
                  </a:lnTo>
                  <a:lnTo>
                    <a:pt x="312811" y="1240189"/>
                  </a:lnTo>
                  <a:lnTo>
                    <a:pt x="371314" y="1249080"/>
                  </a:lnTo>
                  <a:lnTo>
                    <a:pt x="433339" y="1256555"/>
                  </a:lnTo>
                  <a:lnTo>
                    <a:pt x="498532" y="1262525"/>
                  </a:lnTo>
                  <a:lnTo>
                    <a:pt x="566536" y="1266900"/>
                  </a:lnTo>
                  <a:lnTo>
                    <a:pt x="636993" y="1269591"/>
                  </a:lnTo>
                  <a:lnTo>
                    <a:pt x="709549" y="1270507"/>
                  </a:lnTo>
                  <a:lnTo>
                    <a:pt x="782105" y="1269591"/>
                  </a:lnTo>
                  <a:lnTo>
                    <a:pt x="852567" y="1266900"/>
                  </a:lnTo>
                  <a:lnTo>
                    <a:pt x="920577" y="1262525"/>
                  </a:lnTo>
                  <a:lnTo>
                    <a:pt x="985777" y="1256555"/>
                  </a:lnTo>
                  <a:lnTo>
                    <a:pt x="1047813" y="1249080"/>
                  </a:lnTo>
                  <a:lnTo>
                    <a:pt x="1106326" y="1240189"/>
                  </a:lnTo>
                  <a:lnTo>
                    <a:pt x="1160960" y="1229971"/>
                  </a:lnTo>
                  <a:lnTo>
                    <a:pt x="1211357" y="1218517"/>
                  </a:lnTo>
                  <a:lnTo>
                    <a:pt x="1257162" y="1205915"/>
                  </a:lnTo>
                  <a:lnTo>
                    <a:pt x="1298017" y="1192255"/>
                  </a:lnTo>
                  <a:lnTo>
                    <a:pt x="1333566" y="1177626"/>
                  </a:lnTo>
                  <a:lnTo>
                    <a:pt x="1387317" y="1145822"/>
                  </a:lnTo>
                  <a:lnTo>
                    <a:pt x="1415560" y="1111217"/>
                  </a:lnTo>
                  <a:lnTo>
                    <a:pt x="1419225" y="1093088"/>
                  </a:lnTo>
                  <a:lnTo>
                    <a:pt x="14192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6026" y="4129151"/>
              <a:ext cx="1419225" cy="354965"/>
            </a:xfrm>
            <a:custGeom>
              <a:avLst/>
              <a:gdLst/>
              <a:ahLst/>
              <a:cxnLst/>
              <a:rect l="l" t="t" r="r" b="b"/>
              <a:pathLst>
                <a:path w="1419225" h="354964">
                  <a:moveTo>
                    <a:pt x="709549" y="0"/>
                  </a:moveTo>
                  <a:lnTo>
                    <a:pt x="636993" y="915"/>
                  </a:lnTo>
                  <a:lnTo>
                    <a:pt x="566536" y="3601"/>
                  </a:lnTo>
                  <a:lnTo>
                    <a:pt x="498532" y="7970"/>
                  </a:lnTo>
                  <a:lnTo>
                    <a:pt x="433339" y="13932"/>
                  </a:lnTo>
                  <a:lnTo>
                    <a:pt x="371314" y="21397"/>
                  </a:lnTo>
                  <a:lnTo>
                    <a:pt x="312811" y="30278"/>
                  </a:lnTo>
                  <a:lnTo>
                    <a:pt x="258189" y="40484"/>
                  </a:lnTo>
                  <a:lnTo>
                    <a:pt x="207803" y="51927"/>
                  </a:lnTo>
                  <a:lnTo>
                    <a:pt x="162010" y="64517"/>
                  </a:lnTo>
                  <a:lnTo>
                    <a:pt x="121166" y="78165"/>
                  </a:lnTo>
                  <a:lnTo>
                    <a:pt x="85628" y="92783"/>
                  </a:lnTo>
                  <a:lnTo>
                    <a:pt x="31895" y="124570"/>
                  </a:lnTo>
                  <a:lnTo>
                    <a:pt x="3662" y="159164"/>
                  </a:lnTo>
                  <a:lnTo>
                    <a:pt x="0" y="177292"/>
                  </a:lnTo>
                  <a:lnTo>
                    <a:pt x="3662" y="195441"/>
                  </a:lnTo>
                  <a:lnTo>
                    <a:pt x="31895" y="230072"/>
                  </a:lnTo>
                  <a:lnTo>
                    <a:pt x="85628" y="261886"/>
                  </a:lnTo>
                  <a:lnTo>
                    <a:pt x="121166" y="276514"/>
                  </a:lnTo>
                  <a:lnTo>
                    <a:pt x="162010" y="290171"/>
                  </a:lnTo>
                  <a:lnTo>
                    <a:pt x="207803" y="302767"/>
                  </a:lnTo>
                  <a:lnTo>
                    <a:pt x="258189" y="314215"/>
                  </a:lnTo>
                  <a:lnTo>
                    <a:pt x="312811" y="324425"/>
                  </a:lnTo>
                  <a:lnTo>
                    <a:pt x="371314" y="333309"/>
                  </a:lnTo>
                  <a:lnTo>
                    <a:pt x="433339" y="340776"/>
                  </a:lnTo>
                  <a:lnTo>
                    <a:pt x="498532" y="346739"/>
                  </a:lnTo>
                  <a:lnTo>
                    <a:pt x="566536" y="351108"/>
                  </a:lnTo>
                  <a:lnTo>
                    <a:pt x="636993" y="353795"/>
                  </a:lnTo>
                  <a:lnTo>
                    <a:pt x="709549" y="354711"/>
                  </a:lnTo>
                  <a:lnTo>
                    <a:pt x="782105" y="353795"/>
                  </a:lnTo>
                  <a:lnTo>
                    <a:pt x="852567" y="351108"/>
                  </a:lnTo>
                  <a:lnTo>
                    <a:pt x="920577" y="346739"/>
                  </a:lnTo>
                  <a:lnTo>
                    <a:pt x="985777" y="340776"/>
                  </a:lnTo>
                  <a:lnTo>
                    <a:pt x="1047813" y="333309"/>
                  </a:lnTo>
                  <a:lnTo>
                    <a:pt x="1106326" y="324425"/>
                  </a:lnTo>
                  <a:lnTo>
                    <a:pt x="1160960" y="314215"/>
                  </a:lnTo>
                  <a:lnTo>
                    <a:pt x="1211357" y="302767"/>
                  </a:lnTo>
                  <a:lnTo>
                    <a:pt x="1257162" y="290171"/>
                  </a:lnTo>
                  <a:lnTo>
                    <a:pt x="1298017" y="276514"/>
                  </a:lnTo>
                  <a:lnTo>
                    <a:pt x="1333566" y="261886"/>
                  </a:lnTo>
                  <a:lnTo>
                    <a:pt x="1387317" y="230072"/>
                  </a:lnTo>
                  <a:lnTo>
                    <a:pt x="1415560" y="195441"/>
                  </a:lnTo>
                  <a:lnTo>
                    <a:pt x="1419225" y="177292"/>
                  </a:lnTo>
                  <a:lnTo>
                    <a:pt x="1415560" y="159164"/>
                  </a:lnTo>
                  <a:lnTo>
                    <a:pt x="1387317" y="124570"/>
                  </a:lnTo>
                  <a:lnTo>
                    <a:pt x="1333566" y="92783"/>
                  </a:lnTo>
                  <a:lnTo>
                    <a:pt x="1298017" y="78165"/>
                  </a:lnTo>
                  <a:lnTo>
                    <a:pt x="1257162" y="64517"/>
                  </a:lnTo>
                  <a:lnTo>
                    <a:pt x="1211357" y="51927"/>
                  </a:lnTo>
                  <a:lnTo>
                    <a:pt x="1160960" y="40484"/>
                  </a:lnTo>
                  <a:lnTo>
                    <a:pt x="1106326" y="30278"/>
                  </a:lnTo>
                  <a:lnTo>
                    <a:pt x="1047813" y="21397"/>
                  </a:lnTo>
                  <a:lnTo>
                    <a:pt x="985777" y="13932"/>
                  </a:lnTo>
                  <a:lnTo>
                    <a:pt x="920577" y="7970"/>
                  </a:lnTo>
                  <a:lnTo>
                    <a:pt x="852567" y="3601"/>
                  </a:lnTo>
                  <a:lnTo>
                    <a:pt x="782105" y="915"/>
                  </a:lnTo>
                  <a:lnTo>
                    <a:pt x="709549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96026" y="4129151"/>
              <a:ext cx="1419225" cy="1447800"/>
            </a:xfrm>
            <a:custGeom>
              <a:avLst/>
              <a:gdLst/>
              <a:ahLst/>
              <a:cxnLst/>
              <a:rect l="l" t="t" r="r" b="b"/>
              <a:pathLst>
                <a:path w="1419225" h="1447800">
                  <a:moveTo>
                    <a:pt x="1419225" y="177292"/>
                  </a:moveTo>
                  <a:lnTo>
                    <a:pt x="1404806" y="213064"/>
                  </a:lnTo>
                  <a:lnTo>
                    <a:pt x="1363452" y="246376"/>
                  </a:lnTo>
                  <a:lnTo>
                    <a:pt x="1298017" y="276514"/>
                  </a:lnTo>
                  <a:lnTo>
                    <a:pt x="1257162" y="290171"/>
                  </a:lnTo>
                  <a:lnTo>
                    <a:pt x="1211357" y="302767"/>
                  </a:lnTo>
                  <a:lnTo>
                    <a:pt x="1160960" y="314215"/>
                  </a:lnTo>
                  <a:lnTo>
                    <a:pt x="1106326" y="324425"/>
                  </a:lnTo>
                  <a:lnTo>
                    <a:pt x="1047813" y="333309"/>
                  </a:lnTo>
                  <a:lnTo>
                    <a:pt x="985777" y="340776"/>
                  </a:lnTo>
                  <a:lnTo>
                    <a:pt x="920577" y="346739"/>
                  </a:lnTo>
                  <a:lnTo>
                    <a:pt x="852567" y="351108"/>
                  </a:lnTo>
                  <a:lnTo>
                    <a:pt x="782105" y="353795"/>
                  </a:lnTo>
                  <a:lnTo>
                    <a:pt x="709549" y="354711"/>
                  </a:lnTo>
                  <a:lnTo>
                    <a:pt x="636993" y="353795"/>
                  </a:lnTo>
                  <a:lnTo>
                    <a:pt x="566536" y="351108"/>
                  </a:lnTo>
                  <a:lnTo>
                    <a:pt x="498532" y="346739"/>
                  </a:lnTo>
                  <a:lnTo>
                    <a:pt x="433339" y="340776"/>
                  </a:lnTo>
                  <a:lnTo>
                    <a:pt x="371314" y="333309"/>
                  </a:lnTo>
                  <a:lnTo>
                    <a:pt x="312811" y="324425"/>
                  </a:lnTo>
                  <a:lnTo>
                    <a:pt x="258189" y="314215"/>
                  </a:lnTo>
                  <a:lnTo>
                    <a:pt x="207803" y="302767"/>
                  </a:lnTo>
                  <a:lnTo>
                    <a:pt x="162010" y="290171"/>
                  </a:lnTo>
                  <a:lnTo>
                    <a:pt x="121166" y="276514"/>
                  </a:lnTo>
                  <a:lnTo>
                    <a:pt x="85628" y="261886"/>
                  </a:lnTo>
                  <a:lnTo>
                    <a:pt x="31895" y="230072"/>
                  </a:lnTo>
                  <a:lnTo>
                    <a:pt x="3662" y="195441"/>
                  </a:lnTo>
                  <a:lnTo>
                    <a:pt x="0" y="177292"/>
                  </a:lnTo>
                  <a:lnTo>
                    <a:pt x="3662" y="159164"/>
                  </a:lnTo>
                  <a:lnTo>
                    <a:pt x="31895" y="124570"/>
                  </a:lnTo>
                  <a:lnTo>
                    <a:pt x="85628" y="92783"/>
                  </a:lnTo>
                  <a:lnTo>
                    <a:pt x="121166" y="78165"/>
                  </a:lnTo>
                  <a:lnTo>
                    <a:pt x="162010" y="64517"/>
                  </a:lnTo>
                  <a:lnTo>
                    <a:pt x="207803" y="51927"/>
                  </a:lnTo>
                  <a:lnTo>
                    <a:pt x="258189" y="40484"/>
                  </a:lnTo>
                  <a:lnTo>
                    <a:pt x="312811" y="30278"/>
                  </a:lnTo>
                  <a:lnTo>
                    <a:pt x="371314" y="21397"/>
                  </a:lnTo>
                  <a:lnTo>
                    <a:pt x="433339" y="13932"/>
                  </a:lnTo>
                  <a:lnTo>
                    <a:pt x="498532" y="7970"/>
                  </a:lnTo>
                  <a:lnTo>
                    <a:pt x="566536" y="3601"/>
                  </a:lnTo>
                  <a:lnTo>
                    <a:pt x="636993" y="915"/>
                  </a:lnTo>
                  <a:lnTo>
                    <a:pt x="709549" y="0"/>
                  </a:lnTo>
                  <a:lnTo>
                    <a:pt x="782105" y="915"/>
                  </a:lnTo>
                  <a:lnTo>
                    <a:pt x="852567" y="3601"/>
                  </a:lnTo>
                  <a:lnTo>
                    <a:pt x="920577" y="7970"/>
                  </a:lnTo>
                  <a:lnTo>
                    <a:pt x="985777" y="13932"/>
                  </a:lnTo>
                  <a:lnTo>
                    <a:pt x="1047813" y="21397"/>
                  </a:lnTo>
                  <a:lnTo>
                    <a:pt x="1106326" y="30278"/>
                  </a:lnTo>
                  <a:lnTo>
                    <a:pt x="1160960" y="40484"/>
                  </a:lnTo>
                  <a:lnTo>
                    <a:pt x="1211357" y="51927"/>
                  </a:lnTo>
                  <a:lnTo>
                    <a:pt x="1257162" y="64517"/>
                  </a:lnTo>
                  <a:lnTo>
                    <a:pt x="1298017" y="78165"/>
                  </a:lnTo>
                  <a:lnTo>
                    <a:pt x="1333566" y="92783"/>
                  </a:lnTo>
                  <a:lnTo>
                    <a:pt x="1387317" y="124570"/>
                  </a:lnTo>
                  <a:lnTo>
                    <a:pt x="1415560" y="159164"/>
                  </a:lnTo>
                  <a:lnTo>
                    <a:pt x="1419225" y="177292"/>
                  </a:lnTo>
                  <a:close/>
                </a:path>
                <a:path w="1419225" h="1447800">
                  <a:moveTo>
                    <a:pt x="1419225" y="177292"/>
                  </a:moveTo>
                  <a:lnTo>
                    <a:pt x="1419225" y="1270381"/>
                  </a:lnTo>
                  <a:lnTo>
                    <a:pt x="1415560" y="1288509"/>
                  </a:lnTo>
                  <a:lnTo>
                    <a:pt x="1387317" y="1323114"/>
                  </a:lnTo>
                  <a:lnTo>
                    <a:pt x="1333566" y="1354918"/>
                  </a:lnTo>
                  <a:lnTo>
                    <a:pt x="1298017" y="1369547"/>
                  </a:lnTo>
                  <a:lnTo>
                    <a:pt x="1257162" y="1383207"/>
                  </a:lnTo>
                  <a:lnTo>
                    <a:pt x="1211357" y="1395809"/>
                  </a:lnTo>
                  <a:lnTo>
                    <a:pt x="1160960" y="1407263"/>
                  </a:lnTo>
                  <a:lnTo>
                    <a:pt x="1106326" y="1417481"/>
                  </a:lnTo>
                  <a:lnTo>
                    <a:pt x="1047813" y="1426372"/>
                  </a:lnTo>
                  <a:lnTo>
                    <a:pt x="985777" y="1433847"/>
                  </a:lnTo>
                  <a:lnTo>
                    <a:pt x="920577" y="1439817"/>
                  </a:lnTo>
                  <a:lnTo>
                    <a:pt x="852567" y="1444192"/>
                  </a:lnTo>
                  <a:lnTo>
                    <a:pt x="782105" y="1446883"/>
                  </a:lnTo>
                  <a:lnTo>
                    <a:pt x="709549" y="1447800"/>
                  </a:lnTo>
                  <a:lnTo>
                    <a:pt x="636993" y="1446883"/>
                  </a:lnTo>
                  <a:lnTo>
                    <a:pt x="566536" y="1444192"/>
                  </a:lnTo>
                  <a:lnTo>
                    <a:pt x="498532" y="1439817"/>
                  </a:lnTo>
                  <a:lnTo>
                    <a:pt x="433339" y="1433847"/>
                  </a:lnTo>
                  <a:lnTo>
                    <a:pt x="371314" y="1426372"/>
                  </a:lnTo>
                  <a:lnTo>
                    <a:pt x="312811" y="1417481"/>
                  </a:lnTo>
                  <a:lnTo>
                    <a:pt x="258189" y="1407263"/>
                  </a:lnTo>
                  <a:lnTo>
                    <a:pt x="207803" y="1395809"/>
                  </a:lnTo>
                  <a:lnTo>
                    <a:pt x="162010" y="1383207"/>
                  </a:lnTo>
                  <a:lnTo>
                    <a:pt x="121166" y="1369547"/>
                  </a:lnTo>
                  <a:lnTo>
                    <a:pt x="85628" y="1354918"/>
                  </a:lnTo>
                  <a:lnTo>
                    <a:pt x="31895" y="1323114"/>
                  </a:lnTo>
                  <a:lnTo>
                    <a:pt x="3662" y="1288509"/>
                  </a:lnTo>
                  <a:lnTo>
                    <a:pt x="0" y="1270381"/>
                  </a:lnTo>
                  <a:lnTo>
                    <a:pt x="0" y="177292"/>
                  </a:lnTo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879084" y="4773612"/>
            <a:ext cx="706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800" spc="3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752970" y="1333246"/>
            <a:ext cx="1917700" cy="2048510"/>
            <a:chOff x="6752970" y="1333246"/>
            <a:chExt cx="1917700" cy="2048510"/>
          </a:xfrm>
        </p:grpSpPr>
        <p:sp>
          <p:nvSpPr>
            <p:cNvPr id="40" name="object 40"/>
            <p:cNvSpPr/>
            <p:nvPr/>
          </p:nvSpPr>
          <p:spPr>
            <a:xfrm>
              <a:off x="6758050" y="3062350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323850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23850" y="31432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58050" y="3062350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0" y="314325"/>
                  </a:moveTo>
                  <a:lnTo>
                    <a:pt x="323850" y="314325"/>
                  </a:lnTo>
                  <a:lnTo>
                    <a:pt x="323850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58050" y="1338326"/>
              <a:ext cx="1907539" cy="2037080"/>
            </a:xfrm>
            <a:custGeom>
              <a:avLst/>
              <a:gdLst/>
              <a:ahLst/>
              <a:cxnLst/>
              <a:rect l="l" t="t" r="r" b="b"/>
              <a:pathLst>
                <a:path w="1907540" h="2037079">
                  <a:moveTo>
                    <a:pt x="0" y="1681734"/>
                  </a:moveTo>
                  <a:lnTo>
                    <a:pt x="1902459" y="0"/>
                  </a:lnTo>
                </a:path>
                <a:path w="1907540" h="2037079">
                  <a:moveTo>
                    <a:pt x="323850" y="2037079"/>
                  </a:moveTo>
                  <a:lnTo>
                    <a:pt x="1907158" y="1762125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8678291" y="1295458"/>
          <a:ext cx="2594607" cy="1799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095">
                <a:tc gridSpan="3">
                  <a:txBody>
                    <a:bodyPr/>
                    <a:lstStyle/>
                    <a:p>
                      <a:pPr marL="6305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PAGE</a:t>
                      </a:r>
                      <a:r>
                        <a:rPr sz="1800" spc="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HEADER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83">
                <a:tc gridSpan="3"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2K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PAGE</a:t>
                      </a:r>
                      <a:r>
                        <a:rPr sz="1800" spc="5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SIZE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296"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2K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2K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2K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169"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2K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2K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2K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8678291" y="3905308"/>
          <a:ext cx="2623182" cy="1855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476">
                <a:tc gridSpan="3">
                  <a:txBody>
                    <a:bodyPr/>
                    <a:lstStyle/>
                    <a:p>
                      <a:pPr marL="6565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PAGE</a:t>
                      </a:r>
                      <a:r>
                        <a:rPr sz="1800" spc="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HEADER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952">
                <a:tc gridSpan="3">
                  <a:txBody>
                    <a:bodyPr/>
                    <a:lstStyle/>
                    <a:p>
                      <a:pPr marL="7086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4K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PAGE</a:t>
                      </a:r>
                      <a:r>
                        <a:rPr sz="1800" spc="5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SIZE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710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4k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30670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4K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4K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609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4K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30670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4K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4K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5" name="object 45"/>
          <p:cNvGrpSpPr/>
          <p:nvPr/>
        </p:nvGrpSpPr>
        <p:grpSpPr>
          <a:xfrm>
            <a:off x="6753283" y="3905181"/>
            <a:ext cx="1944370" cy="1880235"/>
            <a:chOff x="6753283" y="3905181"/>
            <a:chExt cx="1944370" cy="1880235"/>
          </a:xfrm>
        </p:grpSpPr>
        <p:sp>
          <p:nvSpPr>
            <p:cNvPr id="46" name="object 46"/>
            <p:cNvSpPr/>
            <p:nvPr/>
          </p:nvSpPr>
          <p:spPr>
            <a:xfrm>
              <a:off x="6758051" y="4757801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323850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23850" y="31432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58051" y="4757801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0" y="314325"/>
                  </a:moveTo>
                  <a:lnTo>
                    <a:pt x="323850" y="314325"/>
                  </a:lnTo>
                  <a:lnTo>
                    <a:pt x="323850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81901" y="3909949"/>
              <a:ext cx="1610995" cy="1870710"/>
            </a:xfrm>
            <a:custGeom>
              <a:avLst/>
              <a:gdLst/>
              <a:ahLst/>
              <a:cxnLst/>
              <a:rect l="l" t="t" r="r" b="b"/>
              <a:pathLst>
                <a:path w="1610995" h="1870710">
                  <a:moveTo>
                    <a:pt x="0" y="849376"/>
                  </a:moveTo>
                  <a:lnTo>
                    <a:pt x="1610868" y="0"/>
                  </a:lnTo>
                </a:path>
                <a:path w="1610995" h="1870710">
                  <a:moveTo>
                    <a:pt x="0" y="1152652"/>
                  </a:moveTo>
                  <a:lnTo>
                    <a:pt x="1610868" y="1870379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869690" y="1639188"/>
            <a:ext cx="131254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25" dirty="0">
                <a:latin typeface="Carlito"/>
                <a:cs typeface="Carlito"/>
              </a:rPr>
              <a:t>D</a:t>
            </a:r>
            <a:r>
              <a:rPr sz="2750" dirty="0">
                <a:latin typeface="Carlito"/>
                <a:cs typeface="Carlito"/>
              </a:rPr>
              <a:t>B</a:t>
            </a:r>
            <a:r>
              <a:rPr sz="2750" spc="5" dirty="0">
                <a:latin typeface="Carlito"/>
                <a:cs typeface="Carlito"/>
              </a:rPr>
              <a:t>S</a:t>
            </a:r>
            <a:r>
              <a:rPr sz="2750" spc="-220" dirty="0">
                <a:latin typeface="Carlito"/>
                <a:cs typeface="Carlito"/>
              </a:rPr>
              <a:t>P</a:t>
            </a:r>
            <a:r>
              <a:rPr sz="2750" spc="-20" dirty="0">
                <a:latin typeface="Carlito"/>
                <a:cs typeface="Carlito"/>
              </a:rPr>
              <a:t>A</a:t>
            </a:r>
            <a:r>
              <a:rPr sz="2750" spc="30" dirty="0">
                <a:latin typeface="Carlito"/>
                <a:cs typeface="Carlito"/>
              </a:rPr>
              <a:t>C</a:t>
            </a:r>
            <a:r>
              <a:rPr sz="2750" spc="10" dirty="0">
                <a:latin typeface="Carlito"/>
                <a:cs typeface="Carlito"/>
              </a:rPr>
              <a:t>E</a:t>
            </a:r>
            <a:endParaRPr sz="27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8C3DEBB2-D54E-470C-86B3-631BDDF6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45820"/>
            <a:ext cx="6087194" cy="5166360"/>
          </a:xfrm>
          <a:custGeom>
            <a:avLst/>
            <a:gdLst>
              <a:gd name="connsiteX0" fmla="*/ 0 w 6087194"/>
              <a:gd name="connsiteY0" fmla="*/ 0 h 5166360"/>
              <a:gd name="connsiteX1" fmla="*/ 155740 w 6087194"/>
              <a:gd name="connsiteY1" fmla="*/ 0 h 5166360"/>
              <a:gd name="connsiteX2" fmla="*/ 5867656 w 6087194"/>
              <a:gd name="connsiteY2" fmla="*/ 0 h 5166360"/>
              <a:gd name="connsiteX3" fmla="*/ 6087194 w 6087194"/>
              <a:gd name="connsiteY3" fmla="*/ 0 h 5166360"/>
              <a:gd name="connsiteX4" fmla="*/ 3693315 w 6087194"/>
              <a:gd name="connsiteY4" fmla="*/ 5166360 h 5166360"/>
              <a:gd name="connsiteX5" fmla="*/ 3473777 w 6087194"/>
              <a:gd name="connsiteY5" fmla="*/ 5166360 h 5166360"/>
              <a:gd name="connsiteX6" fmla="*/ 155740 w 6087194"/>
              <a:gd name="connsiteY6" fmla="*/ 5166360 h 5166360"/>
              <a:gd name="connsiteX7" fmla="*/ 0 w 6087194"/>
              <a:gd name="connsiteY7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94" h="5166360">
                <a:moveTo>
                  <a:pt x="0" y="0"/>
                </a:moveTo>
                <a:lnTo>
                  <a:pt x="155740" y="0"/>
                </a:lnTo>
                <a:lnTo>
                  <a:pt x="5867656" y="0"/>
                </a:lnTo>
                <a:lnTo>
                  <a:pt x="6087194" y="0"/>
                </a:lnTo>
                <a:lnTo>
                  <a:pt x="3693315" y="5166360"/>
                </a:lnTo>
                <a:lnTo>
                  <a:pt x="3473777" y="5166360"/>
                </a:lnTo>
                <a:lnTo>
                  <a:pt x="155740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2">
            <a:extLst>
              <a:ext uri="{FF2B5EF4-FFF2-40B4-BE49-F238E27FC236}">
                <a16:creationId xmlns:a16="http://schemas.microsoft.com/office/drawing/2014/main" id="{268033CC-D08D-4609-83FF-2537764F4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6915" y="844868"/>
            <a:ext cx="8465085" cy="5167312"/>
          </a:xfrm>
          <a:custGeom>
            <a:avLst/>
            <a:gdLst>
              <a:gd name="connsiteX0" fmla="*/ 2612652 w 8465085"/>
              <a:gd name="connsiteY0" fmla="*/ 0 h 5167312"/>
              <a:gd name="connsiteX1" fmla="*/ 7243482 w 8465085"/>
              <a:gd name="connsiteY1" fmla="*/ 0 h 5167312"/>
              <a:gd name="connsiteX2" fmla="*/ 8465085 w 8465085"/>
              <a:gd name="connsiteY2" fmla="*/ 0 h 5167312"/>
              <a:gd name="connsiteX3" fmla="*/ 8465085 w 8465085"/>
              <a:gd name="connsiteY3" fmla="*/ 5167312 h 5167312"/>
              <a:gd name="connsiteX4" fmla="*/ 7243482 w 8465085"/>
              <a:gd name="connsiteY4" fmla="*/ 5167312 h 5167312"/>
              <a:gd name="connsiteX5" fmla="*/ 221324 w 8465085"/>
              <a:gd name="connsiteY5" fmla="*/ 5167312 h 5167312"/>
              <a:gd name="connsiteX6" fmla="*/ 2615203 w 8465085"/>
              <a:gd name="connsiteY6" fmla="*/ 952 h 5167312"/>
              <a:gd name="connsiteX7" fmla="*/ 2612652 w 8465085"/>
              <a:gd name="connsiteY7" fmla="*/ 952 h 5167312"/>
              <a:gd name="connsiteX8" fmla="*/ 0 w 8465085"/>
              <a:gd name="connsiteY8" fmla="*/ 0 h 5167312"/>
              <a:gd name="connsiteX9" fmla="*/ 2274554 w 8465085"/>
              <a:gd name="connsiteY9" fmla="*/ 0 h 5167312"/>
              <a:gd name="connsiteX10" fmla="*/ 2274554 w 8465085"/>
              <a:gd name="connsiteY10" fmla="*/ 952 h 5167312"/>
              <a:gd name="connsiteX11" fmla="*/ 0 w 8465085"/>
              <a:gd name="connsiteY11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65085" h="5167312">
                <a:moveTo>
                  <a:pt x="2612652" y="0"/>
                </a:moveTo>
                <a:lnTo>
                  <a:pt x="7243482" y="0"/>
                </a:lnTo>
                <a:lnTo>
                  <a:pt x="8465085" y="0"/>
                </a:lnTo>
                <a:lnTo>
                  <a:pt x="8465085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2612652" y="952"/>
                </a:lnTo>
                <a:close/>
                <a:moveTo>
                  <a:pt x="0" y="0"/>
                </a:moveTo>
                <a:lnTo>
                  <a:pt x="2274554" y="0"/>
                </a:lnTo>
                <a:lnTo>
                  <a:pt x="2274554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BADA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B9668-BC83-49A4-8359-F455DE07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41614"/>
            <a:ext cx="3409508" cy="3173819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Informix Disk Space 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EF131-04BE-4EBC-8332-C5C44EE6B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37208"/>
            <a:ext cx="5257800" cy="45826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dirty="0"/>
              <a:t>• Dbspace – Logical container of Chunks</a:t>
            </a:r>
          </a:p>
          <a:p>
            <a:pPr marL="0" indent="0">
              <a:buNone/>
            </a:pPr>
            <a:r>
              <a:rPr lang="en-IN" sz="2000" dirty="0"/>
              <a:t>• Chunk – Physical container</a:t>
            </a:r>
          </a:p>
          <a:p>
            <a:pPr marL="0" indent="0">
              <a:buNone/>
            </a:pPr>
            <a:r>
              <a:rPr lang="en-IN" sz="2000" dirty="0"/>
              <a:t> – Raw Disk – Informix direct access to disk</a:t>
            </a:r>
          </a:p>
          <a:p>
            <a:pPr marL="0" indent="0">
              <a:buNone/>
            </a:pPr>
            <a:r>
              <a:rPr lang="en-IN" sz="2000" dirty="0"/>
              <a:t> – Cooked Disk – Informix accesses disk through OS filesystem</a:t>
            </a:r>
          </a:p>
          <a:p>
            <a:pPr marL="0" indent="0">
              <a:buNone/>
            </a:pPr>
            <a:r>
              <a:rPr lang="en-IN" sz="2000" dirty="0"/>
              <a:t>• Page – (Smallest unit of Disk) I/O Block: 2K, 4K, 				8K, 16K</a:t>
            </a:r>
          </a:p>
          <a:p>
            <a:pPr marL="0" indent="0">
              <a:buNone/>
            </a:pPr>
            <a:r>
              <a:rPr lang="en-IN" sz="2000" dirty="0"/>
              <a:t>• Tablespace – All pages assigned to a table</a:t>
            </a:r>
          </a:p>
          <a:p>
            <a:pPr marL="0" indent="0">
              <a:buNone/>
            </a:pPr>
            <a:r>
              <a:rPr lang="en-IN" sz="2000" dirty="0"/>
              <a:t>• Extent – Set of contiguous pages(Collection of 				Pages)</a:t>
            </a:r>
          </a:p>
          <a:p>
            <a:pPr marL="0" indent="0">
              <a:buNone/>
            </a:pPr>
            <a:r>
              <a:rPr lang="en-IN" sz="2000" dirty="0"/>
              <a:t>* Page header can store in Index</a:t>
            </a:r>
          </a:p>
        </p:txBody>
      </p:sp>
    </p:spTree>
    <p:extLst>
      <p:ext uri="{BB962C8B-B14F-4D97-AF65-F5344CB8AC3E}">
        <p14:creationId xmlns:p14="http://schemas.microsoft.com/office/powerpoint/2010/main" val="3019156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1D79A-BE3E-4D77-ADB4-25108EC99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IN" sz="3800" dirty="0">
                <a:solidFill>
                  <a:srgbClr val="FFFFFF"/>
                </a:solidFill>
              </a:rPr>
              <a:t>RAW vs Cooked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2C5C-7E12-4F15-B4A6-8B8589FC0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 b="1" dirty="0"/>
              <a:t>RAW</a:t>
            </a:r>
            <a:r>
              <a:rPr lang="en-US" sz="2600" dirty="0"/>
              <a:t> – Informix has direct access to the device and space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    Used to be 25% faster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    Harder to manage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/>
              <a:t>    No UNIX OS Buffering &amp; </a:t>
            </a:r>
            <a:r>
              <a:rPr lang="da-DK" sz="2600" dirty="0"/>
              <a:t>Overhead</a:t>
            </a:r>
            <a:endParaRPr lang="en-US" sz="2600" dirty="0"/>
          </a:p>
          <a:p>
            <a:r>
              <a:rPr lang="en-US" sz="2600" dirty="0"/>
              <a:t> </a:t>
            </a:r>
            <a:r>
              <a:rPr lang="en-US" sz="2600" b="1" dirty="0"/>
              <a:t>Cooked</a:t>
            </a:r>
            <a:r>
              <a:rPr lang="en-US" sz="2600" dirty="0"/>
              <a:t> – A cooked file is a regular file that the operating system manages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     Filesystem to access a space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/>
              <a:t>     May be Slower</a:t>
            </a:r>
            <a:endParaRPr lang="en-US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da-DK" sz="2600" dirty="0"/>
              <a:t>     OS Overhead and OS Buffering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/>
              <a:t>     Simple Management of Devices</a:t>
            </a:r>
          </a:p>
        </p:txBody>
      </p:sp>
    </p:spTree>
    <p:extLst>
      <p:ext uri="{BB962C8B-B14F-4D97-AF65-F5344CB8AC3E}">
        <p14:creationId xmlns:p14="http://schemas.microsoft.com/office/powerpoint/2010/main" val="2947641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75D70-FE05-4507-BFA7-069A92F6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Server Process</a:t>
            </a:r>
          </a:p>
        </p:txBody>
      </p:sp>
      <p:sp>
        <p:nvSpPr>
          <p:cNvPr id="158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Content Placeholder 2">
            <a:extLst>
              <a:ext uri="{FF2B5EF4-FFF2-40B4-BE49-F238E27FC236}">
                <a16:creationId xmlns:a16="http://schemas.microsoft.com/office/drawing/2014/main" id="{1C59B8A0-B6D2-4C65-B009-41EB599B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IN" sz="1500" dirty="0">
                <a:solidFill>
                  <a:srgbClr val="FEFFFF"/>
                </a:solidFill>
              </a:rPr>
              <a:t>CPU - Executes all user and session threads and some system threads</a:t>
            </a:r>
          </a:p>
          <a:p>
            <a:r>
              <a:rPr lang="en-IN" sz="1500" dirty="0">
                <a:solidFill>
                  <a:srgbClr val="FEFFFF"/>
                </a:solidFill>
              </a:rPr>
              <a:t>PIO - Handles physical log file when cooked disk space is used</a:t>
            </a:r>
          </a:p>
          <a:p>
            <a:r>
              <a:rPr lang="en-IN" sz="1500" dirty="0">
                <a:solidFill>
                  <a:srgbClr val="FEFFFF"/>
                </a:solidFill>
              </a:rPr>
              <a:t>LIO - Handles logical log file when cooked disk space is used</a:t>
            </a:r>
          </a:p>
          <a:p>
            <a:r>
              <a:rPr lang="en-IN" sz="1500" dirty="0">
                <a:solidFill>
                  <a:srgbClr val="FEFFFF"/>
                </a:solidFill>
              </a:rPr>
              <a:t>AIO -Handles disk I/O</a:t>
            </a:r>
          </a:p>
          <a:p>
            <a:r>
              <a:rPr lang="en-IN" sz="1500" dirty="0">
                <a:solidFill>
                  <a:srgbClr val="FEFFFF"/>
                </a:solidFill>
              </a:rPr>
              <a:t>SHM - Performs shared memory communications</a:t>
            </a:r>
          </a:p>
          <a:p>
            <a:r>
              <a:rPr lang="en-IN" sz="1500" dirty="0">
                <a:solidFill>
                  <a:srgbClr val="FEFFFF"/>
                </a:solidFill>
              </a:rPr>
              <a:t>TLI - Performs TLI network communications</a:t>
            </a:r>
          </a:p>
          <a:p>
            <a:r>
              <a:rPr lang="en-IN" sz="1500" dirty="0">
                <a:solidFill>
                  <a:srgbClr val="FEFFFF"/>
                </a:solidFill>
              </a:rPr>
              <a:t>SOC - Performs socket network communications</a:t>
            </a:r>
          </a:p>
          <a:p>
            <a:r>
              <a:rPr lang="en-IN" sz="1500" dirty="0">
                <a:solidFill>
                  <a:srgbClr val="FEFFFF"/>
                </a:solidFill>
              </a:rPr>
              <a:t>FIFO - Performs FIFO operations</a:t>
            </a:r>
          </a:p>
          <a:p>
            <a:r>
              <a:rPr lang="en-IN" sz="1500" dirty="0">
                <a:solidFill>
                  <a:srgbClr val="FEFFFF"/>
                </a:solidFill>
              </a:rPr>
              <a:t>OPT - Handles optical disk I/O</a:t>
            </a:r>
          </a:p>
          <a:p>
            <a:r>
              <a:rPr lang="en-IN" sz="1500" dirty="0">
                <a:solidFill>
                  <a:srgbClr val="FEFFFF"/>
                </a:solidFill>
              </a:rPr>
              <a:t>ADM - Executes administrative threads</a:t>
            </a:r>
          </a:p>
          <a:p>
            <a:r>
              <a:rPr lang="en-IN" sz="1500" dirty="0">
                <a:solidFill>
                  <a:srgbClr val="FEFFFF"/>
                </a:solidFill>
              </a:rPr>
              <a:t>ADT - Executes auditing threads</a:t>
            </a:r>
          </a:p>
          <a:p>
            <a:r>
              <a:rPr lang="en-IN" sz="1500" dirty="0">
                <a:solidFill>
                  <a:srgbClr val="FEFFFF"/>
                </a:solidFill>
              </a:rPr>
              <a:t>MSC - Handles request for system calls</a:t>
            </a:r>
          </a:p>
        </p:txBody>
      </p:sp>
    </p:spTree>
    <p:extLst>
      <p:ext uri="{BB962C8B-B14F-4D97-AF65-F5344CB8AC3E}">
        <p14:creationId xmlns:p14="http://schemas.microsoft.com/office/powerpoint/2010/main" val="304862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69896-98D4-4DD1-AE5B-A420C7DD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IN" sz="3800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Data storage</a:t>
            </a:r>
            <a:endParaRPr lang="en-IN" sz="38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252E1-C19C-42FE-982C-909404BA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/>
              <a:t>Physical units :</a:t>
            </a:r>
          </a:p>
          <a:p>
            <a:r>
              <a:rPr lang="fr-FR" sz="1600" dirty="0"/>
              <a:t>Chunks</a:t>
            </a:r>
          </a:p>
          <a:p>
            <a:r>
              <a:rPr lang="fr-FR" sz="1600" dirty="0"/>
              <a:t>Pages</a:t>
            </a:r>
          </a:p>
          <a:p>
            <a:r>
              <a:rPr lang="fr-FR" sz="1600" dirty="0" err="1"/>
              <a:t>Blobpages</a:t>
            </a:r>
            <a:r>
              <a:rPr lang="fr-FR" sz="1600" dirty="0"/>
              <a:t> (b-&gt;</a:t>
            </a:r>
            <a:r>
              <a:rPr lang="fr-FR" sz="1600" dirty="0" err="1"/>
              <a:t>Binary</a:t>
            </a:r>
            <a:r>
              <a:rPr lang="fr-FR" sz="1600" dirty="0"/>
              <a:t>)</a:t>
            </a:r>
          </a:p>
          <a:p>
            <a:r>
              <a:rPr lang="fr-FR" sz="1600" dirty="0" err="1"/>
              <a:t>Sbpages</a:t>
            </a:r>
            <a:r>
              <a:rPr lang="fr-FR" sz="1600" dirty="0"/>
              <a:t> 			</a:t>
            </a:r>
            <a:r>
              <a:rPr lang="fr-FR" sz="1600" dirty="0" err="1"/>
              <a:t>We</a:t>
            </a:r>
            <a:r>
              <a:rPr lang="fr-FR" sz="1600" dirty="0"/>
              <a:t> can check Mount point info in </a:t>
            </a:r>
            <a:r>
              <a:rPr lang="en-US" sz="1600" dirty="0"/>
              <a:t>“</a:t>
            </a:r>
            <a:r>
              <a:rPr lang="en-US" sz="1600" dirty="0" err="1"/>
              <a:t>bdf</a:t>
            </a:r>
            <a:r>
              <a:rPr lang="en-US" sz="1600" dirty="0"/>
              <a:t>”</a:t>
            </a:r>
            <a:endParaRPr lang="fr-FR" sz="1600" dirty="0"/>
          </a:p>
          <a:p>
            <a:r>
              <a:rPr lang="fr-FR" sz="1600" dirty="0" err="1"/>
              <a:t>Extents</a:t>
            </a:r>
            <a:r>
              <a:rPr lang="fr-FR" sz="1600" dirty="0"/>
              <a:t>			</a:t>
            </a:r>
            <a:r>
              <a:rPr lang="fr-FR" sz="1600" dirty="0" err="1"/>
              <a:t>df</a:t>
            </a:r>
            <a:r>
              <a:rPr lang="fr-FR" sz="1600" dirty="0"/>
              <a:t> –h or </a:t>
            </a:r>
            <a:r>
              <a:rPr lang="fr-FR" sz="1600" dirty="0" err="1"/>
              <a:t>df</a:t>
            </a:r>
            <a:r>
              <a:rPr lang="fr-FR" sz="1600" dirty="0"/>
              <a:t> –k (UNIX </a:t>
            </a:r>
            <a:r>
              <a:rPr lang="fr-FR" sz="1600" dirty="0" err="1"/>
              <a:t>mount</a:t>
            </a:r>
            <a:r>
              <a:rPr lang="fr-FR" sz="1600"/>
              <a:t> point info)</a:t>
            </a:r>
            <a:endParaRPr lang="fr-FR" sz="1600" dirty="0"/>
          </a:p>
          <a:p>
            <a:pPr marL="0" indent="0">
              <a:buNone/>
            </a:pPr>
            <a:r>
              <a:rPr lang="en-US" sz="1600" b="1" i="0" dirty="0">
                <a:effectLst/>
              </a:rPr>
              <a:t>Logical units: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 err="1"/>
              <a:t>Dbspaces</a:t>
            </a:r>
            <a:endParaRPr lang="en-IN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Temporary </a:t>
            </a:r>
            <a:r>
              <a:rPr lang="en-IN" sz="1600" dirty="0" err="1"/>
              <a:t>dbspaces</a:t>
            </a:r>
            <a:endParaRPr lang="en-IN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 err="1"/>
              <a:t>Blobspaces</a:t>
            </a:r>
            <a:endParaRPr lang="en-IN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 err="1"/>
              <a:t>Sbspaces</a:t>
            </a:r>
            <a:endParaRPr lang="en-IN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Temporary </a:t>
            </a:r>
            <a:r>
              <a:rPr lang="en-IN" sz="1600" dirty="0" err="1"/>
              <a:t>sbspaces</a:t>
            </a:r>
            <a:endParaRPr lang="en-IN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 err="1"/>
              <a:t>Plogspace</a:t>
            </a:r>
            <a:endParaRPr lang="en-IN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 err="1"/>
              <a:t>Extspaces</a:t>
            </a:r>
            <a:endParaRPr lang="en-IN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Databases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Tables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 err="1"/>
              <a:t>Tblspaces</a:t>
            </a:r>
            <a:endParaRPr lang="en-IN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Partitions and offsets</a:t>
            </a:r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0278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B6FD39-4B2A-478F-9CB4-EB9BD247E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19" y="731520"/>
            <a:ext cx="10666145" cy="14264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Informix Product History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24234-06A6-4ABB-AFE0-D7F0B3D10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456" y="2789918"/>
            <a:ext cx="8370393" cy="3300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Informix C-ISAM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Informix Standard Engine (SE)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Informix </a:t>
            </a:r>
            <a:r>
              <a:rPr lang="en-US" sz="1800" dirty="0" err="1"/>
              <a:t>OnLine</a:t>
            </a:r>
            <a:r>
              <a:rPr lang="en-US" sz="1800" dirty="0"/>
              <a:t> 4.x and 5.x (X-&gt;The numbers of versions)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Informix Dynamic Server 7.x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Informix Extended Parallel Server 8.x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Informix Dynamic Server 9.x and 10.x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Informix 11.x and 12.x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Informix 14.10 –Current version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35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B6FD39-4B2A-478F-9CB4-EB9BD247E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19" y="731520"/>
            <a:ext cx="10666145" cy="14264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Informix Version Number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24234-06A6-4ABB-AFE0-D7F0B3D10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456" y="2789918"/>
            <a:ext cx="8370393" cy="3300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b="1" dirty="0"/>
              <a:t>Example: </a:t>
            </a:r>
            <a:r>
              <a:rPr lang="en-US" b="1" dirty="0">
                <a:solidFill>
                  <a:srgbClr val="FF0000"/>
                </a:solidFill>
              </a:rPr>
              <a:t>11</a:t>
            </a:r>
            <a:r>
              <a:rPr lang="en-IN" b="1" dirty="0"/>
              <a:t>.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70</a:t>
            </a:r>
            <a:r>
              <a:rPr lang="en-IN" b="1" dirty="0"/>
              <a:t>.</a:t>
            </a:r>
            <a:r>
              <a:rPr lang="en-US" dirty="0">
                <a:solidFill>
                  <a:srgbClr val="00B050"/>
                </a:solidFill>
              </a:rPr>
              <a:t>F</a:t>
            </a:r>
            <a:r>
              <a:rPr lang="en-US" dirty="0">
                <a:solidFill>
                  <a:srgbClr val="002060"/>
                </a:solidFill>
              </a:rPr>
              <a:t>C7</a:t>
            </a:r>
            <a:r>
              <a:rPr lang="en-US" dirty="0">
                <a:solidFill>
                  <a:srgbClr val="7030A0"/>
                </a:solidFill>
              </a:rPr>
              <a:t> W1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</a:rPr>
              <a:t>11 </a:t>
            </a:r>
            <a:r>
              <a:rPr lang="en-US" sz="2000" dirty="0"/>
              <a:t>: Major Release</a:t>
            </a:r>
          </a:p>
          <a:p>
            <a:pPr algn="l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70</a:t>
            </a:r>
            <a:r>
              <a:rPr lang="en-US" sz="2000" dirty="0"/>
              <a:t> : Enhancement Release</a:t>
            </a:r>
          </a:p>
          <a:p>
            <a:pPr algn="l"/>
            <a:r>
              <a:rPr lang="en-US" sz="2000" dirty="0">
                <a:solidFill>
                  <a:srgbClr val="00B050"/>
                </a:solidFill>
              </a:rPr>
              <a:t>F</a:t>
            </a:r>
            <a:r>
              <a:rPr lang="en-US" sz="2000" dirty="0"/>
              <a:t> : Architecture</a:t>
            </a:r>
          </a:p>
          <a:p>
            <a:pPr algn="l"/>
            <a:r>
              <a:rPr lang="en-US" sz="1600" dirty="0"/>
              <a:t>           F – 64bit, U – Unix 32bit, T- Windows 32bit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C7</a:t>
            </a:r>
            <a:r>
              <a:rPr lang="en-US" sz="2000" dirty="0"/>
              <a:t> : Sub release number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W1</a:t>
            </a:r>
            <a:r>
              <a:rPr lang="en-US" sz="2000" dirty="0"/>
              <a:t>: Fix pack number</a:t>
            </a:r>
            <a:endParaRPr lang="en-IN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3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2">
            <a:extLst>
              <a:ext uri="{FF2B5EF4-FFF2-40B4-BE49-F238E27FC236}">
                <a16:creationId xmlns:a16="http://schemas.microsoft.com/office/drawing/2014/main" id="{25FCE169-4276-4005-8C82-CCC9C80C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461736"/>
            <a:ext cx="6675119" cy="186629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4BCC6-9C4C-496E-B6C7-7B8EAE2D0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155" y="730155"/>
            <a:ext cx="6090743" cy="14228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Informix Editions</a:t>
            </a:r>
          </a:p>
        </p:txBody>
      </p:sp>
      <p:sp>
        <p:nvSpPr>
          <p:cNvPr id="54" name="Rectangle 4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467575"/>
            <a:ext cx="2148840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990" y="471340"/>
            <a:ext cx="2148840" cy="1856689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76301"/>
            <a:ext cx="6675119" cy="3922777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1A6EA-A65E-4C4D-9F79-8BC8E637D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384" y="2717021"/>
            <a:ext cx="6034514" cy="341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No Cost Editions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sz="1600" b="1" dirty="0"/>
              <a:t>IBM Informix Developer Edition</a:t>
            </a:r>
          </a:p>
          <a:p>
            <a:pPr marL="857250" lvl="2" indent="-171450" algn="l">
              <a:buFont typeface="Wingdings" panose="05000000000000000000" pitchFamily="2" charset="2"/>
              <a:buChar char="Ø"/>
            </a:pPr>
            <a:r>
              <a:rPr lang="en-US" sz="1600" dirty="0"/>
              <a:t> Limits on RAM, CPU and Disk usage</a:t>
            </a:r>
          </a:p>
          <a:p>
            <a:pPr marL="857250" lvl="2" indent="-171450" algn="l">
              <a:buFont typeface="Wingdings" panose="05000000000000000000" pitchFamily="2" charset="2"/>
              <a:buChar char="Ø"/>
            </a:pPr>
            <a:r>
              <a:rPr lang="en-US" sz="1600" dirty="0"/>
              <a:t>Available on most systems</a:t>
            </a:r>
          </a:p>
          <a:p>
            <a:pPr marL="857250" lvl="2" indent="-171450" algn="l">
              <a:buFont typeface="Wingdings" panose="05000000000000000000" pitchFamily="2" charset="2"/>
              <a:buChar char="Ø"/>
            </a:pPr>
            <a:r>
              <a:rPr lang="en-US" sz="1600" dirty="0"/>
              <a:t>Not for production use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dirty="0"/>
              <a:t>    </a:t>
            </a:r>
            <a:r>
              <a:rPr lang="en-US" sz="1600" b="1" dirty="0"/>
              <a:t>IBM Informix Innovator-C Edition</a:t>
            </a:r>
          </a:p>
          <a:p>
            <a:pPr marL="857250" lvl="2" indent="-171450" algn="l">
              <a:buFont typeface="Wingdings" panose="05000000000000000000" pitchFamily="2" charset="2"/>
              <a:buChar char="Ø"/>
            </a:pPr>
            <a:r>
              <a:rPr lang="en-US" sz="1600" dirty="0"/>
              <a:t> No Replication</a:t>
            </a:r>
          </a:p>
          <a:p>
            <a:pPr marL="857250" lvl="2" indent="-171450" algn="l">
              <a:buFont typeface="Wingdings" panose="05000000000000000000" pitchFamily="2" charset="2"/>
              <a:buChar char="Ø"/>
            </a:pPr>
            <a:r>
              <a:rPr lang="en-US" sz="1600" dirty="0"/>
              <a:t>Limited to one 1 CPU and 2 GB of RAM</a:t>
            </a:r>
          </a:p>
          <a:p>
            <a:pPr marL="857250" lvl="2" indent="-171450" algn="l">
              <a:buFont typeface="Wingdings" panose="05000000000000000000" pitchFamily="2" charset="2"/>
              <a:buChar char="Ø"/>
            </a:pPr>
            <a:r>
              <a:rPr lang="en-US" sz="1600" dirty="0"/>
              <a:t>Free for use, no re-distribution allowed</a:t>
            </a:r>
          </a:p>
          <a:p>
            <a:pPr marL="857250" lvl="2" indent="-171450" algn="l">
              <a:buFont typeface="Wingdings" panose="05000000000000000000" pitchFamily="2" charset="2"/>
              <a:buChar char="Ø"/>
            </a:pPr>
            <a:r>
              <a:rPr lang="en-US" sz="1600" dirty="0"/>
              <a:t>Windows, (Intel) Linux and MAC only</a:t>
            </a:r>
          </a:p>
        </p:txBody>
      </p:sp>
      <p:sp>
        <p:nvSpPr>
          <p:cNvPr id="57" name="Rectangle 50">
            <a:extLst>
              <a:ext uri="{FF2B5EF4-FFF2-40B4-BE49-F238E27FC236}">
                <a16:creationId xmlns:a16="http://schemas.microsoft.com/office/drawing/2014/main" id="{01955DCA-E99D-4678-99DB-8075105C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2480956"/>
            <a:ext cx="4453128" cy="3922776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98F71A2A-6388-4263-967B-2A1BF569B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011" y="2697448"/>
            <a:ext cx="3493008" cy="34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8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2">
            <a:extLst>
              <a:ext uri="{FF2B5EF4-FFF2-40B4-BE49-F238E27FC236}">
                <a16:creationId xmlns:a16="http://schemas.microsoft.com/office/drawing/2014/main" id="{25FCE169-4276-4005-8C82-CCC9C80C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461736"/>
            <a:ext cx="6675119" cy="186629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4BCC6-9C4C-496E-B6C7-7B8EAE2D0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155" y="730155"/>
            <a:ext cx="6090743" cy="14228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Informix Editions</a:t>
            </a:r>
          </a:p>
        </p:txBody>
      </p:sp>
      <p:sp>
        <p:nvSpPr>
          <p:cNvPr id="54" name="Rectangle 4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467575"/>
            <a:ext cx="2148840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990" y="471340"/>
            <a:ext cx="2148840" cy="1856689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76301"/>
            <a:ext cx="6675119" cy="3922777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1A6EA-A65E-4C4D-9F79-8BC8E637D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384" y="2717021"/>
            <a:ext cx="6034514" cy="341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Purchase Editions</a:t>
            </a:r>
          </a:p>
          <a:p>
            <a:pPr marL="57150" indent="-285750" algn="l">
              <a:buFont typeface="Wingdings" panose="05000000000000000000" pitchFamily="2" charset="2"/>
              <a:buChar char="ü"/>
            </a:pPr>
            <a:r>
              <a:rPr lang="en-US" sz="1600" dirty="0"/>
              <a:t>   </a:t>
            </a:r>
            <a:r>
              <a:rPr lang="en-IN" sz="1600" b="1" dirty="0"/>
              <a:t>Express Edition </a:t>
            </a:r>
            <a:endParaRPr lang="en-US" sz="1600" b="1" dirty="0"/>
          </a:p>
          <a:p>
            <a:pPr marL="857250" lvl="2" indent="-171450" algn="l">
              <a:buFont typeface="Wingdings" panose="05000000000000000000" pitchFamily="2" charset="2"/>
              <a:buChar char="Ø"/>
            </a:pPr>
            <a:r>
              <a:rPr lang="en-US" sz="1600" dirty="0"/>
              <a:t> 4 cores, 8 GB RAM max, limits on licensing </a:t>
            </a:r>
          </a:p>
          <a:p>
            <a:pPr marL="857250" lvl="2" indent="-171450" algn="l">
              <a:buFont typeface="Wingdings" panose="05000000000000000000" pitchFamily="2" charset="2"/>
              <a:buChar char="Ø"/>
            </a:pPr>
            <a:r>
              <a:rPr lang="en-US" sz="1600" dirty="0"/>
              <a:t>Available on most systems</a:t>
            </a:r>
          </a:p>
          <a:p>
            <a:pPr marL="57150" indent="-285750" algn="l">
              <a:buFont typeface="Wingdings" panose="05000000000000000000" pitchFamily="2" charset="2"/>
              <a:buChar char="ü"/>
            </a:pPr>
            <a:r>
              <a:rPr lang="en-US" sz="1600" dirty="0"/>
              <a:t>   </a:t>
            </a:r>
            <a:r>
              <a:rPr lang="en-IN" sz="1600" b="1" dirty="0"/>
              <a:t>Workgroup Edition</a:t>
            </a:r>
            <a:endParaRPr lang="en-US" sz="1600" b="1" dirty="0"/>
          </a:p>
          <a:p>
            <a:pPr marL="857250" lvl="2" indent="-171450" algn="l">
              <a:buFont typeface="Wingdings" panose="05000000000000000000" pitchFamily="2" charset="2"/>
              <a:buChar char="Ø"/>
            </a:pPr>
            <a:r>
              <a:rPr lang="en-US" sz="1600" dirty="0"/>
              <a:t> 16 GB of RAM, Flexible Licensing</a:t>
            </a:r>
          </a:p>
          <a:p>
            <a:pPr marL="857250" lvl="2" indent="-171450" algn="l">
              <a:buFont typeface="Wingdings" panose="05000000000000000000" pitchFamily="2" charset="2"/>
              <a:buChar char="Ø"/>
            </a:pPr>
            <a:r>
              <a:rPr lang="en-US" sz="1600" dirty="0"/>
              <a:t>Available on most systems</a:t>
            </a:r>
          </a:p>
          <a:p>
            <a:pPr marL="57150" indent="-285750" algn="l">
              <a:buFont typeface="Wingdings" panose="05000000000000000000" pitchFamily="2" charset="2"/>
              <a:buChar char="ü"/>
            </a:pPr>
            <a:r>
              <a:rPr lang="en-US" sz="1600" dirty="0"/>
              <a:t>   </a:t>
            </a:r>
            <a:r>
              <a:rPr lang="en-IN" sz="1600" b="1" dirty="0"/>
              <a:t>Enterprise Edition</a:t>
            </a:r>
            <a:endParaRPr lang="en-US" sz="1600" b="1" dirty="0"/>
          </a:p>
          <a:p>
            <a:pPr marL="857250" lvl="2" indent="-171450" algn="l">
              <a:buFont typeface="Wingdings" panose="05000000000000000000" pitchFamily="2" charset="2"/>
              <a:buChar char="Ø"/>
            </a:pPr>
            <a:r>
              <a:rPr lang="en-US" sz="1600" dirty="0"/>
              <a:t> Licensed by resources on the server</a:t>
            </a:r>
          </a:p>
          <a:p>
            <a:pPr marL="857250" lvl="2" indent="-171450" algn="l">
              <a:buFont typeface="Wingdings" panose="05000000000000000000" pitchFamily="2" charset="2"/>
              <a:buChar char="Ø"/>
            </a:pPr>
            <a:r>
              <a:rPr lang="en-US" sz="1600" dirty="0"/>
              <a:t>Available for all of the listed </a:t>
            </a:r>
            <a:r>
              <a:rPr lang="en-US" sz="1600" dirty="0" err="1"/>
              <a:t>Oses</a:t>
            </a:r>
            <a:endParaRPr lang="en-US" sz="1600" dirty="0"/>
          </a:p>
          <a:p>
            <a:pPr marL="857250" lvl="2" indent="-171450" algn="l">
              <a:buFont typeface="Wingdings" panose="05000000000000000000" pitchFamily="2" charset="2"/>
              <a:buChar char="Ø"/>
            </a:pPr>
            <a:r>
              <a:rPr lang="en-US" sz="1600" dirty="0"/>
              <a:t>No software limits on RAM or </a:t>
            </a:r>
            <a:r>
              <a:rPr lang="en-IN" sz="1600" dirty="0"/>
              <a:t>resources</a:t>
            </a:r>
            <a:endParaRPr lang="en-US" sz="1600" dirty="0"/>
          </a:p>
        </p:txBody>
      </p:sp>
      <p:sp>
        <p:nvSpPr>
          <p:cNvPr id="57" name="Rectangle 50">
            <a:extLst>
              <a:ext uri="{FF2B5EF4-FFF2-40B4-BE49-F238E27FC236}">
                <a16:creationId xmlns:a16="http://schemas.microsoft.com/office/drawing/2014/main" id="{01955DCA-E99D-4678-99DB-8075105C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2480956"/>
            <a:ext cx="4453128" cy="3922776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98F71A2A-6388-4263-967B-2A1BF569B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011" y="2697448"/>
            <a:ext cx="3493008" cy="34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4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FCE169-4276-4005-8C82-CCC9C80C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461736"/>
            <a:ext cx="6675119" cy="186629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E225B-6562-4F09-AF92-621B879C0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155" y="730155"/>
            <a:ext cx="6090743" cy="14228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Licensing Metrics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467575"/>
            <a:ext cx="2148840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990" y="471340"/>
            <a:ext cx="2148840" cy="1856689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76301"/>
            <a:ext cx="6675119" cy="3922777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1A2C9-17A7-4F20-9065-7E0D34AE2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384" y="2717021"/>
            <a:ext cx="6034514" cy="341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Processor Value Unit (PVU)</a:t>
            </a:r>
          </a:p>
          <a:p>
            <a:pPr marL="1143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Authorized User Single Install (AUSI)</a:t>
            </a:r>
          </a:p>
          <a:p>
            <a:pPr marL="1143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Limited Use Virtual Server (LUVS)</a:t>
            </a:r>
          </a:p>
          <a:p>
            <a:pPr marL="1143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Limited Use Socket (LU Socket)</a:t>
            </a:r>
          </a:p>
          <a:p>
            <a:pPr algn="l"/>
            <a:r>
              <a:rPr lang="en-US" sz="2000" dirty="0"/>
              <a:t>    – Only for Informix Workgroup</a:t>
            </a:r>
          </a:p>
          <a:p>
            <a:pPr marL="1143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Authorized User (AU)</a:t>
            </a:r>
          </a:p>
          <a:p>
            <a:pPr algn="l"/>
            <a:r>
              <a:rPr lang="en-US" sz="2000" dirty="0"/>
              <a:t>    – Only for Informix Advanced Developer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955DCA-E99D-4678-99DB-8075105C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2480956"/>
            <a:ext cx="4453128" cy="3922776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arking Location">
            <a:extLst>
              <a:ext uri="{FF2B5EF4-FFF2-40B4-BE49-F238E27FC236}">
                <a16:creationId xmlns:a16="http://schemas.microsoft.com/office/drawing/2014/main" id="{0D76EB67-C55F-46F5-890D-F43707726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011" y="2697448"/>
            <a:ext cx="3493008" cy="34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9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1049-510B-4D38-BAD7-A286EBA7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Development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C664D9-2670-43B7-923F-E013CCD8E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682836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75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2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9BE53-0C50-4970-8980-EE6CD37BF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Informix Administration Tools</a:t>
            </a: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F4FA9-8DFF-49F7-BFEB-1B651F3AC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FEFFFF"/>
                </a:solidFill>
              </a:rPr>
              <a:t>• Open </a:t>
            </a:r>
            <a:r>
              <a:rPr lang="en-US">
                <a:solidFill>
                  <a:srgbClr val="FEFFFF"/>
                </a:solidFill>
              </a:rPr>
              <a:t>Admin Tool (OEM)</a:t>
            </a:r>
            <a:endParaRPr lang="en-US" dirty="0">
              <a:solidFill>
                <a:srgbClr val="FEFFFF"/>
              </a:solidFill>
            </a:endParaRPr>
          </a:p>
          <a:p>
            <a:pPr algn="l"/>
            <a:r>
              <a:rPr lang="en-US" dirty="0">
                <a:solidFill>
                  <a:srgbClr val="FEFFFF"/>
                </a:solidFill>
              </a:rPr>
              <a:t>• Server Studio (Third Party Tool-Good)</a:t>
            </a:r>
          </a:p>
          <a:p>
            <a:pPr algn="l"/>
            <a:r>
              <a:rPr lang="en-US" dirty="0">
                <a:solidFill>
                  <a:srgbClr val="FEFFFF"/>
                </a:solidFill>
              </a:rPr>
              <a:t>• Gollum (cognizant)</a:t>
            </a:r>
          </a:p>
          <a:p>
            <a:pPr algn="l"/>
            <a:r>
              <a:rPr lang="en-US" dirty="0">
                <a:solidFill>
                  <a:srgbClr val="FEFFFF"/>
                </a:solidFill>
              </a:rPr>
              <a:t>• Command line tool (</a:t>
            </a:r>
            <a:r>
              <a:rPr lang="en-US" dirty="0" err="1">
                <a:solidFill>
                  <a:srgbClr val="FEFFFF"/>
                </a:solidFill>
              </a:rPr>
              <a:t>onstat</a:t>
            </a:r>
            <a:r>
              <a:rPr lang="en-US" dirty="0">
                <a:solidFill>
                  <a:srgbClr val="FEFFFF"/>
                </a:solidFill>
              </a:rPr>
              <a:t>)</a:t>
            </a:r>
          </a:p>
          <a:p>
            <a:pPr algn="l"/>
            <a:r>
              <a:rPr lang="en-US" dirty="0">
                <a:solidFill>
                  <a:srgbClr val="FEFFFF"/>
                </a:solidFill>
              </a:rPr>
              <a:t>• Informix HQ (By HCL, Only 14.10.FC10)</a:t>
            </a:r>
          </a:p>
        </p:txBody>
      </p:sp>
    </p:spTree>
    <p:extLst>
      <p:ext uri="{BB962C8B-B14F-4D97-AF65-F5344CB8AC3E}">
        <p14:creationId xmlns:p14="http://schemas.microsoft.com/office/powerpoint/2010/main" val="124525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D520-3611-42EC-A5AC-057201FA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7" y="17462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Server and Instance Architecture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2D1D74-3266-473A-BC9F-A965F03A1420}"/>
              </a:ext>
            </a:extLst>
          </p:cNvPr>
          <p:cNvSpPr/>
          <p:nvPr/>
        </p:nvSpPr>
        <p:spPr>
          <a:xfrm>
            <a:off x="295275" y="1466850"/>
            <a:ext cx="11620500" cy="5026025"/>
          </a:xfrm>
          <a:prstGeom prst="rect">
            <a:avLst/>
          </a:prstGeom>
          <a:gradFill flip="none" rotWithShape="1">
            <a:gsLst>
              <a:gs pos="58500">
                <a:schemeClr val="bg1"/>
              </a:gs>
              <a:gs pos="38000">
                <a:srgbClr val="EBF3FA"/>
              </a:gs>
              <a:gs pos="79000">
                <a:srgbClr val="5F9DD6"/>
              </a:gs>
              <a:gs pos="0">
                <a:schemeClr val="accent5">
                  <a:lumMod val="0"/>
                  <a:lumOff val="100000"/>
                </a:schemeClr>
              </a:gs>
              <a:gs pos="0">
                <a:schemeClr val="accent5">
                  <a:lumMod val="100000"/>
                </a:schemeClr>
              </a:gs>
            </a:gsLst>
            <a:lin ang="2700000" scaled="1"/>
            <a:tileRect/>
          </a:gradFill>
          <a:ln w="38100">
            <a:solidFill>
              <a:schemeClr val="tx1"/>
            </a:solidFill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EA5DA3-FC89-482A-BFB0-2FD9D8B7830F}"/>
              </a:ext>
            </a:extLst>
          </p:cNvPr>
          <p:cNvSpPr/>
          <p:nvPr/>
        </p:nvSpPr>
        <p:spPr>
          <a:xfrm>
            <a:off x="704851" y="2419350"/>
            <a:ext cx="5303043" cy="269557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B8B979-2497-4D77-AD77-5B7E3E793930}"/>
              </a:ext>
            </a:extLst>
          </p:cNvPr>
          <p:cNvSpPr/>
          <p:nvPr/>
        </p:nvSpPr>
        <p:spPr>
          <a:xfrm>
            <a:off x="6322217" y="3429000"/>
            <a:ext cx="5164932" cy="2643185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9" name="Picture 48" descr="A picture containing blue, gambling house, room, dishware&#10;&#10;Description automatically generated">
            <a:extLst>
              <a:ext uri="{FF2B5EF4-FFF2-40B4-BE49-F238E27FC236}">
                <a16:creationId xmlns:a16="http://schemas.microsoft.com/office/drawing/2014/main" id="{C3AA5D47-8EAF-466E-BC19-D56ED7796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4851" y="2639612"/>
            <a:ext cx="1556148" cy="1556148"/>
          </a:xfrm>
          <a:prstGeom prst="rect">
            <a:avLst/>
          </a:prstGeom>
        </p:spPr>
      </p:pic>
      <p:pic>
        <p:nvPicPr>
          <p:cNvPr id="52" name="Picture 51" descr="A picture containing blue, gambling house, room, dishware&#10;&#10;Description automatically generated">
            <a:extLst>
              <a:ext uri="{FF2B5EF4-FFF2-40B4-BE49-F238E27FC236}">
                <a16:creationId xmlns:a16="http://schemas.microsoft.com/office/drawing/2014/main" id="{111F35F3-674A-4B06-AB11-5109F4572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6420" y="3268266"/>
            <a:ext cx="1482326" cy="1482326"/>
          </a:xfrm>
          <a:prstGeom prst="rect">
            <a:avLst/>
          </a:prstGeom>
        </p:spPr>
      </p:pic>
      <p:pic>
        <p:nvPicPr>
          <p:cNvPr id="54" name="Picture 53" descr="Database ">
            <a:extLst>
              <a:ext uri="{FF2B5EF4-FFF2-40B4-BE49-F238E27FC236}">
                <a16:creationId xmlns:a16="http://schemas.microsoft.com/office/drawing/2014/main" id="{658F7672-71C3-4D63-9E88-0F9D38B4FA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05575" y="3649853"/>
            <a:ext cx="1629970" cy="1629970"/>
          </a:xfrm>
          <a:prstGeom prst="rect">
            <a:avLst/>
          </a:prstGeom>
        </p:spPr>
      </p:pic>
      <p:pic>
        <p:nvPicPr>
          <p:cNvPr id="55" name="Picture 54" descr="Database ">
            <a:extLst>
              <a:ext uri="{FF2B5EF4-FFF2-40B4-BE49-F238E27FC236}">
                <a16:creationId xmlns:a16="http://schemas.microsoft.com/office/drawing/2014/main" id="{A293D494-A242-4118-BE61-E8DB65F7BA4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58437" y="4396969"/>
            <a:ext cx="1629970" cy="162997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073E6B1-D3F9-4132-9EBA-73F36E99CDB5}"/>
              </a:ext>
            </a:extLst>
          </p:cNvPr>
          <p:cNvSpPr txBox="1"/>
          <p:nvPr/>
        </p:nvSpPr>
        <p:spPr>
          <a:xfrm>
            <a:off x="4895850" y="1690686"/>
            <a:ext cx="260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DATABASE SERVER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5EF8D4-2AE5-4F88-8F0D-A6434A124207}"/>
              </a:ext>
            </a:extLst>
          </p:cNvPr>
          <p:cNvSpPr txBox="1"/>
          <p:nvPr/>
        </p:nvSpPr>
        <p:spPr>
          <a:xfrm>
            <a:off x="2466975" y="2639612"/>
            <a:ext cx="120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Instance</a:t>
            </a:r>
            <a:r>
              <a:rPr lang="en-IN" b="1" dirty="0"/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DE4DC0-2FD0-4CF3-BEDA-1EB5CC7C3D9B}"/>
              </a:ext>
            </a:extLst>
          </p:cNvPr>
          <p:cNvSpPr txBox="1"/>
          <p:nvPr/>
        </p:nvSpPr>
        <p:spPr>
          <a:xfrm>
            <a:off x="8304608" y="3649262"/>
            <a:ext cx="120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Instance</a:t>
            </a:r>
            <a:r>
              <a:rPr lang="en-IN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88A66118-7E67-4734-BDD3-B0C8EEF825F4}"/>
              </a:ext>
            </a:extLst>
          </p:cNvPr>
          <p:cNvSpPr/>
          <p:nvPr/>
        </p:nvSpPr>
        <p:spPr>
          <a:xfrm>
            <a:off x="4161242" y="2848056"/>
            <a:ext cx="1551659" cy="77536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D05EBA62-1C5F-412A-A323-7AA88DF9953B}"/>
              </a:ext>
            </a:extLst>
          </p:cNvPr>
          <p:cNvSpPr/>
          <p:nvPr/>
        </p:nvSpPr>
        <p:spPr>
          <a:xfrm>
            <a:off x="9705061" y="3878593"/>
            <a:ext cx="1551659" cy="775367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1535DBB-F074-4716-B9F2-2FB3F45FCF2F}"/>
              </a:ext>
            </a:extLst>
          </p:cNvPr>
          <p:cNvSpPr/>
          <p:nvPr/>
        </p:nvSpPr>
        <p:spPr>
          <a:xfrm>
            <a:off x="9672818" y="4892139"/>
            <a:ext cx="1551659" cy="775367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F5CA832C-B7FE-44F8-8801-BA55ADD3A9DA}"/>
              </a:ext>
            </a:extLst>
          </p:cNvPr>
          <p:cNvSpPr/>
          <p:nvPr/>
        </p:nvSpPr>
        <p:spPr>
          <a:xfrm>
            <a:off x="4135806" y="3893789"/>
            <a:ext cx="1551659" cy="77536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59477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67918C9B13494FADF77A9E9DF04DBE" ma:contentTypeVersion="11" ma:contentTypeDescription="Create a new document." ma:contentTypeScope="" ma:versionID="b481c2be90556e9a21e4a1f83659ccaa">
  <xsd:schema xmlns:xsd="http://www.w3.org/2001/XMLSchema" xmlns:xs="http://www.w3.org/2001/XMLSchema" xmlns:p="http://schemas.microsoft.com/office/2006/metadata/properties" xmlns:ns3="a8ff8915-39d5-42b4-a395-65c842f8b9b3" xmlns:ns4="1470198a-d9cb-4aa2-a411-4455b0b35a8e" targetNamespace="http://schemas.microsoft.com/office/2006/metadata/properties" ma:root="true" ma:fieldsID="9783c6d162d5f085c81d71115371bb79" ns3:_="" ns4:_="">
    <xsd:import namespace="a8ff8915-39d5-42b4-a395-65c842f8b9b3"/>
    <xsd:import namespace="1470198a-d9cb-4aa2-a411-4455b0b35a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f8915-39d5-42b4-a395-65c842f8b9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70198a-d9cb-4aa2-a411-4455b0b35a8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88B3CE-4AD5-4A0C-9F3F-16D825CB74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34B229-92AF-465F-B172-78616C4A04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ff8915-39d5-42b4-a395-65c842f8b9b3"/>
    <ds:schemaRef ds:uri="1470198a-d9cb-4aa2-a411-4455b0b35a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E5D8CD-104A-45F4-AE88-CF81FE7C62C2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1470198a-d9cb-4aa2-a411-4455b0b35a8e"/>
    <ds:schemaRef ds:uri="http://purl.org/dc/dcmitype/"/>
    <ds:schemaRef ds:uri="a8ff8915-39d5-42b4-a395-65c842f8b9b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Microsoft Office PowerPoint</Application>
  <PresentationFormat>Widescreen</PresentationFormat>
  <Paragraphs>192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Carlito</vt:lpstr>
      <vt:lpstr>Roboto</vt:lpstr>
      <vt:lpstr>Times New Roman</vt:lpstr>
      <vt:lpstr>Wingdings</vt:lpstr>
      <vt:lpstr>Office Theme</vt:lpstr>
      <vt:lpstr>Overview</vt:lpstr>
      <vt:lpstr>Informix Product History</vt:lpstr>
      <vt:lpstr>Informix Version Number</vt:lpstr>
      <vt:lpstr>Informix Editions</vt:lpstr>
      <vt:lpstr>Informix Editions</vt:lpstr>
      <vt:lpstr>Licensing Metrics</vt:lpstr>
      <vt:lpstr>Development Tools</vt:lpstr>
      <vt:lpstr>Informix Administration Tools</vt:lpstr>
      <vt:lpstr>Server and Instance Architecture </vt:lpstr>
      <vt:lpstr>Informix Architecture</vt:lpstr>
      <vt:lpstr>Instance</vt:lpstr>
      <vt:lpstr>SHARED MEMORY</vt:lpstr>
      <vt:lpstr>VIRTUAL PORTION</vt:lpstr>
      <vt:lpstr>MESSAGE PORTION</vt:lpstr>
      <vt:lpstr>DISK COMPONENT</vt:lpstr>
      <vt:lpstr>Informix Disk Space </vt:lpstr>
      <vt:lpstr>RAW vs Cooked Space</vt:lpstr>
      <vt:lpstr>Server Process</vt:lpstr>
      <vt:lpstr>Data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Pratap Singh, Raghvendra (Cognizant)</dc:creator>
  <cp:lastModifiedBy>Sulochana Vemula, Vodafone</cp:lastModifiedBy>
  <cp:revision>48</cp:revision>
  <dcterms:created xsi:type="dcterms:W3CDTF">2022-01-27T09:59:11Z</dcterms:created>
  <dcterms:modified xsi:type="dcterms:W3CDTF">2023-02-28T12:20:51Z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0x010100DD67918C9B13494FADF77A9E9DF04DBE</vt:lpwstr>
  </property>
  <property fmtid="{D5CDD505-2E9C-101B-9397-08002B2CF9AE}" pid="3" name="MSIP_Label_0359f705-2ba0-454b-9cfc-6ce5bcaac040_Enabled">
    <vt:lpwstr>true</vt:lpwstr>
  </property>
  <property fmtid="{D5CDD505-2E9C-101B-9397-08002B2CF9AE}" pid="4" name="MSIP_Label_0359f705-2ba0-454b-9cfc-6ce5bcaac040_SetDate">
    <vt:lpwstr>2023-02-17T10:29:47Z</vt:lpwstr>
  </property>
  <property fmtid="{D5CDD505-2E9C-101B-9397-08002B2CF9AE}" pid="5" name="MSIP_Label_0359f705-2ba0-454b-9cfc-6ce5bcaac040_Method">
    <vt:lpwstr>Standard</vt:lpwstr>
  </property>
  <property fmtid="{D5CDD505-2E9C-101B-9397-08002B2CF9AE}" pid="6" name="MSIP_Label_0359f705-2ba0-454b-9cfc-6ce5bcaac040_Name">
    <vt:lpwstr>0359f705-2ba0-454b-9cfc-6ce5bcaac040</vt:lpwstr>
  </property>
  <property fmtid="{D5CDD505-2E9C-101B-9397-08002B2CF9AE}" pid="7" name="MSIP_Label_0359f705-2ba0-454b-9cfc-6ce5bcaac040_SiteId">
    <vt:lpwstr>68283f3b-8487-4c86-adb3-a5228f18b893</vt:lpwstr>
  </property>
  <property fmtid="{D5CDD505-2E9C-101B-9397-08002B2CF9AE}" pid="8" name="MSIP_Label_0359f705-2ba0-454b-9cfc-6ce5bcaac040_ActionId">
    <vt:lpwstr>7bc81f8b-e7b5-48a3-8816-b29f124b462e</vt:lpwstr>
  </property>
  <property fmtid="{D5CDD505-2E9C-101B-9397-08002B2CF9AE}" pid="9" name="MSIP_Label_0359f705-2ba0-454b-9cfc-6ce5bcaac040_ContentBits">
    <vt:lpwstr>2</vt:lpwstr>
  </property>
</Properties>
</file>