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81" r:id="rId6"/>
    <p:sldId id="283" r:id="rId7"/>
    <p:sldId id="309" r:id="rId8"/>
    <p:sldId id="310" r:id="rId9"/>
    <p:sldId id="282" r:id="rId10"/>
    <p:sldId id="285" r:id="rId11"/>
    <p:sldId id="311" r:id="rId12"/>
    <p:sldId id="284" r:id="rId13"/>
    <p:sldId id="287" r:id="rId14"/>
    <p:sldId id="289" r:id="rId15"/>
    <p:sldId id="288" r:id="rId16"/>
    <p:sldId id="291" r:id="rId17"/>
    <p:sldId id="294" r:id="rId18"/>
    <p:sldId id="292" r:id="rId19"/>
    <p:sldId id="293" r:id="rId20"/>
    <p:sldId id="295" r:id="rId21"/>
    <p:sldId id="297" r:id="rId22"/>
    <p:sldId id="298" r:id="rId23"/>
    <p:sldId id="299" r:id="rId24"/>
    <p:sldId id="306" r:id="rId25"/>
    <p:sldId id="305" r:id="rId26"/>
    <p:sldId id="304" r:id="rId27"/>
    <p:sldId id="303" r:id="rId28"/>
    <p:sldId id="302" r:id="rId29"/>
    <p:sldId id="301" r:id="rId30"/>
    <p:sldId id="300" r:id="rId31"/>
    <p:sldId id="307"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B45169-15AB-4913-9223-E71C8C070A81}">
          <p14:sldIdLst>
            <p14:sldId id="256"/>
            <p14:sldId id="281"/>
            <p14:sldId id="283"/>
            <p14:sldId id="309"/>
            <p14:sldId id="310"/>
            <p14:sldId id="282"/>
            <p14:sldId id="285"/>
            <p14:sldId id="311"/>
            <p14:sldId id="284"/>
            <p14:sldId id="287"/>
            <p14:sldId id="289"/>
          </p14:sldIdLst>
        </p14:section>
        <p14:section name="GUI Mode" id="{51DFDFDD-0ABB-4986-8902-ACA35547E1BB}">
          <p14:sldIdLst>
            <p14:sldId id="288"/>
            <p14:sldId id="291"/>
            <p14:sldId id="294"/>
            <p14:sldId id="292"/>
            <p14:sldId id="293"/>
            <p14:sldId id="295"/>
            <p14:sldId id="297"/>
            <p14:sldId id="298"/>
            <p14:sldId id="299"/>
            <p14:sldId id="306"/>
            <p14:sldId id="305"/>
            <p14:sldId id="304"/>
            <p14:sldId id="303"/>
            <p14:sldId id="302"/>
            <p14:sldId id="301"/>
            <p14:sldId id="300"/>
            <p14:sldId id="307"/>
          </p14:sldIdLst>
        </p14:section>
        <p14:section name="Slient Mode" id="{44208F09-A4C3-4ACF-B97A-2E6453E1FB59}">
          <p14:sldIdLst>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7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vendra Singh, Vodafone" userId="fff4c2de-8ece-4c3b-b5ab-e50ccb8f3a6f" providerId="ADAL" clId="{54D64937-1C8D-4271-B674-C367787417F9}"/>
    <pc:docChg chg="modSld">
      <pc:chgData name="Raghvendra Singh, Vodafone" userId="fff4c2de-8ece-4c3b-b5ab-e50ccb8f3a6f" providerId="ADAL" clId="{54D64937-1C8D-4271-B674-C367787417F9}" dt="2023-02-20T13:36:07.465" v="0" actId="20577"/>
      <pc:docMkLst>
        <pc:docMk/>
      </pc:docMkLst>
      <pc:sldChg chg="modSp mod">
        <pc:chgData name="Raghvendra Singh, Vodafone" userId="fff4c2de-8ece-4c3b-b5ab-e50ccb8f3a6f" providerId="ADAL" clId="{54D64937-1C8D-4271-B674-C367787417F9}" dt="2023-02-20T13:36:07.465" v="0" actId="20577"/>
        <pc:sldMkLst>
          <pc:docMk/>
          <pc:sldMk cId="2037938233" sldId="256"/>
        </pc:sldMkLst>
        <pc:spChg chg="mod">
          <ac:chgData name="Raghvendra Singh, Vodafone" userId="fff4c2de-8ece-4c3b-b5ab-e50ccb8f3a6f" providerId="ADAL" clId="{54D64937-1C8D-4271-B674-C367787417F9}" dt="2023-02-20T13:36:07.465" v="0" actId="20577"/>
          <ac:spMkLst>
            <pc:docMk/>
            <pc:sldMk cId="2037938233" sldId="256"/>
            <ac:spMk id="3" creationId="{46E3911E-F686-48CF-9C00-D4A29417D3E2}"/>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5BFA6-CBA7-40BB-8EA8-90DCCFCB59F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AFA46F1-8288-4116-A981-2977D0533797}">
      <dgm:prSet/>
      <dgm:spPr/>
      <dgm:t>
        <a:bodyPr/>
        <a:lstStyle/>
        <a:p>
          <a:pPr>
            <a:lnSpc>
              <a:spcPct val="100000"/>
            </a:lnSpc>
          </a:pPr>
          <a:r>
            <a:rPr lang="en-IN"/>
            <a:t>Typical installation</a:t>
          </a:r>
          <a:endParaRPr lang="en-US"/>
        </a:p>
      </dgm:t>
    </dgm:pt>
    <dgm:pt modelId="{46FA2440-4BA8-4BB5-BBDA-666A8CF6884C}" type="parTrans" cxnId="{6B4D4362-DDCB-4CDB-BF9E-06C7A28E286D}">
      <dgm:prSet/>
      <dgm:spPr/>
      <dgm:t>
        <a:bodyPr/>
        <a:lstStyle/>
        <a:p>
          <a:endParaRPr lang="en-US"/>
        </a:p>
      </dgm:t>
    </dgm:pt>
    <dgm:pt modelId="{70971C86-DA72-400C-80EF-AA07AA41B68F}" type="sibTrans" cxnId="{6B4D4362-DDCB-4CDB-BF9E-06C7A28E286D}">
      <dgm:prSet/>
      <dgm:spPr/>
      <dgm:t>
        <a:bodyPr/>
        <a:lstStyle/>
        <a:p>
          <a:endParaRPr lang="en-US"/>
        </a:p>
      </dgm:t>
    </dgm:pt>
    <dgm:pt modelId="{0D60E179-3E33-4AC9-8AC8-17913EBD6FD2}">
      <dgm:prSet/>
      <dgm:spPr/>
      <dgm:t>
        <a:bodyPr/>
        <a:lstStyle/>
        <a:p>
          <a:pPr>
            <a:lnSpc>
              <a:spcPct val="100000"/>
            </a:lnSpc>
          </a:pPr>
          <a:r>
            <a:rPr lang="en-US"/>
            <a:t>Recommended. You install the database server with all associated components, IBM® Informix Client Software Development Kit, and the IBM Informix JDBC Driver.</a:t>
          </a:r>
          <a:endParaRPr lang="en-US" dirty="0"/>
        </a:p>
      </dgm:t>
    </dgm:pt>
    <dgm:pt modelId="{C2A6B3D7-D879-4F5D-BDBE-E21B0C6EECEE}" type="parTrans" cxnId="{E19EA618-A31C-418F-BDB1-A2C4A333D208}">
      <dgm:prSet/>
      <dgm:spPr/>
      <dgm:t>
        <a:bodyPr/>
        <a:lstStyle/>
        <a:p>
          <a:endParaRPr lang="en-US"/>
        </a:p>
      </dgm:t>
    </dgm:pt>
    <dgm:pt modelId="{367532F1-012F-4DC5-BDDC-7D90CB184E86}" type="sibTrans" cxnId="{E19EA618-A31C-418F-BDB1-A2C4A333D208}">
      <dgm:prSet/>
      <dgm:spPr/>
      <dgm:t>
        <a:bodyPr/>
        <a:lstStyle/>
        <a:p>
          <a:endParaRPr lang="en-US"/>
        </a:p>
      </dgm:t>
    </dgm:pt>
    <dgm:pt modelId="{0EE4E45E-B3CB-4CE7-AC4F-394D4F0F2731}">
      <dgm:prSet/>
      <dgm:spPr/>
      <dgm:t>
        <a:bodyPr/>
        <a:lstStyle/>
        <a:p>
          <a:pPr>
            <a:lnSpc>
              <a:spcPct val="100000"/>
            </a:lnSpc>
          </a:pPr>
          <a:r>
            <a:rPr lang="en-IN"/>
            <a:t>Custom installation</a:t>
          </a:r>
          <a:endParaRPr lang="en-US"/>
        </a:p>
      </dgm:t>
    </dgm:pt>
    <dgm:pt modelId="{E0C07728-92D3-40BA-8D4C-E51CA56EAF8F}" type="parTrans" cxnId="{AB4F548F-994B-4CF5-B6C2-CA38E846B479}">
      <dgm:prSet/>
      <dgm:spPr/>
      <dgm:t>
        <a:bodyPr/>
        <a:lstStyle/>
        <a:p>
          <a:endParaRPr lang="en-US"/>
        </a:p>
      </dgm:t>
    </dgm:pt>
    <dgm:pt modelId="{B970B367-49F5-4396-8240-8427A9431E44}" type="sibTrans" cxnId="{AB4F548F-994B-4CF5-B6C2-CA38E846B479}">
      <dgm:prSet/>
      <dgm:spPr/>
      <dgm:t>
        <a:bodyPr/>
        <a:lstStyle/>
        <a:p>
          <a:endParaRPr lang="en-US"/>
        </a:p>
      </dgm:t>
    </dgm:pt>
    <dgm:pt modelId="{F92D0EBB-A16E-425E-B3CA-005ABFF5032B}">
      <dgm:prSet/>
      <dgm:spPr/>
      <dgm:t>
        <a:bodyPr/>
        <a:lstStyle/>
        <a:p>
          <a:pPr>
            <a:lnSpc>
              <a:spcPct val="100000"/>
            </a:lnSpc>
          </a:pPr>
          <a:r>
            <a:rPr lang="en-US"/>
            <a:t>You can choose which client products to install. You can minimize the size of the database server on disk by excluding unneeded features and products.</a:t>
          </a:r>
          <a:endParaRPr lang="en-US" dirty="0"/>
        </a:p>
      </dgm:t>
    </dgm:pt>
    <dgm:pt modelId="{3D2E260C-E3F2-4660-BDD8-20E3AF5112EA}" type="parTrans" cxnId="{894281E2-95D3-4C85-9789-E8BE1BE5F169}">
      <dgm:prSet/>
      <dgm:spPr/>
      <dgm:t>
        <a:bodyPr/>
        <a:lstStyle/>
        <a:p>
          <a:endParaRPr lang="en-US"/>
        </a:p>
      </dgm:t>
    </dgm:pt>
    <dgm:pt modelId="{DDEE63F2-F935-4725-9A97-E8AEF5587307}" type="sibTrans" cxnId="{894281E2-95D3-4C85-9789-E8BE1BE5F169}">
      <dgm:prSet/>
      <dgm:spPr/>
      <dgm:t>
        <a:bodyPr/>
        <a:lstStyle/>
        <a:p>
          <a:endParaRPr lang="en-US"/>
        </a:p>
      </dgm:t>
    </dgm:pt>
    <dgm:pt modelId="{D3ACA2DD-4ADA-4675-8CC8-DD09FC711FEC}">
      <dgm:prSet/>
      <dgm:spPr/>
      <dgm:t>
        <a:bodyPr/>
        <a:lstStyle/>
        <a:p>
          <a:pPr>
            <a:lnSpc>
              <a:spcPct val="100000"/>
            </a:lnSpc>
          </a:pPr>
          <a:r>
            <a:rPr lang="en-IN"/>
            <a:t>Legacy installation</a:t>
          </a:r>
          <a:endParaRPr lang="en-US"/>
        </a:p>
      </dgm:t>
    </dgm:pt>
    <dgm:pt modelId="{A1C35719-EADE-424E-8007-BC1998D7A2B9}" type="parTrans" cxnId="{61023C73-2657-445F-B549-95214B7544A2}">
      <dgm:prSet/>
      <dgm:spPr/>
      <dgm:t>
        <a:bodyPr/>
        <a:lstStyle/>
        <a:p>
          <a:endParaRPr lang="en-US"/>
        </a:p>
      </dgm:t>
    </dgm:pt>
    <dgm:pt modelId="{85243CCD-AF52-4675-B16B-C73D9DE26FEC}" type="sibTrans" cxnId="{61023C73-2657-445F-B549-95214B7544A2}">
      <dgm:prSet/>
      <dgm:spPr/>
      <dgm:t>
        <a:bodyPr/>
        <a:lstStyle/>
        <a:p>
          <a:endParaRPr lang="en-US"/>
        </a:p>
      </dgm:t>
    </dgm:pt>
    <dgm:pt modelId="{EFA62079-F5FD-4D25-8D3B-70F15F1FC7A7}">
      <dgm:prSet/>
      <dgm:spPr/>
      <dgm:t>
        <a:bodyPr/>
        <a:lstStyle/>
        <a:p>
          <a:pPr>
            <a:lnSpc>
              <a:spcPct val="100000"/>
            </a:lnSpc>
          </a:pPr>
          <a:r>
            <a:rPr lang="en-US" b="0" i="0"/>
            <a:t>You have the same options as a custom installation, plus the product files are extracted to create a script-based non-interactive installation.</a:t>
          </a:r>
          <a:endParaRPr lang="en-US" dirty="0"/>
        </a:p>
      </dgm:t>
    </dgm:pt>
    <dgm:pt modelId="{F3BEF3AE-EEAA-4A5E-BEAC-30CDC9ED0CE2}" type="parTrans" cxnId="{9702F243-DC58-4B29-BA8B-1FCC68DC5473}">
      <dgm:prSet/>
      <dgm:spPr/>
      <dgm:t>
        <a:bodyPr/>
        <a:lstStyle/>
        <a:p>
          <a:endParaRPr lang="en-US"/>
        </a:p>
      </dgm:t>
    </dgm:pt>
    <dgm:pt modelId="{F49C0CDC-BFD9-4EA6-9BDF-FBCDE4DA7FE8}" type="sibTrans" cxnId="{9702F243-DC58-4B29-BA8B-1FCC68DC5473}">
      <dgm:prSet/>
      <dgm:spPr/>
      <dgm:t>
        <a:bodyPr/>
        <a:lstStyle/>
        <a:p>
          <a:endParaRPr lang="en-US"/>
        </a:p>
      </dgm:t>
    </dgm:pt>
    <dgm:pt modelId="{0D223B88-109C-4748-B903-4A45D965F157}">
      <dgm:prSet/>
      <dgm:spPr/>
      <dgm:t>
        <a:bodyPr/>
        <a:lstStyle/>
        <a:p>
          <a:pPr>
            <a:lnSpc>
              <a:spcPct val="100000"/>
            </a:lnSpc>
          </a:pPr>
          <a:r>
            <a:rPr lang="en-IN"/>
            <a:t>RPM installation</a:t>
          </a:r>
          <a:endParaRPr lang="en-US"/>
        </a:p>
      </dgm:t>
    </dgm:pt>
    <dgm:pt modelId="{EC1928EB-8D7E-409B-95FF-F5A5027933C0}" type="parTrans" cxnId="{0C972CD5-A792-4A4B-B056-CB603818CBA9}">
      <dgm:prSet/>
      <dgm:spPr/>
      <dgm:t>
        <a:bodyPr/>
        <a:lstStyle/>
        <a:p>
          <a:endParaRPr lang="en-US"/>
        </a:p>
      </dgm:t>
    </dgm:pt>
    <dgm:pt modelId="{CF3DFB32-2162-424C-8CB1-975C11A9793D}" type="sibTrans" cxnId="{0C972CD5-A792-4A4B-B056-CB603818CBA9}">
      <dgm:prSet/>
      <dgm:spPr/>
      <dgm:t>
        <a:bodyPr/>
        <a:lstStyle/>
        <a:p>
          <a:endParaRPr lang="en-US"/>
        </a:p>
      </dgm:t>
    </dgm:pt>
    <dgm:pt modelId="{C7281C20-581B-4480-B3CE-A1B2C6DD3A62}">
      <dgm:prSet/>
      <dgm:spPr/>
      <dgm:t>
        <a:bodyPr/>
        <a:lstStyle/>
        <a:p>
          <a:pPr>
            <a:lnSpc>
              <a:spcPct val="100000"/>
            </a:lnSpc>
          </a:pPr>
          <a:r>
            <a:rPr lang="en-US" b="0" i="0"/>
            <a:t>You have the same options as a custom installation, plus an RPM image is generated to create an RPM non-interactive installation.</a:t>
          </a:r>
          <a:endParaRPr lang="en-US" dirty="0"/>
        </a:p>
      </dgm:t>
    </dgm:pt>
    <dgm:pt modelId="{3E7C5C7C-71B8-4148-A13E-8007F7766602}" type="parTrans" cxnId="{77EF65BE-DF3B-4E47-9DCA-1D7936F0D280}">
      <dgm:prSet/>
      <dgm:spPr/>
      <dgm:t>
        <a:bodyPr/>
        <a:lstStyle/>
        <a:p>
          <a:endParaRPr lang="en-US"/>
        </a:p>
      </dgm:t>
    </dgm:pt>
    <dgm:pt modelId="{ECCC6B26-0337-49C7-96E0-7520F96B3549}" type="sibTrans" cxnId="{77EF65BE-DF3B-4E47-9DCA-1D7936F0D280}">
      <dgm:prSet/>
      <dgm:spPr/>
      <dgm:t>
        <a:bodyPr/>
        <a:lstStyle/>
        <a:p>
          <a:endParaRPr lang="en-US"/>
        </a:p>
      </dgm:t>
    </dgm:pt>
    <dgm:pt modelId="{53A3FA63-FD11-4069-9896-6AE323A178DD}" type="pres">
      <dgm:prSet presAssocID="{79D5BFA6-CBA7-40BB-8EA8-90DCCFCB59F8}" presName="root" presStyleCnt="0">
        <dgm:presLayoutVars>
          <dgm:dir/>
          <dgm:resizeHandles val="exact"/>
        </dgm:presLayoutVars>
      </dgm:prSet>
      <dgm:spPr/>
    </dgm:pt>
    <dgm:pt modelId="{1980699E-DF61-46E4-AD60-0786C339F5CC}" type="pres">
      <dgm:prSet presAssocID="{8AFA46F1-8288-4116-A981-2977D0533797}" presName="compNode" presStyleCnt="0"/>
      <dgm:spPr/>
    </dgm:pt>
    <dgm:pt modelId="{991762C7-6267-468D-B22F-76A70DE1A318}" type="pres">
      <dgm:prSet presAssocID="{8AFA46F1-8288-4116-A981-2977D0533797}" presName="bgRect" presStyleLbl="bgShp" presStyleIdx="0" presStyleCnt="4"/>
      <dgm:spPr/>
    </dgm:pt>
    <dgm:pt modelId="{7B0D2964-AE26-4B03-A347-3DBDEA57559B}" type="pres">
      <dgm:prSet presAssocID="{8AFA46F1-8288-4116-A981-2977D053379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BFF37D81-4C01-4010-9685-5012E2C91F48}" type="pres">
      <dgm:prSet presAssocID="{8AFA46F1-8288-4116-A981-2977D0533797}" presName="spaceRect" presStyleCnt="0"/>
      <dgm:spPr/>
    </dgm:pt>
    <dgm:pt modelId="{F57AD364-A763-48BD-93CE-5E0AA332E83A}" type="pres">
      <dgm:prSet presAssocID="{8AFA46F1-8288-4116-A981-2977D0533797}" presName="parTx" presStyleLbl="revTx" presStyleIdx="0" presStyleCnt="8">
        <dgm:presLayoutVars>
          <dgm:chMax val="0"/>
          <dgm:chPref val="0"/>
        </dgm:presLayoutVars>
      </dgm:prSet>
      <dgm:spPr/>
    </dgm:pt>
    <dgm:pt modelId="{173C9469-7315-4CF7-B499-B8C10491A0F7}" type="pres">
      <dgm:prSet presAssocID="{8AFA46F1-8288-4116-A981-2977D0533797}" presName="desTx" presStyleLbl="revTx" presStyleIdx="1" presStyleCnt="8">
        <dgm:presLayoutVars/>
      </dgm:prSet>
      <dgm:spPr/>
    </dgm:pt>
    <dgm:pt modelId="{7376564A-EBA4-4A11-897A-D0A06A0A8511}" type="pres">
      <dgm:prSet presAssocID="{70971C86-DA72-400C-80EF-AA07AA41B68F}" presName="sibTrans" presStyleCnt="0"/>
      <dgm:spPr/>
    </dgm:pt>
    <dgm:pt modelId="{BAFE8EEA-5ACF-41C7-AC9F-C3119DCB09CA}" type="pres">
      <dgm:prSet presAssocID="{0EE4E45E-B3CB-4CE7-AC4F-394D4F0F2731}" presName="compNode" presStyleCnt="0"/>
      <dgm:spPr/>
    </dgm:pt>
    <dgm:pt modelId="{E17F407F-7C19-468A-A63F-B789BD4A1006}" type="pres">
      <dgm:prSet presAssocID="{0EE4E45E-B3CB-4CE7-AC4F-394D4F0F2731}" presName="bgRect" presStyleLbl="bgShp" presStyleIdx="1" presStyleCnt="4"/>
      <dgm:spPr/>
    </dgm:pt>
    <dgm:pt modelId="{1A56393D-1AF0-4773-BAD5-5A19A021EFDA}" type="pres">
      <dgm:prSet presAssocID="{0EE4E45E-B3CB-4CE7-AC4F-394D4F0F273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C185B6F8-6BCD-4A93-A480-F0D5AE6E34B1}" type="pres">
      <dgm:prSet presAssocID="{0EE4E45E-B3CB-4CE7-AC4F-394D4F0F2731}" presName="spaceRect" presStyleCnt="0"/>
      <dgm:spPr/>
    </dgm:pt>
    <dgm:pt modelId="{ED927C51-5F6C-4B9D-BE5F-5A2CF3435EF6}" type="pres">
      <dgm:prSet presAssocID="{0EE4E45E-B3CB-4CE7-AC4F-394D4F0F2731}" presName="parTx" presStyleLbl="revTx" presStyleIdx="2" presStyleCnt="8">
        <dgm:presLayoutVars>
          <dgm:chMax val="0"/>
          <dgm:chPref val="0"/>
        </dgm:presLayoutVars>
      </dgm:prSet>
      <dgm:spPr/>
    </dgm:pt>
    <dgm:pt modelId="{7C1F72D9-187B-405A-880F-DECBF60D4D80}" type="pres">
      <dgm:prSet presAssocID="{0EE4E45E-B3CB-4CE7-AC4F-394D4F0F2731}" presName="desTx" presStyleLbl="revTx" presStyleIdx="3" presStyleCnt="8">
        <dgm:presLayoutVars/>
      </dgm:prSet>
      <dgm:spPr/>
    </dgm:pt>
    <dgm:pt modelId="{BFED4A88-ADDD-427B-B58D-7991E3C2ADBC}" type="pres">
      <dgm:prSet presAssocID="{B970B367-49F5-4396-8240-8427A9431E44}" presName="sibTrans" presStyleCnt="0"/>
      <dgm:spPr/>
    </dgm:pt>
    <dgm:pt modelId="{3447DF7A-4065-436E-8F63-285D80B5225C}" type="pres">
      <dgm:prSet presAssocID="{D3ACA2DD-4ADA-4675-8CC8-DD09FC711FEC}" presName="compNode" presStyleCnt="0"/>
      <dgm:spPr/>
    </dgm:pt>
    <dgm:pt modelId="{65288AC6-D57D-4516-8CC9-DCB752A01EF5}" type="pres">
      <dgm:prSet presAssocID="{D3ACA2DD-4ADA-4675-8CC8-DD09FC711FEC}" presName="bgRect" presStyleLbl="bgShp" presStyleIdx="2" presStyleCnt="4"/>
      <dgm:spPr/>
    </dgm:pt>
    <dgm:pt modelId="{6668DDE7-349B-49B0-AA17-A83985AB81C3}" type="pres">
      <dgm:prSet presAssocID="{D3ACA2DD-4ADA-4675-8CC8-DD09FC711F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88829023-920E-4DE6-8165-01DD80C02C3C}" type="pres">
      <dgm:prSet presAssocID="{D3ACA2DD-4ADA-4675-8CC8-DD09FC711FEC}" presName="spaceRect" presStyleCnt="0"/>
      <dgm:spPr/>
    </dgm:pt>
    <dgm:pt modelId="{F97AFBC1-94AD-445F-A9CD-7678EF82D6DF}" type="pres">
      <dgm:prSet presAssocID="{D3ACA2DD-4ADA-4675-8CC8-DD09FC711FEC}" presName="parTx" presStyleLbl="revTx" presStyleIdx="4" presStyleCnt="8">
        <dgm:presLayoutVars>
          <dgm:chMax val="0"/>
          <dgm:chPref val="0"/>
        </dgm:presLayoutVars>
      </dgm:prSet>
      <dgm:spPr/>
    </dgm:pt>
    <dgm:pt modelId="{74FA0A08-7504-4478-9E51-665FC07D8F0A}" type="pres">
      <dgm:prSet presAssocID="{D3ACA2DD-4ADA-4675-8CC8-DD09FC711FEC}" presName="desTx" presStyleLbl="revTx" presStyleIdx="5" presStyleCnt="8">
        <dgm:presLayoutVars/>
      </dgm:prSet>
      <dgm:spPr/>
    </dgm:pt>
    <dgm:pt modelId="{3B5FBBBD-3028-4C8B-89FF-9D023859A23E}" type="pres">
      <dgm:prSet presAssocID="{85243CCD-AF52-4675-B16B-C73D9DE26FEC}" presName="sibTrans" presStyleCnt="0"/>
      <dgm:spPr/>
    </dgm:pt>
    <dgm:pt modelId="{27E5A65F-02B3-4D72-85EF-7B33B070D45A}" type="pres">
      <dgm:prSet presAssocID="{0D223B88-109C-4748-B903-4A45D965F157}" presName="compNode" presStyleCnt="0"/>
      <dgm:spPr/>
    </dgm:pt>
    <dgm:pt modelId="{8F89FCEE-CE97-4F09-A2B4-DF1C88509CC9}" type="pres">
      <dgm:prSet presAssocID="{0D223B88-109C-4748-B903-4A45D965F157}" presName="bgRect" presStyleLbl="bgShp" presStyleIdx="3" presStyleCnt="4"/>
      <dgm:spPr/>
    </dgm:pt>
    <dgm:pt modelId="{975A7E77-7854-4ABC-995B-EADB86DBE4D0}" type="pres">
      <dgm:prSet presAssocID="{0D223B88-109C-4748-B903-4A45D965F1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ingle gear"/>
        </a:ext>
      </dgm:extLst>
    </dgm:pt>
    <dgm:pt modelId="{66BCDB63-3231-40F4-A432-BEE3790B9CDA}" type="pres">
      <dgm:prSet presAssocID="{0D223B88-109C-4748-B903-4A45D965F157}" presName="spaceRect" presStyleCnt="0"/>
      <dgm:spPr/>
    </dgm:pt>
    <dgm:pt modelId="{2ED08849-0577-4C82-9B79-9C3F342D23CC}" type="pres">
      <dgm:prSet presAssocID="{0D223B88-109C-4748-B903-4A45D965F157}" presName="parTx" presStyleLbl="revTx" presStyleIdx="6" presStyleCnt="8">
        <dgm:presLayoutVars>
          <dgm:chMax val="0"/>
          <dgm:chPref val="0"/>
        </dgm:presLayoutVars>
      </dgm:prSet>
      <dgm:spPr/>
    </dgm:pt>
    <dgm:pt modelId="{9C97E1A3-E3FD-4113-8B7F-8E9780B9EBA1}" type="pres">
      <dgm:prSet presAssocID="{0D223B88-109C-4748-B903-4A45D965F157}" presName="desTx" presStyleLbl="revTx" presStyleIdx="7" presStyleCnt="8">
        <dgm:presLayoutVars/>
      </dgm:prSet>
      <dgm:spPr/>
    </dgm:pt>
  </dgm:ptLst>
  <dgm:cxnLst>
    <dgm:cxn modelId="{E19EA618-A31C-418F-BDB1-A2C4A333D208}" srcId="{8AFA46F1-8288-4116-A981-2977D0533797}" destId="{0D60E179-3E33-4AC9-8AC8-17913EBD6FD2}" srcOrd="0" destOrd="0" parTransId="{C2A6B3D7-D879-4F5D-BDBE-E21B0C6EECEE}" sibTransId="{367532F1-012F-4DC5-BDDC-7D90CB184E86}"/>
    <dgm:cxn modelId="{3052463D-F847-4C8C-95F2-F4035C76AAF2}" type="presOf" srcId="{0D60E179-3E33-4AC9-8AC8-17913EBD6FD2}" destId="{173C9469-7315-4CF7-B499-B8C10491A0F7}" srcOrd="0" destOrd="0" presId="urn:microsoft.com/office/officeart/2018/2/layout/IconVerticalSolidList"/>
    <dgm:cxn modelId="{6B4D4362-DDCB-4CDB-BF9E-06C7A28E286D}" srcId="{79D5BFA6-CBA7-40BB-8EA8-90DCCFCB59F8}" destId="{8AFA46F1-8288-4116-A981-2977D0533797}" srcOrd="0" destOrd="0" parTransId="{46FA2440-4BA8-4BB5-BBDA-666A8CF6884C}" sibTransId="{70971C86-DA72-400C-80EF-AA07AA41B68F}"/>
    <dgm:cxn modelId="{9702F243-DC58-4B29-BA8B-1FCC68DC5473}" srcId="{D3ACA2DD-4ADA-4675-8CC8-DD09FC711FEC}" destId="{EFA62079-F5FD-4D25-8D3B-70F15F1FC7A7}" srcOrd="0" destOrd="0" parTransId="{F3BEF3AE-EEAA-4A5E-BEAC-30CDC9ED0CE2}" sibTransId="{F49C0CDC-BFD9-4EA6-9BDF-FBCDE4DA7FE8}"/>
    <dgm:cxn modelId="{9D9BEC6F-CAFE-44E9-B7C8-42C5E2F3CB84}" type="presOf" srcId="{EFA62079-F5FD-4D25-8D3B-70F15F1FC7A7}" destId="{74FA0A08-7504-4478-9E51-665FC07D8F0A}" srcOrd="0" destOrd="0" presId="urn:microsoft.com/office/officeart/2018/2/layout/IconVerticalSolidList"/>
    <dgm:cxn modelId="{61023C73-2657-445F-B549-95214B7544A2}" srcId="{79D5BFA6-CBA7-40BB-8EA8-90DCCFCB59F8}" destId="{D3ACA2DD-4ADA-4675-8CC8-DD09FC711FEC}" srcOrd="2" destOrd="0" parTransId="{A1C35719-EADE-424E-8007-BC1998D7A2B9}" sibTransId="{85243CCD-AF52-4675-B16B-C73D9DE26FEC}"/>
    <dgm:cxn modelId="{100BBA79-940F-4A63-BDB9-AAB5376F9862}" type="presOf" srcId="{F92D0EBB-A16E-425E-B3CA-005ABFF5032B}" destId="{7C1F72D9-187B-405A-880F-DECBF60D4D80}" srcOrd="0" destOrd="0" presId="urn:microsoft.com/office/officeart/2018/2/layout/IconVerticalSolidList"/>
    <dgm:cxn modelId="{972F9380-2CD5-431B-A2C4-0AB19C98E50A}" type="presOf" srcId="{79D5BFA6-CBA7-40BB-8EA8-90DCCFCB59F8}" destId="{53A3FA63-FD11-4069-9896-6AE323A178DD}" srcOrd="0" destOrd="0" presId="urn:microsoft.com/office/officeart/2018/2/layout/IconVerticalSolidList"/>
    <dgm:cxn modelId="{AB4F548F-994B-4CF5-B6C2-CA38E846B479}" srcId="{79D5BFA6-CBA7-40BB-8EA8-90DCCFCB59F8}" destId="{0EE4E45E-B3CB-4CE7-AC4F-394D4F0F2731}" srcOrd="1" destOrd="0" parTransId="{E0C07728-92D3-40BA-8D4C-E51CA56EAF8F}" sibTransId="{B970B367-49F5-4396-8240-8427A9431E44}"/>
    <dgm:cxn modelId="{C64C82A1-CD5B-43B3-BF4B-B414832220CE}" type="presOf" srcId="{8AFA46F1-8288-4116-A981-2977D0533797}" destId="{F57AD364-A763-48BD-93CE-5E0AA332E83A}" srcOrd="0" destOrd="0" presId="urn:microsoft.com/office/officeart/2018/2/layout/IconVerticalSolidList"/>
    <dgm:cxn modelId="{5A979EAF-3DA8-43EE-A80E-12F60911B006}" type="presOf" srcId="{C7281C20-581B-4480-B3CE-A1B2C6DD3A62}" destId="{9C97E1A3-E3FD-4113-8B7F-8E9780B9EBA1}" srcOrd="0" destOrd="0" presId="urn:microsoft.com/office/officeart/2018/2/layout/IconVerticalSolidList"/>
    <dgm:cxn modelId="{F76EEDB5-DB58-4ABF-A35E-2DCA06112B18}" type="presOf" srcId="{0D223B88-109C-4748-B903-4A45D965F157}" destId="{2ED08849-0577-4C82-9B79-9C3F342D23CC}" srcOrd="0" destOrd="0" presId="urn:microsoft.com/office/officeart/2018/2/layout/IconVerticalSolidList"/>
    <dgm:cxn modelId="{77EF65BE-DF3B-4E47-9DCA-1D7936F0D280}" srcId="{0D223B88-109C-4748-B903-4A45D965F157}" destId="{C7281C20-581B-4480-B3CE-A1B2C6DD3A62}" srcOrd="0" destOrd="0" parTransId="{3E7C5C7C-71B8-4148-A13E-8007F7766602}" sibTransId="{ECCC6B26-0337-49C7-96E0-7520F96B3549}"/>
    <dgm:cxn modelId="{0C972CD5-A792-4A4B-B056-CB603818CBA9}" srcId="{79D5BFA6-CBA7-40BB-8EA8-90DCCFCB59F8}" destId="{0D223B88-109C-4748-B903-4A45D965F157}" srcOrd="3" destOrd="0" parTransId="{EC1928EB-8D7E-409B-95FF-F5A5027933C0}" sibTransId="{CF3DFB32-2162-424C-8CB1-975C11A9793D}"/>
    <dgm:cxn modelId="{894281E2-95D3-4C85-9789-E8BE1BE5F169}" srcId="{0EE4E45E-B3CB-4CE7-AC4F-394D4F0F2731}" destId="{F92D0EBB-A16E-425E-B3CA-005ABFF5032B}" srcOrd="0" destOrd="0" parTransId="{3D2E260C-E3F2-4660-BDD8-20E3AF5112EA}" sibTransId="{DDEE63F2-F935-4725-9A97-E8AEF5587307}"/>
    <dgm:cxn modelId="{CE0F0EE5-5D15-436F-BACC-A0FDCB74B866}" type="presOf" srcId="{D3ACA2DD-4ADA-4675-8CC8-DD09FC711FEC}" destId="{F97AFBC1-94AD-445F-A9CD-7678EF82D6DF}" srcOrd="0" destOrd="0" presId="urn:microsoft.com/office/officeart/2018/2/layout/IconVerticalSolidList"/>
    <dgm:cxn modelId="{18794EE9-95BF-42B5-BE60-B4C28FFD6032}" type="presOf" srcId="{0EE4E45E-B3CB-4CE7-AC4F-394D4F0F2731}" destId="{ED927C51-5F6C-4B9D-BE5F-5A2CF3435EF6}" srcOrd="0" destOrd="0" presId="urn:microsoft.com/office/officeart/2018/2/layout/IconVerticalSolidList"/>
    <dgm:cxn modelId="{6727A39D-C4B2-4124-B19D-A5F32DFEC0A3}" type="presParOf" srcId="{53A3FA63-FD11-4069-9896-6AE323A178DD}" destId="{1980699E-DF61-46E4-AD60-0786C339F5CC}" srcOrd="0" destOrd="0" presId="urn:microsoft.com/office/officeart/2018/2/layout/IconVerticalSolidList"/>
    <dgm:cxn modelId="{4B26134C-499B-4385-8A10-DADFB6725118}" type="presParOf" srcId="{1980699E-DF61-46E4-AD60-0786C339F5CC}" destId="{991762C7-6267-468D-B22F-76A70DE1A318}" srcOrd="0" destOrd="0" presId="urn:microsoft.com/office/officeart/2018/2/layout/IconVerticalSolidList"/>
    <dgm:cxn modelId="{BC11FFB8-EAB6-460F-AA6E-AC4C5569B51F}" type="presParOf" srcId="{1980699E-DF61-46E4-AD60-0786C339F5CC}" destId="{7B0D2964-AE26-4B03-A347-3DBDEA57559B}" srcOrd="1" destOrd="0" presId="urn:microsoft.com/office/officeart/2018/2/layout/IconVerticalSolidList"/>
    <dgm:cxn modelId="{38FB1ED5-84FA-4F0B-80C3-3B8E1344D4DD}" type="presParOf" srcId="{1980699E-DF61-46E4-AD60-0786C339F5CC}" destId="{BFF37D81-4C01-4010-9685-5012E2C91F48}" srcOrd="2" destOrd="0" presId="urn:microsoft.com/office/officeart/2018/2/layout/IconVerticalSolidList"/>
    <dgm:cxn modelId="{0F84D179-C203-4965-8102-1FE61CED2EDC}" type="presParOf" srcId="{1980699E-DF61-46E4-AD60-0786C339F5CC}" destId="{F57AD364-A763-48BD-93CE-5E0AA332E83A}" srcOrd="3" destOrd="0" presId="urn:microsoft.com/office/officeart/2018/2/layout/IconVerticalSolidList"/>
    <dgm:cxn modelId="{A5F36FA3-4340-4B4C-9835-7D9F0CD1FE7B}" type="presParOf" srcId="{1980699E-DF61-46E4-AD60-0786C339F5CC}" destId="{173C9469-7315-4CF7-B499-B8C10491A0F7}" srcOrd="4" destOrd="0" presId="urn:microsoft.com/office/officeart/2018/2/layout/IconVerticalSolidList"/>
    <dgm:cxn modelId="{3A36C5F0-A2D9-4047-9543-F89F1868ADC2}" type="presParOf" srcId="{53A3FA63-FD11-4069-9896-6AE323A178DD}" destId="{7376564A-EBA4-4A11-897A-D0A06A0A8511}" srcOrd="1" destOrd="0" presId="urn:microsoft.com/office/officeart/2018/2/layout/IconVerticalSolidList"/>
    <dgm:cxn modelId="{2EC4F1E8-9628-4ABC-92D3-D263FE512AA4}" type="presParOf" srcId="{53A3FA63-FD11-4069-9896-6AE323A178DD}" destId="{BAFE8EEA-5ACF-41C7-AC9F-C3119DCB09CA}" srcOrd="2" destOrd="0" presId="urn:microsoft.com/office/officeart/2018/2/layout/IconVerticalSolidList"/>
    <dgm:cxn modelId="{483ED749-F9B9-4D82-911D-22561EAEC638}" type="presParOf" srcId="{BAFE8EEA-5ACF-41C7-AC9F-C3119DCB09CA}" destId="{E17F407F-7C19-468A-A63F-B789BD4A1006}" srcOrd="0" destOrd="0" presId="urn:microsoft.com/office/officeart/2018/2/layout/IconVerticalSolidList"/>
    <dgm:cxn modelId="{B957E28E-122C-4101-8734-EB5ADFED66DE}" type="presParOf" srcId="{BAFE8EEA-5ACF-41C7-AC9F-C3119DCB09CA}" destId="{1A56393D-1AF0-4773-BAD5-5A19A021EFDA}" srcOrd="1" destOrd="0" presId="urn:microsoft.com/office/officeart/2018/2/layout/IconVerticalSolidList"/>
    <dgm:cxn modelId="{541F8DE4-24CC-4DFA-BAD7-FB20356DF0F1}" type="presParOf" srcId="{BAFE8EEA-5ACF-41C7-AC9F-C3119DCB09CA}" destId="{C185B6F8-6BCD-4A93-A480-F0D5AE6E34B1}" srcOrd="2" destOrd="0" presId="urn:microsoft.com/office/officeart/2018/2/layout/IconVerticalSolidList"/>
    <dgm:cxn modelId="{2721028A-D196-45C3-A64C-BCCB9697C3E9}" type="presParOf" srcId="{BAFE8EEA-5ACF-41C7-AC9F-C3119DCB09CA}" destId="{ED927C51-5F6C-4B9D-BE5F-5A2CF3435EF6}" srcOrd="3" destOrd="0" presId="urn:microsoft.com/office/officeart/2018/2/layout/IconVerticalSolidList"/>
    <dgm:cxn modelId="{51C3F433-FCE2-4437-B7D5-662F88A4E322}" type="presParOf" srcId="{BAFE8EEA-5ACF-41C7-AC9F-C3119DCB09CA}" destId="{7C1F72D9-187B-405A-880F-DECBF60D4D80}" srcOrd="4" destOrd="0" presId="urn:microsoft.com/office/officeart/2018/2/layout/IconVerticalSolidList"/>
    <dgm:cxn modelId="{F8FE51A8-ABB9-47EF-B841-C8337B19A00F}" type="presParOf" srcId="{53A3FA63-FD11-4069-9896-6AE323A178DD}" destId="{BFED4A88-ADDD-427B-B58D-7991E3C2ADBC}" srcOrd="3" destOrd="0" presId="urn:microsoft.com/office/officeart/2018/2/layout/IconVerticalSolidList"/>
    <dgm:cxn modelId="{5CA9393F-9683-4D43-B25A-4F900487438D}" type="presParOf" srcId="{53A3FA63-FD11-4069-9896-6AE323A178DD}" destId="{3447DF7A-4065-436E-8F63-285D80B5225C}" srcOrd="4" destOrd="0" presId="urn:microsoft.com/office/officeart/2018/2/layout/IconVerticalSolidList"/>
    <dgm:cxn modelId="{4F14974A-93F5-4488-887F-301359CBDB47}" type="presParOf" srcId="{3447DF7A-4065-436E-8F63-285D80B5225C}" destId="{65288AC6-D57D-4516-8CC9-DCB752A01EF5}" srcOrd="0" destOrd="0" presId="urn:microsoft.com/office/officeart/2018/2/layout/IconVerticalSolidList"/>
    <dgm:cxn modelId="{F0AABF4C-FDAE-45A8-8A26-743D39C3BD09}" type="presParOf" srcId="{3447DF7A-4065-436E-8F63-285D80B5225C}" destId="{6668DDE7-349B-49B0-AA17-A83985AB81C3}" srcOrd="1" destOrd="0" presId="urn:microsoft.com/office/officeart/2018/2/layout/IconVerticalSolidList"/>
    <dgm:cxn modelId="{94D011A7-4779-4D0E-AA89-3EE9E3E24CC5}" type="presParOf" srcId="{3447DF7A-4065-436E-8F63-285D80B5225C}" destId="{88829023-920E-4DE6-8165-01DD80C02C3C}" srcOrd="2" destOrd="0" presId="urn:microsoft.com/office/officeart/2018/2/layout/IconVerticalSolidList"/>
    <dgm:cxn modelId="{C77BA88A-7E8F-466D-BA3A-3F114A420A56}" type="presParOf" srcId="{3447DF7A-4065-436E-8F63-285D80B5225C}" destId="{F97AFBC1-94AD-445F-A9CD-7678EF82D6DF}" srcOrd="3" destOrd="0" presId="urn:microsoft.com/office/officeart/2018/2/layout/IconVerticalSolidList"/>
    <dgm:cxn modelId="{1E951069-AA06-4254-A152-4F7D647FEAE4}" type="presParOf" srcId="{3447DF7A-4065-436E-8F63-285D80B5225C}" destId="{74FA0A08-7504-4478-9E51-665FC07D8F0A}" srcOrd="4" destOrd="0" presId="urn:microsoft.com/office/officeart/2018/2/layout/IconVerticalSolidList"/>
    <dgm:cxn modelId="{A5B59344-7F32-48E3-9340-428A960661B5}" type="presParOf" srcId="{53A3FA63-FD11-4069-9896-6AE323A178DD}" destId="{3B5FBBBD-3028-4C8B-89FF-9D023859A23E}" srcOrd="5" destOrd="0" presId="urn:microsoft.com/office/officeart/2018/2/layout/IconVerticalSolidList"/>
    <dgm:cxn modelId="{4F714123-B39B-4224-96E0-C8452BA80B3A}" type="presParOf" srcId="{53A3FA63-FD11-4069-9896-6AE323A178DD}" destId="{27E5A65F-02B3-4D72-85EF-7B33B070D45A}" srcOrd="6" destOrd="0" presId="urn:microsoft.com/office/officeart/2018/2/layout/IconVerticalSolidList"/>
    <dgm:cxn modelId="{242DBCB2-9EE4-497B-B928-0CE415F1DC40}" type="presParOf" srcId="{27E5A65F-02B3-4D72-85EF-7B33B070D45A}" destId="{8F89FCEE-CE97-4F09-A2B4-DF1C88509CC9}" srcOrd="0" destOrd="0" presId="urn:microsoft.com/office/officeart/2018/2/layout/IconVerticalSolidList"/>
    <dgm:cxn modelId="{71EEBBD9-DE2C-4E44-9100-7859953A38FF}" type="presParOf" srcId="{27E5A65F-02B3-4D72-85EF-7B33B070D45A}" destId="{975A7E77-7854-4ABC-995B-EADB86DBE4D0}" srcOrd="1" destOrd="0" presId="urn:microsoft.com/office/officeart/2018/2/layout/IconVerticalSolidList"/>
    <dgm:cxn modelId="{5257B01F-ABEF-4DC7-8DA8-4C161F77DDBE}" type="presParOf" srcId="{27E5A65F-02B3-4D72-85EF-7B33B070D45A}" destId="{66BCDB63-3231-40F4-A432-BEE3790B9CDA}" srcOrd="2" destOrd="0" presId="urn:microsoft.com/office/officeart/2018/2/layout/IconVerticalSolidList"/>
    <dgm:cxn modelId="{5D8B97A9-A199-435F-ACEC-A1DA0D70B625}" type="presParOf" srcId="{27E5A65F-02B3-4D72-85EF-7B33B070D45A}" destId="{2ED08849-0577-4C82-9B79-9C3F342D23CC}" srcOrd="3" destOrd="0" presId="urn:microsoft.com/office/officeart/2018/2/layout/IconVerticalSolidList"/>
    <dgm:cxn modelId="{B3DB9B01-556B-4BF3-809D-A36A5AAEC73F}" type="presParOf" srcId="{27E5A65F-02B3-4D72-85EF-7B33B070D45A}" destId="{9C97E1A3-E3FD-4113-8B7F-8E9780B9EBA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AB7AE7-1970-498C-AAAE-ECD2ED7D6087}"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0D0879D4-BC94-430B-B302-F97C186597CC}">
      <dgm:prSet/>
      <dgm:spPr/>
      <dgm:t>
        <a:bodyPr/>
        <a:lstStyle/>
        <a:p>
          <a:r>
            <a:rPr lang="en-US"/>
            <a:t>Check</a:t>
          </a:r>
        </a:p>
      </dgm:t>
    </dgm:pt>
    <dgm:pt modelId="{D2429BDC-C738-4B4A-94FD-AB3B0467B790}" type="parTrans" cxnId="{1D9498F7-85FA-4D78-837D-C86D596B572D}">
      <dgm:prSet/>
      <dgm:spPr/>
      <dgm:t>
        <a:bodyPr/>
        <a:lstStyle/>
        <a:p>
          <a:endParaRPr lang="en-US"/>
        </a:p>
      </dgm:t>
    </dgm:pt>
    <dgm:pt modelId="{94EB66FA-9C42-4DCF-B875-15F3EBCB0B6E}" type="sibTrans" cxnId="{1D9498F7-85FA-4D78-837D-C86D596B572D}">
      <dgm:prSet/>
      <dgm:spPr/>
      <dgm:t>
        <a:bodyPr/>
        <a:lstStyle/>
        <a:p>
          <a:endParaRPr lang="en-US"/>
        </a:p>
      </dgm:t>
    </dgm:pt>
    <dgm:pt modelId="{C38C7E00-07A1-407C-A437-F3D318F6A71C}">
      <dgm:prSet/>
      <dgm:spPr/>
      <dgm:t>
        <a:bodyPr/>
        <a:lstStyle/>
        <a:p>
          <a:r>
            <a:rPr lang="en-US"/>
            <a:t>Check whether user &amp; group Informix present or not. If user present, then leave this step else create Informix group and user as root user.</a:t>
          </a:r>
        </a:p>
      </dgm:t>
    </dgm:pt>
    <dgm:pt modelId="{8136BFAD-AE65-4E6D-A96D-71005C140D07}" type="parTrans" cxnId="{AA50F7BE-AEF1-4D4D-830A-DC85F98E8BCA}">
      <dgm:prSet/>
      <dgm:spPr/>
      <dgm:t>
        <a:bodyPr/>
        <a:lstStyle/>
        <a:p>
          <a:endParaRPr lang="en-US"/>
        </a:p>
      </dgm:t>
    </dgm:pt>
    <dgm:pt modelId="{64451875-03B5-479F-97B7-4AC5DC6A0420}" type="sibTrans" cxnId="{AA50F7BE-AEF1-4D4D-830A-DC85F98E8BCA}">
      <dgm:prSet/>
      <dgm:spPr/>
      <dgm:t>
        <a:bodyPr/>
        <a:lstStyle/>
        <a:p>
          <a:endParaRPr lang="en-US"/>
        </a:p>
      </dgm:t>
    </dgm:pt>
    <dgm:pt modelId="{CAD24680-F3C2-4C52-820A-541CE32A35C9}">
      <dgm:prSet/>
      <dgm:spPr/>
      <dgm:t>
        <a:bodyPr/>
        <a:lstStyle/>
        <a:p>
          <a:r>
            <a:rPr lang="en-US"/>
            <a:t>Create</a:t>
          </a:r>
        </a:p>
      </dgm:t>
    </dgm:pt>
    <dgm:pt modelId="{21C40FDC-393C-4B12-AD5E-000E457D25B1}" type="parTrans" cxnId="{EC92A4C6-BA07-4542-BA4A-98EAD73200D1}">
      <dgm:prSet/>
      <dgm:spPr/>
      <dgm:t>
        <a:bodyPr/>
        <a:lstStyle/>
        <a:p>
          <a:endParaRPr lang="en-US"/>
        </a:p>
      </dgm:t>
    </dgm:pt>
    <dgm:pt modelId="{678E5A6B-AD54-42D6-9E88-FFB30F1CBE37}" type="sibTrans" cxnId="{EC92A4C6-BA07-4542-BA4A-98EAD73200D1}">
      <dgm:prSet/>
      <dgm:spPr/>
      <dgm:t>
        <a:bodyPr/>
        <a:lstStyle/>
        <a:p>
          <a:endParaRPr lang="en-US"/>
        </a:p>
      </dgm:t>
    </dgm:pt>
    <dgm:pt modelId="{3B557EE9-F9A0-4017-980C-C6CB8E2A2C78}">
      <dgm:prSet/>
      <dgm:spPr/>
      <dgm:t>
        <a:bodyPr/>
        <a:lstStyle/>
        <a:p>
          <a:r>
            <a:rPr lang="en-US"/>
            <a:t>Create group informix</a:t>
          </a:r>
        </a:p>
      </dgm:t>
    </dgm:pt>
    <dgm:pt modelId="{B286DB3F-0568-4440-BC34-F54671760305}" type="parTrans" cxnId="{EC87EEFB-AF9C-4AB6-85AE-1EB712FEDEE6}">
      <dgm:prSet/>
      <dgm:spPr/>
      <dgm:t>
        <a:bodyPr/>
        <a:lstStyle/>
        <a:p>
          <a:endParaRPr lang="en-US"/>
        </a:p>
      </dgm:t>
    </dgm:pt>
    <dgm:pt modelId="{19BFCF48-A4F8-422C-A501-5D6979D4EA82}" type="sibTrans" cxnId="{EC87EEFB-AF9C-4AB6-85AE-1EB712FEDEE6}">
      <dgm:prSet/>
      <dgm:spPr/>
      <dgm:t>
        <a:bodyPr/>
        <a:lstStyle/>
        <a:p>
          <a:endParaRPr lang="en-US"/>
        </a:p>
      </dgm:t>
    </dgm:pt>
    <dgm:pt modelId="{3992EFD9-B195-4534-9526-8A8AB568024B}">
      <dgm:prSet/>
      <dgm:spPr/>
      <dgm:t>
        <a:bodyPr/>
        <a:lstStyle/>
        <a:p>
          <a:r>
            <a:rPr lang="en-US"/>
            <a:t>groupadd informix</a:t>
          </a:r>
        </a:p>
      </dgm:t>
    </dgm:pt>
    <dgm:pt modelId="{F23C9CCB-93D9-46A7-A487-3D04FCB89086}" type="parTrans" cxnId="{27DEE050-E248-4BAA-A9F8-8730403337E3}">
      <dgm:prSet/>
      <dgm:spPr/>
      <dgm:t>
        <a:bodyPr/>
        <a:lstStyle/>
        <a:p>
          <a:endParaRPr lang="en-US"/>
        </a:p>
      </dgm:t>
    </dgm:pt>
    <dgm:pt modelId="{D76F2D3F-D499-427A-8007-2559D1A7C53B}" type="sibTrans" cxnId="{27DEE050-E248-4BAA-A9F8-8730403337E3}">
      <dgm:prSet/>
      <dgm:spPr/>
      <dgm:t>
        <a:bodyPr/>
        <a:lstStyle/>
        <a:p>
          <a:endParaRPr lang="en-US"/>
        </a:p>
      </dgm:t>
    </dgm:pt>
    <dgm:pt modelId="{6819A6C7-BE19-4245-BF14-FB2D8AD2F3BD}">
      <dgm:prSet/>
      <dgm:spPr/>
      <dgm:t>
        <a:bodyPr/>
        <a:lstStyle/>
        <a:p>
          <a:r>
            <a:rPr lang="en-US"/>
            <a:t>Create</a:t>
          </a:r>
        </a:p>
      </dgm:t>
    </dgm:pt>
    <dgm:pt modelId="{412B7E00-9A20-4822-BF34-DB2B2226D19F}" type="parTrans" cxnId="{8A915CC3-04F5-493B-A03C-D5C4E714375C}">
      <dgm:prSet/>
      <dgm:spPr/>
      <dgm:t>
        <a:bodyPr/>
        <a:lstStyle/>
        <a:p>
          <a:endParaRPr lang="en-US"/>
        </a:p>
      </dgm:t>
    </dgm:pt>
    <dgm:pt modelId="{6D271C4C-8E1A-441F-BCE4-250CEF70FE35}" type="sibTrans" cxnId="{8A915CC3-04F5-493B-A03C-D5C4E714375C}">
      <dgm:prSet/>
      <dgm:spPr/>
      <dgm:t>
        <a:bodyPr/>
        <a:lstStyle/>
        <a:p>
          <a:endParaRPr lang="en-US"/>
        </a:p>
      </dgm:t>
    </dgm:pt>
    <dgm:pt modelId="{B6CD9D58-BB95-45AE-8230-F039BF100C36}">
      <dgm:prSet/>
      <dgm:spPr/>
      <dgm:t>
        <a:bodyPr/>
        <a:lstStyle/>
        <a:p>
          <a:r>
            <a:rPr lang="en-US"/>
            <a:t>Create user Informix and add user to the informix group</a:t>
          </a:r>
        </a:p>
      </dgm:t>
    </dgm:pt>
    <dgm:pt modelId="{F8621792-D534-4DC3-A2EE-CE471A3974EB}" type="parTrans" cxnId="{A53FB463-E665-4210-AC89-6896BA4876B0}">
      <dgm:prSet/>
      <dgm:spPr/>
      <dgm:t>
        <a:bodyPr/>
        <a:lstStyle/>
        <a:p>
          <a:endParaRPr lang="en-US"/>
        </a:p>
      </dgm:t>
    </dgm:pt>
    <dgm:pt modelId="{5A4E304B-5511-41D8-AE0C-1448B7AB7AD9}" type="sibTrans" cxnId="{A53FB463-E665-4210-AC89-6896BA4876B0}">
      <dgm:prSet/>
      <dgm:spPr/>
      <dgm:t>
        <a:bodyPr/>
        <a:lstStyle/>
        <a:p>
          <a:endParaRPr lang="en-US"/>
        </a:p>
      </dgm:t>
    </dgm:pt>
    <dgm:pt modelId="{66F81DA8-77E4-4E68-9346-A5E44FE5FDD9}">
      <dgm:prSet/>
      <dgm:spPr/>
      <dgm:t>
        <a:bodyPr/>
        <a:lstStyle/>
        <a:p>
          <a:r>
            <a:rPr lang="en-US"/>
            <a:t>useradd -c "IBM IDS" -g informix informix</a:t>
          </a:r>
        </a:p>
      </dgm:t>
    </dgm:pt>
    <dgm:pt modelId="{8254D6A7-E3F7-427C-AADB-8F55FAB88CE1}" type="parTrans" cxnId="{3D1029EE-9359-4921-BFA1-CD3610F6636B}">
      <dgm:prSet/>
      <dgm:spPr/>
      <dgm:t>
        <a:bodyPr/>
        <a:lstStyle/>
        <a:p>
          <a:endParaRPr lang="en-US"/>
        </a:p>
      </dgm:t>
    </dgm:pt>
    <dgm:pt modelId="{CA38B97B-198B-4CB3-AD12-047ECB826DE8}" type="sibTrans" cxnId="{3D1029EE-9359-4921-BFA1-CD3610F6636B}">
      <dgm:prSet/>
      <dgm:spPr/>
      <dgm:t>
        <a:bodyPr/>
        <a:lstStyle/>
        <a:p>
          <a:endParaRPr lang="en-US"/>
        </a:p>
      </dgm:t>
    </dgm:pt>
    <dgm:pt modelId="{ACD87E45-965E-4A85-BA8F-9A6505814B97}" type="pres">
      <dgm:prSet presAssocID="{17AB7AE7-1970-498C-AAAE-ECD2ED7D6087}" presName="Name0" presStyleCnt="0">
        <dgm:presLayoutVars>
          <dgm:dir/>
          <dgm:animLvl val="lvl"/>
          <dgm:resizeHandles val="exact"/>
        </dgm:presLayoutVars>
      </dgm:prSet>
      <dgm:spPr/>
    </dgm:pt>
    <dgm:pt modelId="{5915216C-E4C2-49AA-BEEF-57ADD09F4DE4}" type="pres">
      <dgm:prSet presAssocID="{0D0879D4-BC94-430B-B302-F97C186597CC}" presName="linNode" presStyleCnt="0"/>
      <dgm:spPr/>
    </dgm:pt>
    <dgm:pt modelId="{518E91C3-5B36-43C9-9C92-65BECC970D66}" type="pres">
      <dgm:prSet presAssocID="{0D0879D4-BC94-430B-B302-F97C186597CC}" presName="parentText" presStyleLbl="solidFgAcc1" presStyleIdx="0" presStyleCnt="3">
        <dgm:presLayoutVars>
          <dgm:chMax val="1"/>
          <dgm:bulletEnabled/>
        </dgm:presLayoutVars>
      </dgm:prSet>
      <dgm:spPr/>
    </dgm:pt>
    <dgm:pt modelId="{9F1FB677-66EA-4E8C-A65F-72D42B44E833}" type="pres">
      <dgm:prSet presAssocID="{0D0879D4-BC94-430B-B302-F97C186597CC}" presName="descendantText" presStyleLbl="alignNode1" presStyleIdx="0" presStyleCnt="3">
        <dgm:presLayoutVars>
          <dgm:bulletEnabled/>
        </dgm:presLayoutVars>
      </dgm:prSet>
      <dgm:spPr/>
    </dgm:pt>
    <dgm:pt modelId="{C55DF486-9D68-47D1-8005-5D6BBA93874E}" type="pres">
      <dgm:prSet presAssocID="{94EB66FA-9C42-4DCF-B875-15F3EBCB0B6E}" presName="sp" presStyleCnt="0"/>
      <dgm:spPr/>
    </dgm:pt>
    <dgm:pt modelId="{6981D7A0-3577-49E5-8821-DE611ACA15F3}" type="pres">
      <dgm:prSet presAssocID="{CAD24680-F3C2-4C52-820A-541CE32A35C9}" presName="linNode" presStyleCnt="0"/>
      <dgm:spPr/>
    </dgm:pt>
    <dgm:pt modelId="{B0DB7B23-41C8-401D-A973-2DC2347ABF20}" type="pres">
      <dgm:prSet presAssocID="{CAD24680-F3C2-4C52-820A-541CE32A35C9}" presName="parentText" presStyleLbl="solidFgAcc1" presStyleIdx="1" presStyleCnt="3">
        <dgm:presLayoutVars>
          <dgm:chMax val="1"/>
          <dgm:bulletEnabled/>
        </dgm:presLayoutVars>
      </dgm:prSet>
      <dgm:spPr/>
    </dgm:pt>
    <dgm:pt modelId="{15125FA9-DB05-43F7-BB4D-090EB02607DB}" type="pres">
      <dgm:prSet presAssocID="{CAD24680-F3C2-4C52-820A-541CE32A35C9}" presName="descendantText" presStyleLbl="alignNode1" presStyleIdx="1" presStyleCnt="3">
        <dgm:presLayoutVars>
          <dgm:bulletEnabled/>
        </dgm:presLayoutVars>
      </dgm:prSet>
      <dgm:spPr/>
    </dgm:pt>
    <dgm:pt modelId="{0CE939A9-5CF9-45FA-9120-0B38BDF7D67C}" type="pres">
      <dgm:prSet presAssocID="{678E5A6B-AD54-42D6-9E88-FFB30F1CBE37}" presName="sp" presStyleCnt="0"/>
      <dgm:spPr/>
    </dgm:pt>
    <dgm:pt modelId="{9FD74C14-D3C1-42DA-83CB-90A951746E63}" type="pres">
      <dgm:prSet presAssocID="{6819A6C7-BE19-4245-BF14-FB2D8AD2F3BD}" presName="linNode" presStyleCnt="0"/>
      <dgm:spPr/>
    </dgm:pt>
    <dgm:pt modelId="{46040674-1CF0-433C-B263-AF40225267DB}" type="pres">
      <dgm:prSet presAssocID="{6819A6C7-BE19-4245-BF14-FB2D8AD2F3BD}" presName="parentText" presStyleLbl="solidFgAcc1" presStyleIdx="2" presStyleCnt="3">
        <dgm:presLayoutVars>
          <dgm:chMax val="1"/>
          <dgm:bulletEnabled/>
        </dgm:presLayoutVars>
      </dgm:prSet>
      <dgm:spPr/>
    </dgm:pt>
    <dgm:pt modelId="{647A0E42-E940-4635-BB69-313A71B22F36}" type="pres">
      <dgm:prSet presAssocID="{6819A6C7-BE19-4245-BF14-FB2D8AD2F3BD}" presName="descendantText" presStyleLbl="alignNode1" presStyleIdx="2" presStyleCnt="3">
        <dgm:presLayoutVars>
          <dgm:bulletEnabled/>
        </dgm:presLayoutVars>
      </dgm:prSet>
      <dgm:spPr/>
    </dgm:pt>
  </dgm:ptLst>
  <dgm:cxnLst>
    <dgm:cxn modelId="{A9E33513-24AC-4FB8-840E-BF236D0F2137}" type="presOf" srcId="{B6CD9D58-BB95-45AE-8230-F039BF100C36}" destId="{647A0E42-E940-4635-BB69-313A71B22F36}" srcOrd="0" destOrd="0" presId="urn:microsoft.com/office/officeart/2016/7/layout/VerticalHollowActionList"/>
    <dgm:cxn modelId="{492F9122-E68E-41F3-A820-E8B3D07D0792}" type="presOf" srcId="{17AB7AE7-1970-498C-AAAE-ECD2ED7D6087}" destId="{ACD87E45-965E-4A85-BA8F-9A6505814B97}" srcOrd="0" destOrd="0" presId="urn:microsoft.com/office/officeart/2016/7/layout/VerticalHollowActionList"/>
    <dgm:cxn modelId="{7C56DE3D-2704-4130-BD7A-F03F5FE7FB3F}" type="presOf" srcId="{6819A6C7-BE19-4245-BF14-FB2D8AD2F3BD}" destId="{46040674-1CF0-433C-B263-AF40225267DB}" srcOrd="0" destOrd="0" presId="urn:microsoft.com/office/officeart/2016/7/layout/VerticalHollowActionList"/>
    <dgm:cxn modelId="{A53FB463-E665-4210-AC89-6896BA4876B0}" srcId="{6819A6C7-BE19-4245-BF14-FB2D8AD2F3BD}" destId="{B6CD9D58-BB95-45AE-8230-F039BF100C36}" srcOrd="0" destOrd="0" parTransId="{F8621792-D534-4DC3-A2EE-CE471A3974EB}" sibTransId="{5A4E304B-5511-41D8-AE0C-1448B7AB7AD9}"/>
    <dgm:cxn modelId="{874A5A66-8D18-42BD-8C23-A9D9B15A301A}" type="presOf" srcId="{3992EFD9-B195-4534-9526-8A8AB568024B}" destId="{15125FA9-DB05-43F7-BB4D-090EB02607DB}" srcOrd="0" destOrd="1" presId="urn:microsoft.com/office/officeart/2016/7/layout/VerticalHollowActionList"/>
    <dgm:cxn modelId="{27DEE050-E248-4BAA-A9F8-8730403337E3}" srcId="{3B557EE9-F9A0-4017-980C-C6CB8E2A2C78}" destId="{3992EFD9-B195-4534-9526-8A8AB568024B}" srcOrd="0" destOrd="0" parTransId="{F23C9CCB-93D9-46A7-A487-3D04FCB89086}" sibTransId="{D76F2D3F-D499-427A-8007-2559D1A7C53B}"/>
    <dgm:cxn modelId="{268A49A7-3476-4166-B0AC-D52E45164E27}" type="presOf" srcId="{0D0879D4-BC94-430B-B302-F97C186597CC}" destId="{518E91C3-5B36-43C9-9C92-65BECC970D66}" srcOrd="0" destOrd="0" presId="urn:microsoft.com/office/officeart/2016/7/layout/VerticalHollowActionList"/>
    <dgm:cxn modelId="{AA50F7BE-AEF1-4D4D-830A-DC85F98E8BCA}" srcId="{0D0879D4-BC94-430B-B302-F97C186597CC}" destId="{C38C7E00-07A1-407C-A437-F3D318F6A71C}" srcOrd="0" destOrd="0" parTransId="{8136BFAD-AE65-4E6D-A96D-71005C140D07}" sibTransId="{64451875-03B5-479F-97B7-4AC5DC6A0420}"/>
    <dgm:cxn modelId="{F33D24C3-A2F8-4FBA-A95B-82A433CC05E4}" type="presOf" srcId="{C38C7E00-07A1-407C-A437-F3D318F6A71C}" destId="{9F1FB677-66EA-4E8C-A65F-72D42B44E833}" srcOrd="0" destOrd="0" presId="urn:microsoft.com/office/officeart/2016/7/layout/VerticalHollowActionList"/>
    <dgm:cxn modelId="{8A915CC3-04F5-493B-A03C-D5C4E714375C}" srcId="{17AB7AE7-1970-498C-AAAE-ECD2ED7D6087}" destId="{6819A6C7-BE19-4245-BF14-FB2D8AD2F3BD}" srcOrd="2" destOrd="0" parTransId="{412B7E00-9A20-4822-BF34-DB2B2226D19F}" sibTransId="{6D271C4C-8E1A-441F-BCE4-250CEF70FE35}"/>
    <dgm:cxn modelId="{B1C9DAC4-3324-4FD9-8A6F-06B32A2406F6}" type="presOf" srcId="{66F81DA8-77E4-4E68-9346-A5E44FE5FDD9}" destId="{647A0E42-E940-4635-BB69-313A71B22F36}" srcOrd="0" destOrd="1" presId="urn:microsoft.com/office/officeart/2016/7/layout/VerticalHollowActionList"/>
    <dgm:cxn modelId="{EC92A4C6-BA07-4542-BA4A-98EAD73200D1}" srcId="{17AB7AE7-1970-498C-AAAE-ECD2ED7D6087}" destId="{CAD24680-F3C2-4C52-820A-541CE32A35C9}" srcOrd="1" destOrd="0" parTransId="{21C40FDC-393C-4B12-AD5E-000E457D25B1}" sibTransId="{678E5A6B-AD54-42D6-9E88-FFB30F1CBE37}"/>
    <dgm:cxn modelId="{C87051C8-ECD7-455C-9178-310E7AB4777C}" type="presOf" srcId="{3B557EE9-F9A0-4017-980C-C6CB8E2A2C78}" destId="{15125FA9-DB05-43F7-BB4D-090EB02607DB}" srcOrd="0" destOrd="0" presId="urn:microsoft.com/office/officeart/2016/7/layout/VerticalHollowActionList"/>
    <dgm:cxn modelId="{3D1029EE-9359-4921-BFA1-CD3610F6636B}" srcId="{B6CD9D58-BB95-45AE-8230-F039BF100C36}" destId="{66F81DA8-77E4-4E68-9346-A5E44FE5FDD9}" srcOrd="0" destOrd="0" parTransId="{8254D6A7-E3F7-427C-AADB-8F55FAB88CE1}" sibTransId="{CA38B97B-198B-4CB3-AD12-047ECB826DE8}"/>
    <dgm:cxn modelId="{50EA0FEF-3C0C-471E-AA79-6D620433B323}" type="presOf" srcId="{CAD24680-F3C2-4C52-820A-541CE32A35C9}" destId="{B0DB7B23-41C8-401D-A973-2DC2347ABF20}" srcOrd="0" destOrd="0" presId="urn:microsoft.com/office/officeart/2016/7/layout/VerticalHollowActionList"/>
    <dgm:cxn modelId="{1D9498F7-85FA-4D78-837D-C86D596B572D}" srcId="{17AB7AE7-1970-498C-AAAE-ECD2ED7D6087}" destId="{0D0879D4-BC94-430B-B302-F97C186597CC}" srcOrd="0" destOrd="0" parTransId="{D2429BDC-C738-4B4A-94FD-AB3B0467B790}" sibTransId="{94EB66FA-9C42-4DCF-B875-15F3EBCB0B6E}"/>
    <dgm:cxn modelId="{EC87EEFB-AF9C-4AB6-85AE-1EB712FEDEE6}" srcId="{CAD24680-F3C2-4C52-820A-541CE32A35C9}" destId="{3B557EE9-F9A0-4017-980C-C6CB8E2A2C78}" srcOrd="0" destOrd="0" parTransId="{B286DB3F-0568-4440-BC34-F54671760305}" sibTransId="{19BFCF48-A4F8-422C-A501-5D6979D4EA82}"/>
    <dgm:cxn modelId="{435DD46F-46A2-4FB6-9E30-7C414751A450}" type="presParOf" srcId="{ACD87E45-965E-4A85-BA8F-9A6505814B97}" destId="{5915216C-E4C2-49AA-BEEF-57ADD09F4DE4}" srcOrd="0" destOrd="0" presId="urn:microsoft.com/office/officeart/2016/7/layout/VerticalHollowActionList"/>
    <dgm:cxn modelId="{563677A1-71F8-4949-8A1F-2C28EFCD1301}" type="presParOf" srcId="{5915216C-E4C2-49AA-BEEF-57ADD09F4DE4}" destId="{518E91C3-5B36-43C9-9C92-65BECC970D66}" srcOrd="0" destOrd="0" presId="urn:microsoft.com/office/officeart/2016/7/layout/VerticalHollowActionList"/>
    <dgm:cxn modelId="{ACF0FFA7-E7C9-4849-BB85-70B38DDAF4A1}" type="presParOf" srcId="{5915216C-E4C2-49AA-BEEF-57ADD09F4DE4}" destId="{9F1FB677-66EA-4E8C-A65F-72D42B44E833}" srcOrd="1" destOrd="0" presId="urn:microsoft.com/office/officeart/2016/7/layout/VerticalHollowActionList"/>
    <dgm:cxn modelId="{55A20B4D-9858-4ABC-BB3C-F8DC6CD0F79F}" type="presParOf" srcId="{ACD87E45-965E-4A85-BA8F-9A6505814B97}" destId="{C55DF486-9D68-47D1-8005-5D6BBA93874E}" srcOrd="1" destOrd="0" presId="urn:microsoft.com/office/officeart/2016/7/layout/VerticalHollowActionList"/>
    <dgm:cxn modelId="{ABA96AA0-D98A-4324-ADF9-57344D4B913A}" type="presParOf" srcId="{ACD87E45-965E-4A85-BA8F-9A6505814B97}" destId="{6981D7A0-3577-49E5-8821-DE611ACA15F3}" srcOrd="2" destOrd="0" presId="urn:microsoft.com/office/officeart/2016/7/layout/VerticalHollowActionList"/>
    <dgm:cxn modelId="{CCC335BA-F2CA-4C57-958D-7E5C7A2511B6}" type="presParOf" srcId="{6981D7A0-3577-49E5-8821-DE611ACA15F3}" destId="{B0DB7B23-41C8-401D-A973-2DC2347ABF20}" srcOrd="0" destOrd="0" presId="urn:microsoft.com/office/officeart/2016/7/layout/VerticalHollowActionList"/>
    <dgm:cxn modelId="{80BCC0BE-41F0-4DB3-9FEC-581CA2A1610D}" type="presParOf" srcId="{6981D7A0-3577-49E5-8821-DE611ACA15F3}" destId="{15125FA9-DB05-43F7-BB4D-090EB02607DB}" srcOrd="1" destOrd="0" presId="urn:microsoft.com/office/officeart/2016/7/layout/VerticalHollowActionList"/>
    <dgm:cxn modelId="{BD3103FD-53E1-4218-BBE8-58CFABFB88F9}" type="presParOf" srcId="{ACD87E45-965E-4A85-BA8F-9A6505814B97}" destId="{0CE939A9-5CF9-45FA-9120-0B38BDF7D67C}" srcOrd="3" destOrd="0" presId="urn:microsoft.com/office/officeart/2016/7/layout/VerticalHollowActionList"/>
    <dgm:cxn modelId="{7E0312C5-D668-4FB1-92A1-E6B05ABC92A0}" type="presParOf" srcId="{ACD87E45-965E-4A85-BA8F-9A6505814B97}" destId="{9FD74C14-D3C1-42DA-83CB-90A951746E63}" srcOrd="4" destOrd="0" presId="urn:microsoft.com/office/officeart/2016/7/layout/VerticalHollowActionList"/>
    <dgm:cxn modelId="{C2828FA9-DDD5-4215-97E7-A985EFE9F40B}" type="presParOf" srcId="{9FD74C14-D3C1-42DA-83CB-90A951746E63}" destId="{46040674-1CF0-433C-B263-AF40225267DB}" srcOrd="0" destOrd="0" presId="urn:microsoft.com/office/officeart/2016/7/layout/VerticalHollowActionList"/>
    <dgm:cxn modelId="{5348E6AD-F109-4781-86B7-F21E6B03E79C}" type="presParOf" srcId="{9FD74C14-D3C1-42DA-83CB-90A951746E63}" destId="{647A0E42-E940-4635-BB69-313A71B22F36}"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2A4F0A-4490-4E6E-A369-41EAA759BB06}"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B3DDE490-B489-4D6F-ABD7-1C90C5A38905}">
      <dgm:prSet/>
      <dgm:spPr/>
      <dgm:t>
        <a:bodyPr/>
        <a:lstStyle/>
        <a:p>
          <a:r>
            <a:rPr lang="en-US"/>
            <a:t>Prepare</a:t>
          </a:r>
        </a:p>
      </dgm:t>
    </dgm:pt>
    <dgm:pt modelId="{DF35B0DD-ECB3-40E9-A1D6-3B6529DC2886}" type="parTrans" cxnId="{3387A1D0-9F3F-4A7B-A81E-B680A192AB6E}">
      <dgm:prSet/>
      <dgm:spPr/>
      <dgm:t>
        <a:bodyPr/>
        <a:lstStyle/>
        <a:p>
          <a:endParaRPr lang="en-US"/>
        </a:p>
      </dgm:t>
    </dgm:pt>
    <dgm:pt modelId="{9116CCF3-80E9-4E78-BF67-5D2D7F94C6F7}" type="sibTrans" cxnId="{3387A1D0-9F3F-4A7B-A81E-B680A192AB6E}">
      <dgm:prSet/>
      <dgm:spPr/>
      <dgm:t>
        <a:bodyPr/>
        <a:lstStyle/>
        <a:p>
          <a:endParaRPr lang="en-US"/>
        </a:p>
      </dgm:t>
    </dgm:pt>
    <dgm:pt modelId="{94312ADC-9734-4997-B9DB-829B1C431189}">
      <dgm:prSet custT="1"/>
      <dgm:spPr/>
      <dgm:t>
        <a:bodyPr/>
        <a:lstStyle/>
        <a:p>
          <a:r>
            <a:rPr lang="en-US" sz="1100"/>
            <a:t>Before you install Informix database server products, you must prepare your system and plan for choices that you must make </a:t>
          </a:r>
          <a:r>
            <a:rPr lang="en-US" sz="1400"/>
            <a:t>during</a:t>
          </a:r>
          <a:r>
            <a:rPr lang="en-US" sz="1100"/>
            <a:t> the installation process.</a:t>
          </a:r>
          <a:endParaRPr lang="en-US" sz="1100" dirty="0"/>
        </a:p>
      </dgm:t>
    </dgm:pt>
    <dgm:pt modelId="{16117AF9-6026-41B3-9269-1B5FD1742656}" type="parTrans" cxnId="{AE8DA713-69C4-480D-8CC4-C95FA3DBF2AB}">
      <dgm:prSet/>
      <dgm:spPr/>
      <dgm:t>
        <a:bodyPr/>
        <a:lstStyle/>
        <a:p>
          <a:endParaRPr lang="en-US"/>
        </a:p>
      </dgm:t>
    </dgm:pt>
    <dgm:pt modelId="{80AE2572-6BBA-43AD-81EF-023A70F4191B}" type="sibTrans" cxnId="{AE8DA713-69C4-480D-8CC4-C95FA3DBF2AB}">
      <dgm:prSet/>
      <dgm:spPr/>
      <dgm:t>
        <a:bodyPr/>
        <a:lstStyle/>
        <a:p>
          <a:endParaRPr lang="en-US"/>
        </a:p>
      </dgm:t>
    </dgm:pt>
    <dgm:pt modelId="{13457715-3807-4A0D-B62D-35F7AAA0D353}">
      <dgm:prSet/>
      <dgm:spPr/>
      <dgm:t>
        <a:bodyPr/>
        <a:lstStyle/>
        <a:p>
          <a:r>
            <a:rPr lang="en-US"/>
            <a:t>Obtain</a:t>
          </a:r>
        </a:p>
      </dgm:t>
    </dgm:pt>
    <dgm:pt modelId="{185AF7D8-517A-41B4-9651-D6AD97330AB1}" type="parTrans" cxnId="{81999633-2313-4EFA-B3FC-80EF843A600D}">
      <dgm:prSet/>
      <dgm:spPr/>
      <dgm:t>
        <a:bodyPr/>
        <a:lstStyle/>
        <a:p>
          <a:endParaRPr lang="en-US"/>
        </a:p>
      </dgm:t>
    </dgm:pt>
    <dgm:pt modelId="{7EF55F63-D6BA-42AA-8EA2-BA397AE74BC9}" type="sibTrans" cxnId="{81999633-2313-4EFA-B3FC-80EF843A600D}">
      <dgm:prSet/>
      <dgm:spPr/>
      <dgm:t>
        <a:bodyPr/>
        <a:lstStyle/>
        <a:p>
          <a:endParaRPr lang="en-US"/>
        </a:p>
      </dgm:t>
    </dgm:pt>
    <dgm:pt modelId="{EB2BDD9E-C77E-403D-8421-B9A72509E58C}">
      <dgm:prSet/>
      <dgm:spPr/>
      <dgm:t>
        <a:bodyPr/>
        <a:lstStyle/>
        <a:p>
          <a:r>
            <a:rPr lang="en-US"/>
            <a:t>Obtain the software. </a:t>
          </a:r>
        </a:p>
      </dgm:t>
    </dgm:pt>
    <dgm:pt modelId="{AD2136D8-931E-4A30-B6C3-5D98F50A4ACA}" type="parTrans" cxnId="{CB9D8E56-09D8-46F9-8509-4C424BACA7E7}">
      <dgm:prSet/>
      <dgm:spPr/>
      <dgm:t>
        <a:bodyPr/>
        <a:lstStyle/>
        <a:p>
          <a:endParaRPr lang="en-US"/>
        </a:p>
      </dgm:t>
    </dgm:pt>
    <dgm:pt modelId="{042A056F-4E29-42C6-B28F-F779C61FC3DD}" type="sibTrans" cxnId="{CB9D8E56-09D8-46F9-8509-4C424BACA7E7}">
      <dgm:prSet/>
      <dgm:spPr/>
      <dgm:t>
        <a:bodyPr/>
        <a:lstStyle/>
        <a:p>
          <a:endParaRPr lang="en-US"/>
        </a:p>
      </dgm:t>
    </dgm:pt>
    <dgm:pt modelId="{60377DF4-8CC9-4A29-92FA-9EB850D06B87}">
      <dgm:prSet/>
      <dgm:spPr/>
      <dgm:t>
        <a:bodyPr/>
        <a:lstStyle/>
        <a:p>
          <a:r>
            <a:rPr lang="en-US"/>
            <a:t>Review</a:t>
          </a:r>
        </a:p>
      </dgm:t>
    </dgm:pt>
    <dgm:pt modelId="{65F02BB6-5996-4A95-B209-F3971A3EE4B4}" type="parTrans" cxnId="{012D9E0E-13DF-4601-897C-D497C98DFBD1}">
      <dgm:prSet/>
      <dgm:spPr/>
      <dgm:t>
        <a:bodyPr/>
        <a:lstStyle/>
        <a:p>
          <a:endParaRPr lang="en-US"/>
        </a:p>
      </dgm:t>
    </dgm:pt>
    <dgm:pt modelId="{B178B9F7-AAD5-4A7B-AE81-AC01E982F2D4}" type="sibTrans" cxnId="{012D9E0E-13DF-4601-897C-D497C98DFBD1}">
      <dgm:prSet/>
      <dgm:spPr/>
      <dgm:t>
        <a:bodyPr/>
        <a:lstStyle/>
        <a:p>
          <a:endParaRPr lang="en-US"/>
        </a:p>
      </dgm:t>
    </dgm:pt>
    <dgm:pt modelId="{49CC9457-4790-4928-9050-CBDD09226353}">
      <dgm:prSet/>
      <dgm:spPr/>
      <dgm:t>
        <a:bodyPr/>
        <a:lstStyle/>
        <a:p>
          <a:r>
            <a:rPr lang="en-US" dirty="0"/>
            <a:t>Review the Informix components that can be installed with the database server. You can install all of them or some of them.</a:t>
          </a:r>
        </a:p>
      </dgm:t>
    </dgm:pt>
    <dgm:pt modelId="{C26E3BE4-783C-4B7E-BECA-EB190DCB32EF}" type="parTrans" cxnId="{34D7AEFE-116C-4992-8337-4054A9821CE8}">
      <dgm:prSet/>
      <dgm:spPr/>
      <dgm:t>
        <a:bodyPr/>
        <a:lstStyle/>
        <a:p>
          <a:endParaRPr lang="en-US"/>
        </a:p>
      </dgm:t>
    </dgm:pt>
    <dgm:pt modelId="{B634F06B-F35F-4F9F-B91D-D09B1585351A}" type="sibTrans" cxnId="{34D7AEFE-116C-4992-8337-4054A9821CE8}">
      <dgm:prSet/>
      <dgm:spPr/>
      <dgm:t>
        <a:bodyPr/>
        <a:lstStyle/>
        <a:p>
          <a:endParaRPr lang="en-US"/>
        </a:p>
      </dgm:t>
    </dgm:pt>
    <dgm:pt modelId="{B81D1517-2A06-406B-AD8F-D9F810295F4E}">
      <dgm:prSet/>
      <dgm:spPr/>
      <dgm:t>
        <a:bodyPr/>
        <a:lstStyle/>
        <a:p>
          <a:r>
            <a:rPr lang="en-US"/>
            <a:t>Ensure</a:t>
          </a:r>
        </a:p>
      </dgm:t>
    </dgm:pt>
    <dgm:pt modelId="{2144082D-AFD1-4FDC-B03C-D1F9763B707A}" type="parTrans" cxnId="{86997F06-39F7-4F1D-ABEB-478FA7BF32A2}">
      <dgm:prSet/>
      <dgm:spPr/>
      <dgm:t>
        <a:bodyPr/>
        <a:lstStyle/>
        <a:p>
          <a:endParaRPr lang="en-US"/>
        </a:p>
      </dgm:t>
    </dgm:pt>
    <dgm:pt modelId="{74C2A599-A161-482B-B883-E3AA1C407F8A}" type="sibTrans" cxnId="{86997F06-39F7-4F1D-ABEB-478FA7BF32A2}">
      <dgm:prSet/>
      <dgm:spPr/>
      <dgm:t>
        <a:bodyPr/>
        <a:lstStyle/>
        <a:p>
          <a:endParaRPr lang="en-US"/>
        </a:p>
      </dgm:t>
    </dgm:pt>
    <dgm:pt modelId="{50111153-5738-4677-B9A1-0E3184C40780}">
      <dgm:prSet/>
      <dgm:spPr/>
      <dgm:t>
        <a:bodyPr/>
        <a:lstStyle/>
        <a:p>
          <a:r>
            <a:rPr lang="en-US"/>
            <a:t>Ensure that your computer meets the system requirements.</a:t>
          </a:r>
        </a:p>
      </dgm:t>
    </dgm:pt>
    <dgm:pt modelId="{A0C04630-9E5E-4D80-9202-C71444760480}" type="parTrans" cxnId="{A2B77196-0810-4AC8-B4F6-1AC96EE5D96A}">
      <dgm:prSet/>
      <dgm:spPr/>
      <dgm:t>
        <a:bodyPr/>
        <a:lstStyle/>
        <a:p>
          <a:endParaRPr lang="en-US"/>
        </a:p>
      </dgm:t>
    </dgm:pt>
    <dgm:pt modelId="{FAA49F31-18C3-46FE-97D7-1F1CEBBE85A3}" type="sibTrans" cxnId="{A2B77196-0810-4AC8-B4F6-1AC96EE5D96A}">
      <dgm:prSet/>
      <dgm:spPr/>
      <dgm:t>
        <a:bodyPr/>
        <a:lstStyle/>
        <a:p>
          <a:endParaRPr lang="en-US"/>
        </a:p>
      </dgm:t>
    </dgm:pt>
    <dgm:pt modelId="{1888D9D7-58A4-4F7A-BC00-6F49468167C0}">
      <dgm:prSet/>
      <dgm:spPr/>
      <dgm:t>
        <a:bodyPr/>
        <a:lstStyle/>
        <a:p>
          <a:r>
            <a:rPr lang="en-US"/>
            <a:t>Choose</a:t>
          </a:r>
        </a:p>
      </dgm:t>
    </dgm:pt>
    <dgm:pt modelId="{6042B67C-9A41-4B65-AC2B-7FDC342723FF}" type="parTrans" cxnId="{607B1BD8-00E8-499E-A887-B862404B2CFB}">
      <dgm:prSet/>
      <dgm:spPr/>
      <dgm:t>
        <a:bodyPr/>
        <a:lstStyle/>
        <a:p>
          <a:endParaRPr lang="en-US"/>
        </a:p>
      </dgm:t>
    </dgm:pt>
    <dgm:pt modelId="{221A8919-1EFB-4FD7-B836-1F8AF9E016DC}" type="sibTrans" cxnId="{607B1BD8-00E8-499E-A887-B862404B2CFB}">
      <dgm:prSet/>
      <dgm:spPr/>
      <dgm:t>
        <a:bodyPr/>
        <a:lstStyle/>
        <a:p>
          <a:endParaRPr lang="en-US"/>
        </a:p>
      </dgm:t>
    </dgm:pt>
    <dgm:pt modelId="{AF6EE8B3-A980-4196-AD1A-321DEC104C64}">
      <dgm:prSet/>
      <dgm:spPr/>
      <dgm:t>
        <a:bodyPr/>
        <a:lstStyle/>
        <a:p>
          <a:r>
            <a:rPr lang="en-US"/>
            <a:t>Choose a user account with which to install the product.  ( non-root owner and an owner with root owner).</a:t>
          </a:r>
        </a:p>
      </dgm:t>
    </dgm:pt>
    <dgm:pt modelId="{9B424E71-B49E-4AA0-A8A4-5A543E10C509}" type="parTrans" cxnId="{4190F0D5-33EE-4BAE-86CE-C4E2BA1870CD}">
      <dgm:prSet/>
      <dgm:spPr/>
      <dgm:t>
        <a:bodyPr/>
        <a:lstStyle/>
        <a:p>
          <a:endParaRPr lang="en-US"/>
        </a:p>
      </dgm:t>
    </dgm:pt>
    <dgm:pt modelId="{8BDEFE19-62DA-438E-948C-6A379E9153BC}" type="sibTrans" cxnId="{4190F0D5-33EE-4BAE-86CE-C4E2BA1870CD}">
      <dgm:prSet/>
      <dgm:spPr/>
      <dgm:t>
        <a:bodyPr/>
        <a:lstStyle/>
        <a:p>
          <a:endParaRPr lang="en-US"/>
        </a:p>
      </dgm:t>
    </dgm:pt>
    <dgm:pt modelId="{581FE604-5E30-4B5D-9AAA-0967336DF6CF}">
      <dgm:prSet/>
      <dgm:spPr/>
      <dgm:t>
        <a:bodyPr/>
        <a:lstStyle/>
        <a:p>
          <a:r>
            <a:rPr lang="en-US"/>
            <a:t>Choose</a:t>
          </a:r>
        </a:p>
      </dgm:t>
    </dgm:pt>
    <dgm:pt modelId="{79AA6750-6473-4CD4-8797-3E630924FECB}" type="parTrans" cxnId="{1C36844A-601E-494F-9DE1-4D753CFBB673}">
      <dgm:prSet/>
      <dgm:spPr/>
      <dgm:t>
        <a:bodyPr/>
        <a:lstStyle/>
        <a:p>
          <a:endParaRPr lang="en-US"/>
        </a:p>
      </dgm:t>
    </dgm:pt>
    <dgm:pt modelId="{84C777CE-1D03-42E7-8A85-EDA0D0482628}" type="sibTrans" cxnId="{1C36844A-601E-494F-9DE1-4D753CFBB673}">
      <dgm:prSet/>
      <dgm:spPr/>
      <dgm:t>
        <a:bodyPr/>
        <a:lstStyle/>
        <a:p>
          <a:endParaRPr lang="en-US"/>
        </a:p>
      </dgm:t>
    </dgm:pt>
    <dgm:pt modelId="{5639510F-9901-475C-A1D5-A23A089F4AA7}">
      <dgm:prSet/>
      <dgm:spPr/>
      <dgm:t>
        <a:bodyPr/>
        <a:lstStyle/>
        <a:p>
          <a:r>
            <a:rPr lang="en-US"/>
            <a:t>Choose an installation directory.</a:t>
          </a:r>
        </a:p>
      </dgm:t>
    </dgm:pt>
    <dgm:pt modelId="{D0B177E8-CEAA-4D96-834B-807F084AF517}" type="parTrans" cxnId="{DE63601B-A155-4544-82C0-58E23CA0A43E}">
      <dgm:prSet/>
      <dgm:spPr/>
      <dgm:t>
        <a:bodyPr/>
        <a:lstStyle/>
        <a:p>
          <a:endParaRPr lang="en-US"/>
        </a:p>
      </dgm:t>
    </dgm:pt>
    <dgm:pt modelId="{1474085D-F647-41C1-95BE-A18FD6ECF2C4}" type="sibTrans" cxnId="{DE63601B-A155-4544-82C0-58E23CA0A43E}">
      <dgm:prSet/>
      <dgm:spPr/>
      <dgm:t>
        <a:bodyPr/>
        <a:lstStyle/>
        <a:p>
          <a:endParaRPr lang="en-US"/>
        </a:p>
      </dgm:t>
    </dgm:pt>
    <dgm:pt modelId="{FBF73B9A-D94A-4F55-8186-D0338075C620}">
      <dgm:prSet/>
      <dgm:spPr/>
      <dgm:t>
        <a:bodyPr/>
        <a:lstStyle/>
        <a:p>
          <a:r>
            <a:rPr lang="en-US"/>
            <a:t>Decide</a:t>
          </a:r>
        </a:p>
      </dgm:t>
    </dgm:pt>
    <dgm:pt modelId="{C5381A4C-6E15-468F-B332-AF54390981A8}" type="parTrans" cxnId="{94651D4F-2152-4B20-81E8-3FFF35EB2156}">
      <dgm:prSet/>
      <dgm:spPr/>
      <dgm:t>
        <a:bodyPr/>
        <a:lstStyle/>
        <a:p>
          <a:endParaRPr lang="en-US"/>
        </a:p>
      </dgm:t>
    </dgm:pt>
    <dgm:pt modelId="{02640D00-2C5B-4130-B816-FE005EE2790C}" type="sibTrans" cxnId="{94651D4F-2152-4B20-81E8-3FFF35EB2156}">
      <dgm:prSet/>
      <dgm:spPr/>
      <dgm:t>
        <a:bodyPr/>
        <a:lstStyle/>
        <a:p>
          <a:endParaRPr lang="en-US"/>
        </a:p>
      </dgm:t>
    </dgm:pt>
    <dgm:pt modelId="{328AD91E-3186-4B8F-B933-B34B605DF95B}">
      <dgm:prSet/>
      <dgm:spPr/>
      <dgm:t>
        <a:bodyPr/>
        <a:lstStyle/>
        <a:p>
          <a:r>
            <a:rPr lang="en-US"/>
            <a:t>Decide between a typical or custom installation</a:t>
          </a:r>
        </a:p>
      </dgm:t>
    </dgm:pt>
    <dgm:pt modelId="{B11120D7-9716-4830-8EAF-141B3CA947B9}" type="parTrans" cxnId="{38B5454A-E85B-4126-95E0-7C15B810FBA3}">
      <dgm:prSet/>
      <dgm:spPr/>
      <dgm:t>
        <a:bodyPr/>
        <a:lstStyle/>
        <a:p>
          <a:endParaRPr lang="en-US"/>
        </a:p>
      </dgm:t>
    </dgm:pt>
    <dgm:pt modelId="{DAD27E42-D413-4BF5-A67F-B76023BAE9D4}" type="sibTrans" cxnId="{38B5454A-E85B-4126-95E0-7C15B810FBA3}">
      <dgm:prSet/>
      <dgm:spPr/>
      <dgm:t>
        <a:bodyPr/>
        <a:lstStyle/>
        <a:p>
          <a:endParaRPr lang="en-US"/>
        </a:p>
      </dgm:t>
    </dgm:pt>
    <dgm:pt modelId="{A4106BA6-4C10-4A89-826A-43BC3834C856}">
      <dgm:prSet/>
      <dgm:spPr/>
      <dgm:t>
        <a:bodyPr/>
        <a:lstStyle/>
        <a:p>
          <a:r>
            <a:rPr lang="en-US"/>
            <a:t>Decide</a:t>
          </a:r>
        </a:p>
      </dgm:t>
    </dgm:pt>
    <dgm:pt modelId="{175FF4C0-DFCA-4810-B5D3-F36477D2D6B5}" type="parTrans" cxnId="{870F2D4D-5A00-40D5-8EAE-43953770DE20}">
      <dgm:prSet/>
      <dgm:spPr/>
      <dgm:t>
        <a:bodyPr/>
        <a:lstStyle/>
        <a:p>
          <a:endParaRPr lang="en-US"/>
        </a:p>
      </dgm:t>
    </dgm:pt>
    <dgm:pt modelId="{5F2A5942-4595-4FED-8565-AB65EE5FF24A}" type="sibTrans" cxnId="{870F2D4D-5A00-40D5-8EAE-43953770DE20}">
      <dgm:prSet/>
      <dgm:spPr/>
      <dgm:t>
        <a:bodyPr/>
        <a:lstStyle/>
        <a:p>
          <a:endParaRPr lang="en-US"/>
        </a:p>
      </dgm:t>
    </dgm:pt>
    <dgm:pt modelId="{F0EC775B-EDBD-4E14-8DB6-B5E8C78B64B6}">
      <dgm:prSet/>
      <dgm:spPr/>
      <dgm:t>
        <a:bodyPr/>
        <a:lstStyle/>
        <a:p>
          <a:r>
            <a:rPr lang="en-US"/>
            <a:t>Decide whether to create initialize database instance server during installation</a:t>
          </a:r>
        </a:p>
      </dgm:t>
    </dgm:pt>
    <dgm:pt modelId="{08457619-87E3-4616-9FC7-6F424300A82E}" type="parTrans" cxnId="{7410FB0A-7472-4F11-92BE-911C93BC59C8}">
      <dgm:prSet/>
      <dgm:spPr/>
      <dgm:t>
        <a:bodyPr/>
        <a:lstStyle/>
        <a:p>
          <a:endParaRPr lang="en-US"/>
        </a:p>
      </dgm:t>
    </dgm:pt>
    <dgm:pt modelId="{6B55F454-12E8-490E-A13D-388359173E20}" type="sibTrans" cxnId="{7410FB0A-7472-4F11-92BE-911C93BC59C8}">
      <dgm:prSet/>
      <dgm:spPr/>
      <dgm:t>
        <a:bodyPr/>
        <a:lstStyle/>
        <a:p>
          <a:endParaRPr lang="en-US"/>
        </a:p>
      </dgm:t>
    </dgm:pt>
    <dgm:pt modelId="{8464804B-F0BA-43EE-A745-D9EFD8004B36}">
      <dgm:prSet/>
      <dgm:spPr/>
      <dgm:t>
        <a:bodyPr/>
        <a:lstStyle/>
        <a:p>
          <a:r>
            <a:rPr lang="en-US"/>
            <a:t>Decide</a:t>
          </a:r>
        </a:p>
      </dgm:t>
    </dgm:pt>
    <dgm:pt modelId="{D8ACB10A-3BB5-4DE1-83D7-E9DC3C79C75A}" type="parTrans" cxnId="{1519C9DC-BEC0-42C1-9037-C40CA1A59BF4}">
      <dgm:prSet/>
      <dgm:spPr/>
      <dgm:t>
        <a:bodyPr/>
        <a:lstStyle/>
        <a:p>
          <a:endParaRPr lang="en-US"/>
        </a:p>
      </dgm:t>
    </dgm:pt>
    <dgm:pt modelId="{779F2FB0-ADFD-4864-A93A-9E1DCEF35BC5}" type="sibTrans" cxnId="{1519C9DC-BEC0-42C1-9037-C40CA1A59BF4}">
      <dgm:prSet/>
      <dgm:spPr/>
      <dgm:t>
        <a:bodyPr/>
        <a:lstStyle/>
        <a:p>
          <a:endParaRPr lang="en-US"/>
        </a:p>
      </dgm:t>
    </dgm:pt>
    <dgm:pt modelId="{5E40B025-732E-4C92-8BA8-1DAAABF92189}">
      <dgm:prSet/>
      <dgm:spPr/>
      <dgm:t>
        <a:bodyPr/>
        <a:lstStyle/>
        <a:p>
          <a:r>
            <a:rPr lang="en-US"/>
            <a:t>Decide which edition that you might want to install.</a:t>
          </a:r>
        </a:p>
      </dgm:t>
    </dgm:pt>
    <dgm:pt modelId="{5D6C52F7-B456-47C0-B45D-F79A9CBD25F1}" type="parTrans" cxnId="{65083F38-255B-40C7-8168-D81C86B325CB}">
      <dgm:prSet/>
      <dgm:spPr/>
      <dgm:t>
        <a:bodyPr/>
        <a:lstStyle/>
        <a:p>
          <a:endParaRPr lang="en-US"/>
        </a:p>
      </dgm:t>
    </dgm:pt>
    <dgm:pt modelId="{D4CFDE70-67BB-41BB-AE40-DF9A98F394D9}" type="sibTrans" cxnId="{65083F38-255B-40C7-8168-D81C86B325CB}">
      <dgm:prSet/>
      <dgm:spPr/>
      <dgm:t>
        <a:bodyPr/>
        <a:lstStyle/>
        <a:p>
          <a:endParaRPr lang="en-US"/>
        </a:p>
      </dgm:t>
    </dgm:pt>
    <dgm:pt modelId="{29B11170-2CEE-4E3C-AD75-130ABFD73669}" type="pres">
      <dgm:prSet presAssocID="{9E2A4F0A-4490-4E6E-A369-41EAA759BB06}" presName="Name0" presStyleCnt="0">
        <dgm:presLayoutVars>
          <dgm:dir/>
          <dgm:animLvl val="lvl"/>
          <dgm:resizeHandles val="exact"/>
        </dgm:presLayoutVars>
      </dgm:prSet>
      <dgm:spPr/>
    </dgm:pt>
    <dgm:pt modelId="{9F4FCA03-DAB4-4B5D-AE23-5C8539E6AEFF}" type="pres">
      <dgm:prSet presAssocID="{8464804B-F0BA-43EE-A745-D9EFD8004B36}" presName="boxAndChildren" presStyleCnt="0"/>
      <dgm:spPr/>
    </dgm:pt>
    <dgm:pt modelId="{DCDE94A5-DE5B-40AE-B1F8-D13963525AF2}" type="pres">
      <dgm:prSet presAssocID="{8464804B-F0BA-43EE-A745-D9EFD8004B36}" presName="parentTextBox" presStyleLbl="alignNode1" presStyleIdx="0" presStyleCnt="9"/>
      <dgm:spPr/>
    </dgm:pt>
    <dgm:pt modelId="{1B39B9C5-66DE-4000-ABFA-03C25702C077}" type="pres">
      <dgm:prSet presAssocID="{8464804B-F0BA-43EE-A745-D9EFD8004B36}" presName="descendantBox" presStyleLbl="bgAccFollowNode1" presStyleIdx="0" presStyleCnt="9"/>
      <dgm:spPr/>
    </dgm:pt>
    <dgm:pt modelId="{38006F33-4C9A-4654-935D-F41A0F2590AB}" type="pres">
      <dgm:prSet presAssocID="{5F2A5942-4595-4FED-8565-AB65EE5FF24A}" presName="sp" presStyleCnt="0"/>
      <dgm:spPr/>
    </dgm:pt>
    <dgm:pt modelId="{E5A1667E-4D4A-4575-96B7-06ADC46DD017}" type="pres">
      <dgm:prSet presAssocID="{A4106BA6-4C10-4A89-826A-43BC3834C856}" presName="arrowAndChildren" presStyleCnt="0"/>
      <dgm:spPr/>
    </dgm:pt>
    <dgm:pt modelId="{E357947E-C97A-45A7-BCD1-218E4631AE7D}" type="pres">
      <dgm:prSet presAssocID="{A4106BA6-4C10-4A89-826A-43BC3834C856}" presName="parentTextArrow" presStyleLbl="node1" presStyleIdx="0" presStyleCnt="0"/>
      <dgm:spPr/>
    </dgm:pt>
    <dgm:pt modelId="{22D104C0-27E3-42EB-AAE3-95AA44D6374D}" type="pres">
      <dgm:prSet presAssocID="{A4106BA6-4C10-4A89-826A-43BC3834C856}" presName="arrow" presStyleLbl="alignNode1" presStyleIdx="1" presStyleCnt="9"/>
      <dgm:spPr/>
    </dgm:pt>
    <dgm:pt modelId="{8398A826-ABDB-4C8A-8E01-B95C63DED676}" type="pres">
      <dgm:prSet presAssocID="{A4106BA6-4C10-4A89-826A-43BC3834C856}" presName="descendantArrow" presStyleLbl="bgAccFollowNode1" presStyleIdx="1" presStyleCnt="9"/>
      <dgm:spPr/>
    </dgm:pt>
    <dgm:pt modelId="{8D803B03-A6D9-4111-8588-753753147CF1}" type="pres">
      <dgm:prSet presAssocID="{02640D00-2C5B-4130-B816-FE005EE2790C}" presName="sp" presStyleCnt="0"/>
      <dgm:spPr/>
    </dgm:pt>
    <dgm:pt modelId="{36BB4D39-9A0B-4F79-B952-584B902BEA8C}" type="pres">
      <dgm:prSet presAssocID="{FBF73B9A-D94A-4F55-8186-D0338075C620}" presName="arrowAndChildren" presStyleCnt="0"/>
      <dgm:spPr/>
    </dgm:pt>
    <dgm:pt modelId="{760F15E3-4BA0-40E8-AEFE-131628A8B619}" type="pres">
      <dgm:prSet presAssocID="{FBF73B9A-D94A-4F55-8186-D0338075C620}" presName="parentTextArrow" presStyleLbl="node1" presStyleIdx="0" presStyleCnt="0"/>
      <dgm:spPr/>
    </dgm:pt>
    <dgm:pt modelId="{CE68B98C-C273-4833-908F-2551D733C059}" type="pres">
      <dgm:prSet presAssocID="{FBF73B9A-D94A-4F55-8186-D0338075C620}" presName="arrow" presStyleLbl="alignNode1" presStyleIdx="2" presStyleCnt="9"/>
      <dgm:spPr/>
    </dgm:pt>
    <dgm:pt modelId="{A868E1CB-4E04-4DF5-9729-4DCCFF6E9751}" type="pres">
      <dgm:prSet presAssocID="{FBF73B9A-D94A-4F55-8186-D0338075C620}" presName="descendantArrow" presStyleLbl="bgAccFollowNode1" presStyleIdx="2" presStyleCnt="9"/>
      <dgm:spPr/>
    </dgm:pt>
    <dgm:pt modelId="{D528EA6D-1FEC-4DDE-ABFA-BD93945AF581}" type="pres">
      <dgm:prSet presAssocID="{84C777CE-1D03-42E7-8A85-EDA0D0482628}" presName="sp" presStyleCnt="0"/>
      <dgm:spPr/>
    </dgm:pt>
    <dgm:pt modelId="{B1C539AF-E8B0-4739-814F-A34A1BD68128}" type="pres">
      <dgm:prSet presAssocID="{581FE604-5E30-4B5D-9AAA-0967336DF6CF}" presName="arrowAndChildren" presStyleCnt="0"/>
      <dgm:spPr/>
    </dgm:pt>
    <dgm:pt modelId="{9FCF2B4B-B927-4DBB-A0B4-549A4D0ECC82}" type="pres">
      <dgm:prSet presAssocID="{581FE604-5E30-4B5D-9AAA-0967336DF6CF}" presName="parentTextArrow" presStyleLbl="node1" presStyleIdx="0" presStyleCnt="0"/>
      <dgm:spPr/>
    </dgm:pt>
    <dgm:pt modelId="{233FA554-42BE-42D3-A968-09FC87B1AE44}" type="pres">
      <dgm:prSet presAssocID="{581FE604-5E30-4B5D-9AAA-0967336DF6CF}" presName="arrow" presStyleLbl="alignNode1" presStyleIdx="3" presStyleCnt="9"/>
      <dgm:spPr/>
    </dgm:pt>
    <dgm:pt modelId="{03D1DD22-0A63-4346-9D1A-5F5E809803D9}" type="pres">
      <dgm:prSet presAssocID="{581FE604-5E30-4B5D-9AAA-0967336DF6CF}" presName="descendantArrow" presStyleLbl="bgAccFollowNode1" presStyleIdx="3" presStyleCnt="9"/>
      <dgm:spPr/>
    </dgm:pt>
    <dgm:pt modelId="{0D529B7D-20B9-4FB8-A6FF-9AA091C4C0CE}" type="pres">
      <dgm:prSet presAssocID="{221A8919-1EFB-4FD7-B836-1F8AF9E016DC}" presName="sp" presStyleCnt="0"/>
      <dgm:spPr/>
    </dgm:pt>
    <dgm:pt modelId="{EAEC98CA-6C79-4DFE-96C3-C7ABD9527B82}" type="pres">
      <dgm:prSet presAssocID="{1888D9D7-58A4-4F7A-BC00-6F49468167C0}" presName="arrowAndChildren" presStyleCnt="0"/>
      <dgm:spPr/>
    </dgm:pt>
    <dgm:pt modelId="{B7893F23-C11E-4DF1-B4FD-BA92A926CBCD}" type="pres">
      <dgm:prSet presAssocID="{1888D9D7-58A4-4F7A-BC00-6F49468167C0}" presName="parentTextArrow" presStyleLbl="node1" presStyleIdx="0" presStyleCnt="0"/>
      <dgm:spPr/>
    </dgm:pt>
    <dgm:pt modelId="{57EDC8E6-199C-48E0-BD69-E3D057A10DF0}" type="pres">
      <dgm:prSet presAssocID="{1888D9D7-58A4-4F7A-BC00-6F49468167C0}" presName="arrow" presStyleLbl="alignNode1" presStyleIdx="4" presStyleCnt="9"/>
      <dgm:spPr/>
    </dgm:pt>
    <dgm:pt modelId="{86F80975-4AEA-4E10-996B-02E5D8C768F9}" type="pres">
      <dgm:prSet presAssocID="{1888D9D7-58A4-4F7A-BC00-6F49468167C0}" presName="descendantArrow" presStyleLbl="bgAccFollowNode1" presStyleIdx="4" presStyleCnt="9"/>
      <dgm:spPr/>
    </dgm:pt>
    <dgm:pt modelId="{A180D9A0-7169-49EE-8395-65AF7CB95340}" type="pres">
      <dgm:prSet presAssocID="{74C2A599-A161-482B-B883-E3AA1C407F8A}" presName="sp" presStyleCnt="0"/>
      <dgm:spPr/>
    </dgm:pt>
    <dgm:pt modelId="{676732BC-A63E-41C0-A0C1-CF9A14CDCAE3}" type="pres">
      <dgm:prSet presAssocID="{B81D1517-2A06-406B-AD8F-D9F810295F4E}" presName="arrowAndChildren" presStyleCnt="0"/>
      <dgm:spPr/>
    </dgm:pt>
    <dgm:pt modelId="{97F220BE-26D2-4B6F-B874-26D16EBD223D}" type="pres">
      <dgm:prSet presAssocID="{B81D1517-2A06-406B-AD8F-D9F810295F4E}" presName="parentTextArrow" presStyleLbl="node1" presStyleIdx="0" presStyleCnt="0"/>
      <dgm:spPr/>
    </dgm:pt>
    <dgm:pt modelId="{B6656613-34F1-4A4B-ACFE-E77212089F6C}" type="pres">
      <dgm:prSet presAssocID="{B81D1517-2A06-406B-AD8F-D9F810295F4E}" presName="arrow" presStyleLbl="alignNode1" presStyleIdx="5" presStyleCnt="9"/>
      <dgm:spPr/>
    </dgm:pt>
    <dgm:pt modelId="{6009E6C8-6FCB-45A2-8F59-C59E3BBBBA92}" type="pres">
      <dgm:prSet presAssocID="{B81D1517-2A06-406B-AD8F-D9F810295F4E}" presName="descendantArrow" presStyleLbl="bgAccFollowNode1" presStyleIdx="5" presStyleCnt="9"/>
      <dgm:spPr/>
    </dgm:pt>
    <dgm:pt modelId="{0C2E8A85-A26C-45E1-998D-82C8F2FFD1C2}" type="pres">
      <dgm:prSet presAssocID="{B178B9F7-AAD5-4A7B-AE81-AC01E982F2D4}" presName="sp" presStyleCnt="0"/>
      <dgm:spPr/>
    </dgm:pt>
    <dgm:pt modelId="{5201F7CA-65A0-4A7A-A6BD-A48CB408FE43}" type="pres">
      <dgm:prSet presAssocID="{60377DF4-8CC9-4A29-92FA-9EB850D06B87}" presName="arrowAndChildren" presStyleCnt="0"/>
      <dgm:spPr/>
    </dgm:pt>
    <dgm:pt modelId="{9BBC396A-C5C7-49DA-824B-579C9610DDB0}" type="pres">
      <dgm:prSet presAssocID="{60377DF4-8CC9-4A29-92FA-9EB850D06B87}" presName="parentTextArrow" presStyleLbl="node1" presStyleIdx="0" presStyleCnt="0"/>
      <dgm:spPr/>
    </dgm:pt>
    <dgm:pt modelId="{F20C5EC8-7918-4D5E-9074-2AE9F9DA63B5}" type="pres">
      <dgm:prSet presAssocID="{60377DF4-8CC9-4A29-92FA-9EB850D06B87}" presName="arrow" presStyleLbl="alignNode1" presStyleIdx="6" presStyleCnt="9"/>
      <dgm:spPr/>
    </dgm:pt>
    <dgm:pt modelId="{46728E23-0BA7-43B9-8485-1655058C235B}" type="pres">
      <dgm:prSet presAssocID="{60377DF4-8CC9-4A29-92FA-9EB850D06B87}" presName="descendantArrow" presStyleLbl="bgAccFollowNode1" presStyleIdx="6" presStyleCnt="9"/>
      <dgm:spPr/>
    </dgm:pt>
    <dgm:pt modelId="{896A393B-2F19-4980-AFE9-D4F24A5C9023}" type="pres">
      <dgm:prSet presAssocID="{7EF55F63-D6BA-42AA-8EA2-BA397AE74BC9}" presName="sp" presStyleCnt="0"/>
      <dgm:spPr/>
    </dgm:pt>
    <dgm:pt modelId="{BF516F0F-C985-409A-836D-8F83597DC234}" type="pres">
      <dgm:prSet presAssocID="{13457715-3807-4A0D-B62D-35F7AAA0D353}" presName="arrowAndChildren" presStyleCnt="0"/>
      <dgm:spPr/>
    </dgm:pt>
    <dgm:pt modelId="{EB3DB485-F4A5-494D-8F8C-C0995A2B12D0}" type="pres">
      <dgm:prSet presAssocID="{13457715-3807-4A0D-B62D-35F7AAA0D353}" presName="parentTextArrow" presStyleLbl="node1" presStyleIdx="0" presStyleCnt="0"/>
      <dgm:spPr/>
    </dgm:pt>
    <dgm:pt modelId="{DF0F1DBA-6267-42E2-B89E-5B5DBA42A98C}" type="pres">
      <dgm:prSet presAssocID="{13457715-3807-4A0D-B62D-35F7AAA0D353}" presName="arrow" presStyleLbl="alignNode1" presStyleIdx="7" presStyleCnt="9"/>
      <dgm:spPr/>
    </dgm:pt>
    <dgm:pt modelId="{5EB80024-EFAC-4F21-A0E0-E5622C7995A7}" type="pres">
      <dgm:prSet presAssocID="{13457715-3807-4A0D-B62D-35F7AAA0D353}" presName="descendantArrow" presStyleLbl="bgAccFollowNode1" presStyleIdx="7" presStyleCnt="9"/>
      <dgm:spPr/>
    </dgm:pt>
    <dgm:pt modelId="{E751183C-CA92-473A-9B26-6E2DD1173975}" type="pres">
      <dgm:prSet presAssocID="{9116CCF3-80E9-4E78-BF67-5D2D7F94C6F7}" presName="sp" presStyleCnt="0"/>
      <dgm:spPr/>
    </dgm:pt>
    <dgm:pt modelId="{41D65A53-AE4F-4983-8ADA-76E47AFBC7BB}" type="pres">
      <dgm:prSet presAssocID="{B3DDE490-B489-4D6F-ABD7-1C90C5A38905}" presName="arrowAndChildren" presStyleCnt="0"/>
      <dgm:spPr/>
    </dgm:pt>
    <dgm:pt modelId="{477BE814-D3B7-4AD4-AE60-B6D409AB1F91}" type="pres">
      <dgm:prSet presAssocID="{B3DDE490-B489-4D6F-ABD7-1C90C5A38905}" presName="parentTextArrow" presStyleLbl="node1" presStyleIdx="0" presStyleCnt="0"/>
      <dgm:spPr/>
    </dgm:pt>
    <dgm:pt modelId="{492FA7B1-70E9-432B-9DE5-3258F5C30B2C}" type="pres">
      <dgm:prSet presAssocID="{B3DDE490-B489-4D6F-ABD7-1C90C5A38905}" presName="arrow" presStyleLbl="alignNode1" presStyleIdx="8" presStyleCnt="9"/>
      <dgm:spPr/>
    </dgm:pt>
    <dgm:pt modelId="{BBD7533F-E509-4EFE-8C37-89693CD14813}" type="pres">
      <dgm:prSet presAssocID="{B3DDE490-B489-4D6F-ABD7-1C90C5A38905}" presName="descendantArrow" presStyleLbl="bgAccFollowNode1" presStyleIdx="8" presStyleCnt="9"/>
      <dgm:spPr/>
    </dgm:pt>
  </dgm:ptLst>
  <dgm:cxnLst>
    <dgm:cxn modelId="{B7DD7502-3F92-4EE1-A6E8-EFE2A28F1B7F}" type="presOf" srcId="{1888D9D7-58A4-4F7A-BC00-6F49468167C0}" destId="{57EDC8E6-199C-48E0-BD69-E3D057A10DF0}" srcOrd="1" destOrd="0" presId="urn:microsoft.com/office/officeart/2016/7/layout/VerticalDownArrowProcess"/>
    <dgm:cxn modelId="{76596105-27EB-4EDD-B550-7D4A1AF00F58}" type="presOf" srcId="{50111153-5738-4677-B9A1-0E3184C40780}" destId="{6009E6C8-6FCB-45A2-8F59-C59E3BBBBA92}" srcOrd="0" destOrd="0" presId="urn:microsoft.com/office/officeart/2016/7/layout/VerticalDownArrowProcess"/>
    <dgm:cxn modelId="{86997F06-39F7-4F1D-ABEB-478FA7BF32A2}" srcId="{9E2A4F0A-4490-4E6E-A369-41EAA759BB06}" destId="{B81D1517-2A06-406B-AD8F-D9F810295F4E}" srcOrd="3" destOrd="0" parTransId="{2144082D-AFD1-4FDC-B03C-D1F9763B707A}" sibTransId="{74C2A599-A161-482B-B883-E3AA1C407F8A}"/>
    <dgm:cxn modelId="{7410FB0A-7472-4F11-92BE-911C93BC59C8}" srcId="{A4106BA6-4C10-4A89-826A-43BC3834C856}" destId="{F0EC775B-EDBD-4E14-8DB6-B5E8C78B64B6}" srcOrd="0" destOrd="0" parTransId="{08457619-87E3-4616-9FC7-6F424300A82E}" sibTransId="{6B55F454-12E8-490E-A13D-388359173E20}"/>
    <dgm:cxn modelId="{4EEA5D0D-7304-4CCB-ADE8-DF7946BBA130}" type="presOf" srcId="{A4106BA6-4C10-4A89-826A-43BC3834C856}" destId="{22D104C0-27E3-42EB-AAE3-95AA44D6374D}" srcOrd="1" destOrd="0" presId="urn:microsoft.com/office/officeart/2016/7/layout/VerticalDownArrowProcess"/>
    <dgm:cxn modelId="{C8A11A0E-B86A-40D6-81B1-250C7C4FD199}" type="presOf" srcId="{B3DDE490-B489-4D6F-ABD7-1C90C5A38905}" destId="{477BE814-D3B7-4AD4-AE60-B6D409AB1F91}" srcOrd="0" destOrd="0" presId="urn:microsoft.com/office/officeart/2016/7/layout/VerticalDownArrowProcess"/>
    <dgm:cxn modelId="{012D9E0E-13DF-4601-897C-D497C98DFBD1}" srcId="{9E2A4F0A-4490-4E6E-A369-41EAA759BB06}" destId="{60377DF4-8CC9-4A29-92FA-9EB850D06B87}" srcOrd="2" destOrd="0" parTransId="{65F02BB6-5996-4A95-B209-F3971A3EE4B4}" sibTransId="{B178B9F7-AAD5-4A7B-AE81-AC01E982F2D4}"/>
    <dgm:cxn modelId="{AE8DA713-69C4-480D-8CC4-C95FA3DBF2AB}" srcId="{B3DDE490-B489-4D6F-ABD7-1C90C5A38905}" destId="{94312ADC-9734-4997-B9DB-829B1C431189}" srcOrd="0" destOrd="0" parTransId="{16117AF9-6026-41B3-9269-1B5FD1742656}" sibTransId="{80AE2572-6BBA-43AD-81EF-023A70F4191B}"/>
    <dgm:cxn modelId="{B299C717-73BD-4D08-A33E-F01C9EB78177}" type="presOf" srcId="{F0EC775B-EDBD-4E14-8DB6-B5E8C78B64B6}" destId="{8398A826-ABDB-4C8A-8E01-B95C63DED676}" srcOrd="0" destOrd="0" presId="urn:microsoft.com/office/officeart/2016/7/layout/VerticalDownArrowProcess"/>
    <dgm:cxn modelId="{DE63601B-A155-4544-82C0-58E23CA0A43E}" srcId="{581FE604-5E30-4B5D-9AAA-0967336DF6CF}" destId="{5639510F-9901-475C-A1D5-A23A089F4AA7}" srcOrd="0" destOrd="0" parTransId="{D0B177E8-CEAA-4D96-834B-807F084AF517}" sibTransId="{1474085D-F647-41C1-95BE-A18FD6ECF2C4}"/>
    <dgm:cxn modelId="{7002F432-0C60-4D6E-8082-9F57FF599748}" type="presOf" srcId="{1888D9D7-58A4-4F7A-BC00-6F49468167C0}" destId="{B7893F23-C11E-4DF1-B4FD-BA92A926CBCD}" srcOrd="0" destOrd="0" presId="urn:microsoft.com/office/officeart/2016/7/layout/VerticalDownArrowProcess"/>
    <dgm:cxn modelId="{81999633-2313-4EFA-B3FC-80EF843A600D}" srcId="{9E2A4F0A-4490-4E6E-A369-41EAA759BB06}" destId="{13457715-3807-4A0D-B62D-35F7AAA0D353}" srcOrd="1" destOrd="0" parTransId="{185AF7D8-517A-41B4-9651-D6AD97330AB1}" sibTransId="{7EF55F63-D6BA-42AA-8EA2-BA397AE74BC9}"/>
    <dgm:cxn modelId="{B8C65B34-9FCE-4B17-9892-89795BCDCE9C}" type="presOf" srcId="{13457715-3807-4A0D-B62D-35F7AAA0D353}" destId="{DF0F1DBA-6267-42E2-B89E-5B5DBA42A98C}" srcOrd="1" destOrd="0" presId="urn:microsoft.com/office/officeart/2016/7/layout/VerticalDownArrowProcess"/>
    <dgm:cxn modelId="{65083F38-255B-40C7-8168-D81C86B325CB}" srcId="{8464804B-F0BA-43EE-A745-D9EFD8004B36}" destId="{5E40B025-732E-4C92-8BA8-1DAAABF92189}" srcOrd="0" destOrd="0" parTransId="{5D6C52F7-B456-47C0-B45D-F79A9CBD25F1}" sibTransId="{D4CFDE70-67BB-41BB-AE40-DF9A98F394D9}"/>
    <dgm:cxn modelId="{CEA45E3B-E2DC-4B4F-96D5-2EEC42950DFB}" type="presOf" srcId="{8464804B-F0BA-43EE-A745-D9EFD8004B36}" destId="{DCDE94A5-DE5B-40AE-B1F8-D13963525AF2}" srcOrd="0" destOrd="0" presId="urn:microsoft.com/office/officeart/2016/7/layout/VerticalDownArrowProcess"/>
    <dgm:cxn modelId="{A77D8641-3375-4182-A4D0-1163D8660F16}" type="presOf" srcId="{EB2BDD9E-C77E-403D-8421-B9A72509E58C}" destId="{5EB80024-EFAC-4F21-A0E0-E5622C7995A7}" srcOrd="0" destOrd="0" presId="urn:microsoft.com/office/officeart/2016/7/layout/VerticalDownArrowProcess"/>
    <dgm:cxn modelId="{38B5454A-E85B-4126-95E0-7C15B810FBA3}" srcId="{FBF73B9A-D94A-4F55-8186-D0338075C620}" destId="{328AD91E-3186-4B8F-B933-B34B605DF95B}" srcOrd="0" destOrd="0" parTransId="{B11120D7-9716-4830-8EAF-141B3CA947B9}" sibTransId="{DAD27E42-D413-4BF5-A67F-B76023BAE9D4}"/>
    <dgm:cxn modelId="{1C36844A-601E-494F-9DE1-4D753CFBB673}" srcId="{9E2A4F0A-4490-4E6E-A369-41EAA759BB06}" destId="{581FE604-5E30-4B5D-9AAA-0967336DF6CF}" srcOrd="5" destOrd="0" parTransId="{79AA6750-6473-4CD4-8797-3E630924FECB}" sibTransId="{84C777CE-1D03-42E7-8A85-EDA0D0482628}"/>
    <dgm:cxn modelId="{870F2D4D-5A00-40D5-8EAE-43953770DE20}" srcId="{9E2A4F0A-4490-4E6E-A369-41EAA759BB06}" destId="{A4106BA6-4C10-4A89-826A-43BC3834C856}" srcOrd="7" destOrd="0" parTransId="{175FF4C0-DFCA-4810-B5D3-F36477D2D6B5}" sibTransId="{5F2A5942-4595-4FED-8565-AB65EE5FF24A}"/>
    <dgm:cxn modelId="{8F3F8D4D-193B-4431-A240-F1539ACB8CA6}" type="presOf" srcId="{328AD91E-3186-4B8F-B933-B34B605DF95B}" destId="{A868E1CB-4E04-4DF5-9729-4DCCFF6E9751}" srcOrd="0" destOrd="0" presId="urn:microsoft.com/office/officeart/2016/7/layout/VerticalDownArrowProcess"/>
    <dgm:cxn modelId="{94651D4F-2152-4B20-81E8-3FFF35EB2156}" srcId="{9E2A4F0A-4490-4E6E-A369-41EAA759BB06}" destId="{FBF73B9A-D94A-4F55-8186-D0338075C620}" srcOrd="6" destOrd="0" parTransId="{C5381A4C-6E15-468F-B332-AF54390981A8}" sibTransId="{02640D00-2C5B-4130-B816-FE005EE2790C}"/>
    <dgm:cxn modelId="{EA2ED853-C290-4B5A-BE5D-C013A980603E}" type="presOf" srcId="{13457715-3807-4A0D-B62D-35F7AAA0D353}" destId="{EB3DB485-F4A5-494D-8F8C-C0995A2B12D0}" srcOrd="0" destOrd="0" presId="urn:microsoft.com/office/officeart/2016/7/layout/VerticalDownArrowProcess"/>
    <dgm:cxn modelId="{CE29E154-AF39-4AAE-9C03-A94F8150F25B}" type="presOf" srcId="{60377DF4-8CC9-4A29-92FA-9EB850D06B87}" destId="{9BBC396A-C5C7-49DA-824B-579C9610DDB0}" srcOrd="0" destOrd="0" presId="urn:microsoft.com/office/officeart/2016/7/layout/VerticalDownArrowProcess"/>
    <dgm:cxn modelId="{CB9D8E56-09D8-46F9-8509-4C424BACA7E7}" srcId="{13457715-3807-4A0D-B62D-35F7AAA0D353}" destId="{EB2BDD9E-C77E-403D-8421-B9A72509E58C}" srcOrd="0" destOrd="0" parTransId="{AD2136D8-931E-4A30-B6C3-5D98F50A4ACA}" sibTransId="{042A056F-4E29-42C6-B28F-F779C61FC3DD}"/>
    <dgm:cxn modelId="{F2A3D27F-740F-4C46-9E91-02A0C79500A2}" type="presOf" srcId="{5E40B025-732E-4C92-8BA8-1DAAABF92189}" destId="{1B39B9C5-66DE-4000-ABFA-03C25702C077}" srcOrd="0" destOrd="0" presId="urn:microsoft.com/office/officeart/2016/7/layout/VerticalDownArrowProcess"/>
    <dgm:cxn modelId="{A2B77196-0810-4AC8-B4F6-1AC96EE5D96A}" srcId="{B81D1517-2A06-406B-AD8F-D9F810295F4E}" destId="{50111153-5738-4677-B9A1-0E3184C40780}" srcOrd="0" destOrd="0" parTransId="{A0C04630-9E5E-4D80-9202-C71444760480}" sibTransId="{FAA49F31-18C3-46FE-97D7-1F1CEBBE85A3}"/>
    <dgm:cxn modelId="{14CB519D-4E2F-476A-967C-80BFF6EE5D3D}" type="presOf" srcId="{581FE604-5E30-4B5D-9AAA-0967336DF6CF}" destId="{9FCF2B4B-B927-4DBB-A0B4-549A4D0ECC82}" srcOrd="0" destOrd="0" presId="urn:microsoft.com/office/officeart/2016/7/layout/VerticalDownArrowProcess"/>
    <dgm:cxn modelId="{C3EDA5A0-66BD-491C-B7D4-131869F4DC69}" type="presOf" srcId="{B81D1517-2A06-406B-AD8F-D9F810295F4E}" destId="{97F220BE-26D2-4B6F-B874-26D16EBD223D}" srcOrd="0" destOrd="0" presId="urn:microsoft.com/office/officeart/2016/7/layout/VerticalDownArrowProcess"/>
    <dgm:cxn modelId="{0BF030A4-0D1A-46D3-9374-E8EC39C36B75}" type="presOf" srcId="{AF6EE8B3-A980-4196-AD1A-321DEC104C64}" destId="{86F80975-4AEA-4E10-996B-02E5D8C768F9}" srcOrd="0" destOrd="0" presId="urn:microsoft.com/office/officeart/2016/7/layout/VerticalDownArrowProcess"/>
    <dgm:cxn modelId="{C9E941A9-A803-4F53-9295-E689A2EF9E00}" type="presOf" srcId="{581FE604-5E30-4B5D-9AAA-0967336DF6CF}" destId="{233FA554-42BE-42D3-A968-09FC87B1AE44}" srcOrd="1" destOrd="0" presId="urn:microsoft.com/office/officeart/2016/7/layout/VerticalDownArrowProcess"/>
    <dgm:cxn modelId="{0B6AC3AB-D9F5-48B3-BF48-FA87AB9BD212}" type="presOf" srcId="{60377DF4-8CC9-4A29-92FA-9EB850D06B87}" destId="{F20C5EC8-7918-4D5E-9074-2AE9F9DA63B5}" srcOrd="1" destOrd="0" presId="urn:microsoft.com/office/officeart/2016/7/layout/VerticalDownArrowProcess"/>
    <dgm:cxn modelId="{4AFF74B2-5F3B-41D3-A557-83131B9DFB01}" type="presOf" srcId="{B3DDE490-B489-4D6F-ABD7-1C90C5A38905}" destId="{492FA7B1-70E9-432B-9DE5-3258F5C30B2C}" srcOrd="1" destOrd="0" presId="urn:microsoft.com/office/officeart/2016/7/layout/VerticalDownArrowProcess"/>
    <dgm:cxn modelId="{DF35FEBD-4048-4CBD-8297-9F0913B512FD}" type="presOf" srcId="{9E2A4F0A-4490-4E6E-A369-41EAA759BB06}" destId="{29B11170-2CEE-4E3C-AD75-130ABFD73669}" srcOrd="0" destOrd="0" presId="urn:microsoft.com/office/officeart/2016/7/layout/VerticalDownArrowProcess"/>
    <dgm:cxn modelId="{398624C6-3661-4F06-953B-B896872C64EE}" type="presOf" srcId="{94312ADC-9734-4997-B9DB-829B1C431189}" destId="{BBD7533F-E509-4EFE-8C37-89693CD14813}" srcOrd="0" destOrd="0" presId="urn:microsoft.com/office/officeart/2016/7/layout/VerticalDownArrowProcess"/>
    <dgm:cxn modelId="{9E5F95CF-E663-4807-9443-B1FBB07D6187}" type="presOf" srcId="{49CC9457-4790-4928-9050-CBDD09226353}" destId="{46728E23-0BA7-43B9-8485-1655058C235B}" srcOrd="0" destOrd="0" presId="urn:microsoft.com/office/officeart/2016/7/layout/VerticalDownArrowProcess"/>
    <dgm:cxn modelId="{3387A1D0-9F3F-4A7B-A81E-B680A192AB6E}" srcId="{9E2A4F0A-4490-4E6E-A369-41EAA759BB06}" destId="{B3DDE490-B489-4D6F-ABD7-1C90C5A38905}" srcOrd="0" destOrd="0" parTransId="{DF35B0DD-ECB3-40E9-A1D6-3B6529DC2886}" sibTransId="{9116CCF3-80E9-4E78-BF67-5D2D7F94C6F7}"/>
    <dgm:cxn modelId="{4190F0D5-33EE-4BAE-86CE-C4E2BA1870CD}" srcId="{1888D9D7-58A4-4F7A-BC00-6F49468167C0}" destId="{AF6EE8B3-A980-4196-AD1A-321DEC104C64}" srcOrd="0" destOrd="0" parTransId="{9B424E71-B49E-4AA0-A8A4-5A543E10C509}" sibTransId="{8BDEFE19-62DA-438E-948C-6A379E9153BC}"/>
    <dgm:cxn modelId="{FD0DB4D6-7C68-4D2E-B664-202A21BE4F95}" type="presOf" srcId="{A4106BA6-4C10-4A89-826A-43BC3834C856}" destId="{E357947E-C97A-45A7-BCD1-218E4631AE7D}" srcOrd="0" destOrd="0" presId="urn:microsoft.com/office/officeart/2016/7/layout/VerticalDownArrowProcess"/>
    <dgm:cxn modelId="{5640BED7-27D2-4AB8-8535-1F881EA69179}" type="presOf" srcId="{FBF73B9A-D94A-4F55-8186-D0338075C620}" destId="{760F15E3-4BA0-40E8-AEFE-131628A8B619}" srcOrd="0" destOrd="0" presId="urn:microsoft.com/office/officeart/2016/7/layout/VerticalDownArrowProcess"/>
    <dgm:cxn modelId="{607B1BD8-00E8-499E-A887-B862404B2CFB}" srcId="{9E2A4F0A-4490-4E6E-A369-41EAA759BB06}" destId="{1888D9D7-58A4-4F7A-BC00-6F49468167C0}" srcOrd="4" destOrd="0" parTransId="{6042B67C-9A41-4B65-AC2B-7FDC342723FF}" sibTransId="{221A8919-1EFB-4FD7-B836-1F8AF9E016DC}"/>
    <dgm:cxn modelId="{4A0D8BD8-83F1-42B5-BEE7-5914C93981C2}" type="presOf" srcId="{B81D1517-2A06-406B-AD8F-D9F810295F4E}" destId="{B6656613-34F1-4A4B-ACFE-E77212089F6C}" srcOrd="1" destOrd="0" presId="urn:microsoft.com/office/officeart/2016/7/layout/VerticalDownArrowProcess"/>
    <dgm:cxn modelId="{22081EDA-55D7-4639-94DA-4F2217C41A55}" type="presOf" srcId="{5639510F-9901-475C-A1D5-A23A089F4AA7}" destId="{03D1DD22-0A63-4346-9D1A-5F5E809803D9}" srcOrd="0" destOrd="0" presId="urn:microsoft.com/office/officeart/2016/7/layout/VerticalDownArrowProcess"/>
    <dgm:cxn modelId="{1519C9DC-BEC0-42C1-9037-C40CA1A59BF4}" srcId="{9E2A4F0A-4490-4E6E-A369-41EAA759BB06}" destId="{8464804B-F0BA-43EE-A745-D9EFD8004B36}" srcOrd="8" destOrd="0" parTransId="{D8ACB10A-3BB5-4DE1-83D7-E9DC3C79C75A}" sibTransId="{779F2FB0-ADFD-4864-A93A-9E1DCEF35BC5}"/>
    <dgm:cxn modelId="{3F1D12E9-9220-4B27-81D7-0AD228487B52}" type="presOf" srcId="{FBF73B9A-D94A-4F55-8186-D0338075C620}" destId="{CE68B98C-C273-4833-908F-2551D733C059}" srcOrd="1" destOrd="0" presId="urn:microsoft.com/office/officeart/2016/7/layout/VerticalDownArrowProcess"/>
    <dgm:cxn modelId="{34D7AEFE-116C-4992-8337-4054A9821CE8}" srcId="{60377DF4-8CC9-4A29-92FA-9EB850D06B87}" destId="{49CC9457-4790-4928-9050-CBDD09226353}" srcOrd="0" destOrd="0" parTransId="{C26E3BE4-783C-4B7E-BECA-EB190DCB32EF}" sibTransId="{B634F06B-F35F-4F9F-B91D-D09B1585351A}"/>
    <dgm:cxn modelId="{76D6C8F2-8CA4-44C0-9259-525291B79E52}" type="presParOf" srcId="{29B11170-2CEE-4E3C-AD75-130ABFD73669}" destId="{9F4FCA03-DAB4-4B5D-AE23-5C8539E6AEFF}" srcOrd="0" destOrd="0" presId="urn:microsoft.com/office/officeart/2016/7/layout/VerticalDownArrowProcess"/>
    <dgm:cxn modelId="{5DDEC7C8-0E26-4EB9-B8F1-FA9CBD17238E}" type="presParOf" srcId="{9F4FCA03-DAB4-4B5D-AE23-5C8539E6AEFF}" destId="{DCDE94A5-DE5B-40AE-B1F8-D13963525AF2}" srcOrd="0" destOrd="0" presId="urn:microsoft.com/office/officeart/2016/7/layout/VerticalDownArrowProcess"/>
    <dgm:cxn modelId="{CDB43974-6F19-4177-A438-7051DE08BD9D}" type="presParOf" srcId="{9F4FCA03-DAB4-4B5D-AE23-5C8539E6AEFF}" destId="{1B39B9C5-66DE-4000-ABFA-03C25702C077}" srcOrd="1" destOrd="0" presId="urn:microsoft.com/office/officeart/2016/7/layout/VerticalDownArrowProcess"/>
    <dgm:cxn modelId="{19BECADC-CF8C-47A5-935F-6B0BC6302F33}" type="presParOf" srcId="{29B11170-2CEE-4E3C-AD75-130ABFD73669}" destId="{38006F33-4C9A-4654-935D-F41A0F2590AB}" srcOrd="1" destOrd="0" presId="urn:microsoft.com/office/officeart/2016/7/layout/VerticalDownArrowProcess"/>
    <dgm:cxn modelId="{A7F681CE-F642-4BE6-8470-87AE3B703C72}" type="presParOf" srcId="{29B11170-2CEE-4E3C-AD75-130ABFD73669}" destId="{E5A1667E-4D4A-4575-96B7-06ADC46DD017}" srcOrd="2" destOrd="0" presId="urn:microsoft.com/office/officeart/2016/7/layout/VerticalDownArrowProcess"/>
    <dgm:cxn modelId="{3A59B237-C27F-4736-B2C1-C161D8BBD9B0}" type="presParOf" srcId="{E5A1667E-4D4A-4575-96B7-06ADC46DD017}" destId="{E357947E-C97A-45A7-BCD1-218E4631AE7D}" srcOrd="0" destOrd="0" presId="urn:microsoft.com/office/officeart/2016/7/layout/VerticalDownArrowProcess"/>
    <dgm:cxn modelId="{6188A699-E1DA-43EF-BCFF-622F215F362D}" type="presParOf" srcId="{E5A1667E-4D4A-4575-96B7-06ADC46DD017}" destId="{22D104C0-27E3-42EB-AAE3-95AA44D6374D}" srcOrd="1" destOrd="0" presId="urn:microsoft.com/office/officeart/2016/7/layout/VerticalDownArrowProcess"/>
    <dgm:cxn modelId="{A8604390-E925-46F7-B227-0331172D7451}" type="presParOf" srcId="{E5A1667E-4D4A-4575-96B7-06ADC46DD017}" destId="{8398A826-ABDB-4C8A-8E01-B95C63DED676}" srcOrd="2" destOrd="0" presId="urn:microsoft.com/office/officeart/2016/7/layout/VerticalDownArrowProcess"/>
    <dgm:cxn modelId="{01A07B55-F7F5-407D-A197-29BF1299DEF6}" type="presParOf" srcId="{29B11170-2CEE-4E3C-AD75-130ABFD73669}" destId="{8D803B03-A6D9-4111-8588-753753147CF1}" srcOrd="3" destOrd="0" presId="urn:microsoft.com/office/officeart/2016/7/layout/VerticalDownArrowProcess"/>
    <dgm:cxn modelId="{BE83E784-2984-4869-961E-9E374C1F9FD0}" type="presParOf" srcId="{29B11170-2CEE-4E3C-AD75-130ABFD73669}" destId="{36BB4D39-9A0B-4F79-B952-584B902BEA8C}" srcOrd="4" destOrd="0" presId="urn:microsoft.com/office/officeart/2016/7/layout/VerticalDownArrowProcess"/>
    <dgm:cxn modelId="{9D70A1C4-BA29-4368-86A6-1B5C26AEAAB8}" type="presParOf" srcId="{36BB4D39-9A0B-4F79-B952-584B902BEA8C}" destId="{760F15E3-4BA0-40E8-AEFE-131628A8B619}" srcOrd="0" destOrd="0" presId="urn:microsoft.com/office/officeart/2016/7/layout/VerticalDownArrowProcess"/>
    <dgm:cxn modelId="{F6FEF336-E729-41F3-92FE-603538989A1C}" type="presParOf" srcId="{36BB4D39-9A0B-4F79-B952-584B902BEA8C}" destId="{CE68B98C-C273-4833-908F-2551D733C059}" srcOrd="1" destOrd="0" presId="urn:microsoft.com/office/officeart/2016/7/layout/VerticalDownArrowProcess"/>
    <dgm:cxn modelId="{A1F43C74-18DD-4E1B-9C68-99177D08CA35}" type="presParOf" srcId="{36BB4D39-9A0B-4F79-B952-584B902BEA8C}" destId="{A868E1CB-4E04-4DF5-9729-4DCCFF6E9751}" srcOrd="2" destOrd="0" presId="urn:microsoft.com/office/officeart/2016/7/layout/VerticalDownArrowProcess"/>
    <dgm:cxn modelId="{1B14AF84-6ACB-4559-A20A-D2AA83889835}" type="presParOf" srcId="{29B11170-2CEE-4E3C-AD75-130ABFD73669}" destId="{D528EA6D-1FEC-4DDE-ABFA-BD93945AF581}" srcOrd="5" destOrd="0" presId="urn:microsoft.com/office/officeart/2016/7/layout/VerticalDownArrowProcess"/>
    <dgm:cxn modelId="{D3621994-BD57-40A3-889A-AF4F36B5583B}" type="presParOf" srcId="{29B11170-2CEE-4E3C-AD75-130ABFD73669}" destId="{B1C539AF-E8B0-4739-814F-A34A1BD68128}" srcOrd="6" destOrd="0" presId="urn:microsoft.com/office/officeart/2016/7/layout/VerticalDownArrowProcess"/>
    <dgm:cxn modelId="{2D1B181F-DF98-4EBD-99D9-89C341073688}" type="presParOf" srcId="{B1C539AF-E8B0-4739-814F-A34A1BD68128}" destId="{9FCF2B4B-B927-4DBB-A0B4-549A4D0ECC82}" srcOrd="0" destOrd="0" presId="urn:microsoft.com/office/officeart/2016/7/layout/VerticalDownArrowProcess"/>
    <dgm:cxn modelId="{C81940D2-0769-4C32-B2C2-8C9FDB62406C}" type="presParOf" srcId="{B1C539AF-E8B0-4739-814F-A34A1BD68128}" destId="{233FA554-42BE-42D3-A968-09FC87B1AE44}" srcOrd="1" destOrd="0" presId="urn:microsoft.com/office/officeart/2016/7/layout/VerticalDownArrowProcess"/>
    <dgm:cxn modelId="{3C4F21A8-559C-4997-B9C8-FA3436DD4E2D}" type="presParOf" srcId="{B1C539AF-E8B0-4739-814F-A34A1BD68128}" destId="{03D1DD22-0A63-4346-9D1A-5F5E809803D9}" srcOrd="2" destOrd="0" presId="urn:microsoft.com/office/officeart/2016/7/layout/VerticalDownArrowProcess"/>
    <dgm:cxn modelId="{44EE4738-6EA3-4540-8162-EE1BE77431DD}" type="presParOf" srcId="{29B11170-2CEE-4E3C-AD75-130ABFD73669}" destId="{0D529B7D-20B9-4FB8-A6FF-9AA091C4C0CE}" srcOrd="7" destOrd="0" presId="urn:microsoft.com/office/officeart/2016/7/layout/VerticalDownArrowProcess"/>
    <dgm:cxn modelId="{BBA58E22-BDB5-4A0A-B503-9BBB7E862CF7}" type="presParOf" srcId="{29B11170-2CEE-4E3C-AD75-130ABFD73669}" destId="{EAEC98CA-6C79-4DFE-96C3-C7ABD9527B82}" srcOrd="8" destOrd="0" presId="urn:microsoft.com/office/officeart/2016/7/layout/VerticalDownArrowProcess"/>
    <dgm:cxn modelId="{5E178DCA-8A20-4F16-BC67-17B99D7AFE79}" type="presParOf" srcId="{EAEC98CA-6C79-4DFE-96C3-C7ABD9527B82}" destId="{B7893F23-C11E-4DF1-B4FD-BA92A926CBCD}" srcOrd="0" destOrd="0" presId="urn:microsoft.com/office/officeart/2016/7/layout/VerticalDownArrowProcess"/>
    <dgm:cxn modelId="{5241AF24-EFFC-4D6D-9636-73C3B309EF52}" type="presParOf" srcId="{EAEC98CA-6C79-4DFE-96C3-C7ABD9527B82}" destId="{57EDC8E6-199C-48E0-BD69-E3D057A10DF0}" srcOrd="1" destOrd="0" presId="urn:microsoft.com/office/officeart/2016/7/layout/VerticalDownArrowProcess"/>
    <dgm:cxn modelId="{01C33947-5D81-42F6-8CE8-8504FD598507}" type="presParOf" srcId="{EAEC98CA-6C79-4DFE-96C3-C7ABD9527B82}" destId="{86F80975-4AEA-4E10-996B-02E5D8C768F9}" srcOrd="2" destOrd="0" presId="urn:microsoft.com/office/officeart/2016/7/layout/VerticalDownArrowProcess"/>
    <dgm:cxn modelId="{264264C5-9F8B-4CB4-9409-B87B875F8A37}" type="presParOf" srcId="{29B11170-2CEE-4E3C-AD75-130ABFD73669}" destId="{A180D9A0-7169-49EE-8395-65AF7CB95340}" srcOrd="9" destOrd="0" presId="urn:microsoft.com/office/officeart/2016/7/layout/VerticalDownArrowProcess"/>
    <dgm:cxn modelId="{E3D113A0-A1B9-4892-AF3D-63076206BC0B}" type="presParOf" srcId="{29B11170-2CEE-4E3C-AD75-130ABFD73669}" destId="{676732BC-A63E-41C0-A0C1-CF9A14CDCAE3}" srcOrd="10" destOrd="0" presId="urn:microsoft.com/office/officeart/2016/7/layout/VerticalDownArrowProcess"/>
    <dgm:cxn modelId="{B41569A7-BDD8-43AD-A1CE-CA80D3BB1164}" type="presParOf" srcId="{676732BC-A63E-41C0-A0C1-CF9A14CDCAE3}" destId="{97F220BE-26D2-4B6F-B874-26D16EBD223D}" srcOrd="0" destOrd="0" presId="urn:microsoft.com/office/officeart/2016/7/layout/VerticalDownArrowProcess"/>
    <dgm:cxn modelId="{75B27203-5B94-47C1-A866-E711DA0F8565}" type="presParOf" srcId="{676732BC-A63E-41C0-A0C1-CF9A14CDCAE3}" destId="{B6656613-34F1-4A4B-ACFE-E77212089F6C}" srcOrd="1" destOrd="0" presId="urn:microsoft.com/office/officeart/2016/7/layout/VerticalDownArrowProcess"/>
    <dgm:cxn modelId="{DEA58C0C-B0DB-46D0-90EF-356A39450268}" type="presParOf" srcId="{676732BC-A63E-41C0-A0C1-CF9A14CDCAE3}" destId="{6009E6C8-6FCB-45A2-8F59-C59E3BBBBA92}" srcOrd="2" destOrd="0" presId="urn:microsoft.com/office/officeart/2016/7/layout/VerticalDownArrowProcess"/>
    <dgm:cxn modelId="{661CA3C5-EEA7-4089-B3A0-57BA3D8A4525}" type="presParOf" srcId="{29B11170-2CEE-4E3C-AD75-130ABFD73669}" destId="{0C2E8A85-A26C-45E1-998D-82C8F2FFD1C2}" srcOrd="11" destOrd="0" presId="urn:microsoft.com/office/officeart/2016/7/layout/VerticalDownArrowProcess"/>
    <dgm:cxn modelId="{BC185420-FBBE-4C6F-AD02-9CD5E1FF04F6}" type="presParOf" srcId="{29B11170-2CEE-4E3C-AD75-130ABFD73669}" destId="{5201F7CA-65A0-4A7A-A6BD-A48CB408FE43}" srcOrd="12" destOrd="0" presId="urn:microsoft.com/office/officeart/2016/7/layout/VerticalDownArrowProcess"/>
    <dgm:cxn modelId="{0B88BFAB-1BD6-46D7-A142-AEB6F360B0A9}" type="presParOf" srcId="{5201F7CA-65A0-4A7A-A6BD-A48CB408FE43}" destId="{9BBC396A-C5C7-49DA-824B-579C9610DDB0}" srcOrd="0" destOrd="0" presId="urn:microsoft.com/office/officeart/2016/7/layout/VerticalDownArrowProcess"/>
    <dgm:cxn modelId="{01047951-1A4C-4018-BBBF-D347DD728BA8}" type="presParOf" srcId="{5201F7CA-65A0-4A7A-A6BD-A48CB408FE43}" destId="{F20C5EC8-7918-4D5E-9074-2AE9F9DA63B5}" srcOrd="1" destOrd="0" presId="urn:microsoft.com/office/officeart/2016/7/layout/VerticalDownArrowProcess"/>
    <dgm:cxn modelId="{86FCE300-6965-48D7-84FC-3AC564532B9A}" type="presParOf" srcId="{5201F7CA-65A0-4A7A-A6BD-A48CB408FE43}" destId="{46728E23-0BA7-43B9-8485-1655058C235B}" srcOrd="2" destOrd="0" presId="urn:microsoft.com/office/officeart/2016/7/layout/VerticalDownArrowProcess"/>
    <dgm:cxn modelId="{88230FF4-A03F-4826-8990-46C60811323C}" type="presParOf" srcId="{29B11170-2CEE-4E3C-AD75-130ABFD73669}" destId="{896A393B-2F19-4980-AFE9-D4F24A5C9023}" srcOrd="13" destOrd="0" presId="urn:microsoft.com/office/officeart/2016/7/layout/VerticalDownArrowProcess"/>
    <dgm:cxn modelId="{7DD6DFFD-67E6-4247-AD17-28786E379A28}" type="presParOf" srcId="{29B11170-2CEE-4E3C-AD75-130ABFD73669}" destId="{BF516F0F-C985-409A-836D-8F83597DC234}" srcOrd="14" destOrd="0" presId="urn:microsoft.com/office/officeart/2016/7/layout/VerticalDownArrowProcess"/>
    <dgm:cxn modelId="{68566EF3-9392-42DE-A136-11E81EA73813}" type="presParOf" srcId="{BF516F0F-C985-409A-836D-8F83597DC234}" destId="{EB3DB485-F4A5-494D-8F8C-C0995A2B12D0}" srcOrd="0" destOrd="0" presId="urn:microsoft.com/office/officeart/2016/7/layout/VerticalDownArrowProcess"/>
    <dgm:cxn modelId="{C75DD15F-C7A8-4532-AF96-DB1264A38DB8}" type="presParOf" srcId="{BF516F0F-C985-409A-836D-8F83597DC234}" destId="{DF0F1DBA-6267-42E2-B89E-5B5DBA42A98C}" srcOrd="1" destOrd="0" presId="urn:microsoft.com/office/officeart/2016/7/layout/VerticalDownArrowProcess"/>
    <dgm:cxn modelId="{064CBD9A-3496-4D29-8F27-540223D43E4C}" type="presParOf" srcId="{BF516F0F-C985-409A-836D-8F83597DC234}" destId="{5EB80024-EFAC-4F21-A0E0-E5622C7995A7}" srcOrd="2" destOrd="0" presId="urn:microsoft.com/office/officeart/2016/7/layout/VerticalDownArrowProcess"/>
    <dgm:cxn modelId="{4A7A0BDA-689C-4D9B-8A88-F224D46F0F36}" type="presParOf" srcId="{29B11170-2CEE-4E3C-AD75-130ABFD73669}" destId="{E751183C-CA92-473A-9B26-6E2DD1173975}" srcOrd="15" destOrd="0" presId="urn:microsoft.com/office/officeart/2016/7/layout/VerticalDownArrowProcess"/>
    <dgm:cxn modelId="{6C90CC45-84A2-4EF5-9F27-4FB9E458A1BB}" type="presParOf" srcId="{29B11170-2CEE-4E3C-AD75-130ABFD73669}" destId="{41D65A53-AE4F-4983-8ADA-76E47AFBC7BB}" srcOrd="16" destOrd="0" presId="urn:microsoft.com/office/officeart/2016/7/layout/VerticalDownArrowProcess"/>
    <dgm:cxn modelId="{8CDA7C8A-3711-46EC-B875-05B36589B356}" type="presParOf" srcId="{41D65A53-AE4F-4983-8ADA-76E47AFBC7BB}" destId="{477BE814-D3B7-4AD4-AE60-B6D409AB1F91}" srcOrd="0" destOrd="0" presId="urn:microsoft.com/office/officeart/2016/7/layout/VerticalDownArrowProcess"/>
    <dgm:cxn modelId="{B90E4EF4-50FC-4012-AB76-A830329DAD84}" type="presParOf" srcId="{41D65A53-AE4F-4983-8ADA-76E47AFBC7BB}" destId="{492FA7B1-70E9-432B-9DE5-3258F5C30B2C}" srcOrd="1" destOrd="0" presId="urn:microsoft.com/office/officeart/2016/7/layout/VerticalDownArrowProcess"/>
    <dgm:cxn modelId="{64B5E3D7-2541-41D9-85A6-698DEC45F7E7}" type="presParOf" srcId="{41D65A53-AE4F-4983-8ADA-76E47AFBC7BB}" destId="{BBD7533F-E509-4EFE-8C37-89693CD14813}"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25EDFD-5EE3-458F-B02B-0DD0AC3B6F4C}"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9C8A1AE3-5CB0-4586-87EA-B15AFFB0810F}">
      <dgm:prSet/>
      <dgm:spPr/>
      <dgm:t>
        <a:bodyPr/>
        <a:lstStyle/>
        <a:p>
          <a:r>
            <a:rPr lang="en-US" b="1" dirty="0"/>
            <a:t>GUI mode installation</a:t>
          </a:r>
        </a:p>
        <a:p>
          <a:r>
            <a:rPr lang="en-US" dirty="0"/>
            <a:t>– Most common on Windows and Mac</a:t>
          </a:r>
          <a:endParaRPr lang="en-IN" dirty="0"/>
        </a:p>
        <a:p>
          <a:r>
            <a:rPr lang="en-IN" dirty="0"/>
            <a:t>– Standard installation prompts</a:t>
          </a:r>
          <a:endParaRPr lang="en-US" dirty="0"/>
        </a:p>
      </dgm:t>
    </dgm:pt>
    <dgm:pt modelId="{1385E545-C329-493F-BC97-4F54E2A50F6F}" type="parTrans" cxnId="{5371DB38-49DC-4EE2-80DA-256F05EDA296}">
      <dgm:prSet/>
      <dgm:spPr/>
      <dgm:t>
        <a:bodyPr/>
        <a:lstStyle/>
        <a:p>
          <a:endParaRPr lang="en-US"/>
        </a:p>
      </dgm:t>
    </dgm:pt>
    <dgm:pt modelId="{D7A81732-BF9B-499B-9F41-12C54F55AB3B}" type="sibTrans" cxnId="{5371DB38-49DC-4EE2-80DA-256F05EDA296}">
      <dgm:prSet/>
      <dgm:spPr/>
      <dgm:t>
        <a:bodyPr/>
        <a:lstStyle/>
        <a:p>
          <a:endParaRPr lang="en-US"/>
        </a:p>
      </dgm:t>
    </dgm:pt>
    <dgm:pt modelId="{7756CB67-1341-4A6D-B9BB-973609057840}">
      <dgm:prSet/>
      <dgm:spPr/>
      <dgm:t>
        <a:bodyPr/>
        <a:lstStyle/>
        <a:p>
          <a:r>
            <a:rPr lang="en-US" b="1" dirty="0"/>
            <a:t>Console mode installation</a:t>
          </a:r>
        </a:p>
        <a:p>
          <a:r>
            <a:rPr lang="en-US" dirty="0"/>
            <a:t>– Most commonly used on UNIX/Linux systems</a:t>
          </a:r>
          <a:endParaRPr lang="en-IN" dirty="0"/>
        </a:p>
        <a:p>
          <a:r>
            <a:rPr lang="en-IN" dirty="0"/>
            <a:t>– Number based options</a:t>
          </a:r>
          <a:endParaRPr lang="en-US" dirty="0"/>
        </a:p>
      </dgm:t>
    </dgm:pt>
    <dgm:pt modelId="{629CECD8-4641-42C4-BBA8-23B4F778F495}" type="parTrans" cxnId="{BF9BDCE9-C25D-4AA2-B668-EC93ADEB534B}">
      <dgm:prSet/>
      <dgm:spPr/>
      <dgm:t>
        <a:bodyPr/>
        <a:lstStyle/>
        <a:p>
          <a:endParaRPr lang="en-US"/>
        </a:p>
      </dgm:t>
    </dgm:pt>
    <dgm:pt modelId="{1BEA046B-0ACB-4260-8A55-359E1C25B255}" type="sibTrans" cxnId="{BF9BDCE9-C25D-4AA2-B668-EC93ADEB534B}">
      <dgm:prSet/>
      <dgm:spPr/>
      <dgm:t>
        <a:bodyPr/>
        <a:lstStyle/>
        <a:p>
          <a:endParaRPr lang="en-US"/>
        </a:p>
      </dgm:t>
    </dgm:pt>
    <dgm:pt modelId="{9D62FB97-4968-49C2-851C-3C0966343E27}">
      <dgm:prSet/>
      <dgm:spPr/>
      <dgm:t>
        <a:bodyPr/>
        <a:lstStyle/>
        <a:p>
          <a:r>
            <a:rPr lang="en-US" b="1" dirty="0"/>
            <a:t>Silent installation.</a:t>
          </a:r>
        </a:p>
        <a:p>
          <a:r>
            <a:rPr lang="en-US" dirty="0"/>
            <a:t>- Can use in both GUI and CUI </a:t>
          </a:r>
        </a:p>
      </dgm:t>
    </dgm:pt>
    <dgm:pt modelId="{13034CE8-EC6B-4398-832F-C8B2CE2190E5}" type="parTrans" cxnId="{45F260DB-14E4-4AAD-BE08-3D04B51ECD7D}">
      <dgm:prSet/>
      <dgm:spPr/>
      <dgm:t>
        <a:bodyPr/>
        <a:lstStyle/>
        <a:p>
          <a:endParaRPr lang="en-US"/>
        </a:p>
      </dgm:t>
    </dgm:pt>
    <dgm:pt modelId="{0F856087-A40A-40ED-918B-4CCBCEA5A906}" type="sibTrans" cxnId="{45F260DB-14E4-4AAD-BE08-3D04B51ECD7D}">
      <dgm:prSet/>
      <dgm:spPr/>
      <dgm:t>
        <a:bodyPr/>
        <a:lstStyle/>
        <a:p>
          <a:endParaRPr lang="en-US"/>
        </a:p>
      </dgm:t>
    </dgm:pt>
    <dgm:pt modelId="{642F5172-DCD1-41A7-9158-332024FEE1EB}" type="pres">
      <dgm:prSet presAssocID="{5925EDFD-5EE3-458F-B02B-0DD0AC3B6F4C}" presName="hierChild1" presStyleCnt="0">
        <dgm:presLayoutVars>
          <dgm:chPref val="1"/>
          <dgm:dir/>
          <dgm:animOne val="branch"/>
          <dgm:animLvl val="lvl"/>
          <dgm:resizeHandles/>
        </dgm:presLayoutVars>
      </dgm:prSet>
      <dgm:spPr/>
    </dgm:pt>
    <dgm:pt modelId="{DE62991C-DE83-41EC-8D09-E89D7CE404C1}" type="pres">
      <dgm:prSet presAssocID="{9C8A1AE3-5CB0-4586-87EA-B15AFFB0810F}" presName="hierRoot1" presStyleCnt="0"/>
      <dgm:spPr/>
    </dgm:pt>
    <dgm:pt modelId="{3B465AB8-541A-4392-8AE3-F4D8D54FB37F}" type="pres">
      <dgm:prSet presAssocID="{9C8A1AE3-5CB0-4586-87EA-B15AFFB0810F}" presName="composite" presStyleCnt="0"/>
      <dgm:spPr/>
    </dgm:pt>
    <dgm:pt modelId="{0F8076E9-C68C-4027-9862-DF99CAD01A53}" type="pres">
      <dgm:prSet presAssocID="{9C8A1AE3-5CB0-4586-87EA-B15AFFB0810F}" presName="background" presStyleLbl="node0" presStyleIdx="0" presStyleCnt="3"/>
      <dgm:spPr/>
    </dgm:pt>
    <dgm:pt modelId="{D65B64EF-660D-45E2-9422-F8069ABF8169}" type="pres">
      <dgm:prSet presAssocID="{9C8A1AE3-5CB0-4586-87EA-B15AFFB0810F}" presName="text" presStyleLbl="fgAcc0" presStyleIdx="0" presStyleCnt="3">
        <dgm:presLayoutVars>
          <dgm:chPref val="3"/>
        </dgm:presLayoutVars>
      </dgm:prSet>
      <dgm:spPr/>
    </dgm:pt>
    <dgm:pt modelId="{5D7266D5-6086-4649-9012-31634E9AB2C7}" type="pres">
      <dgm:prSet presAssocID="{9C8A1AE3-5CB0-4586-87EA-B15AFFB0810F}" presName="hierChild2" presStyleCnt="0"/>
      <dgm:spPr/>
    </dgm:pt>
    <dgm:pt modelId="{ACD506E0-7BE1-475E-AB56-66DED2DA65A2}" type="pres">
      <dgm:prSet presAssocID="{7756CB67-1341-4A6D-B9BB-973609057840}" presName="hierRoot1" presStyleCnt="0"/>
      <dgm:spPr/>
    </dgm:pt>
    <dgm:pt modelId="{94BDFD95-5B70-4F39-9F91-798A3D3FC93E}" type="pres">
      <dgm:prSet presAssocID="{7756CB67-1341-4A6D-B9BB-973609057840}" presName="composite" presStyleCnt="0"/>
      <dgm:spPr/>
    </dgm:pt>
    <dgm:pt modelId="{E7C41FF7-C478-4695-8156-E2217BE7F408}" type="pres">
      <dgm:prSet presAssocID="{7756CB67-1341-4A6D-B9BB-973609057840}" presName="background" presStyleLbl="node0" presStyleIdx="1" presStyleCnt="3"/>
      <dgm:spPr/>
    </dgm:pt>
    <dgm:pt modelId="{1F425940-1630-461E-8E91-CA891EE29F97}" type="pres">
      <dgm:prSet presAssocID="{7756CB67-1341-4A6D-B9BB-973609057840}" presName="text" presStyleLbl="fgAcc0" presStyleIdx="1" presStyleCnt="3">
        <dgm:presLayoutVars>
          <dgm:chPref val="3"/>
        </dgm:presLayoutVars>
      </dgm:prSet>
      <dgm:spPr/>
    </dgm:pt>
    <dgm:pt modelId="{2C3C9520-286D-4995-BD07-EDCFEAB17C49}" type="pres">
      <dgm:prSet presAssocID="{7756CB67-1341-4A6D-B9BB-973609057840}" presName="hierChild2" presStyleCnt="0"/>
      <dgm:spPr/>
    </dgm:pt>
    <dgm:pt modelId="{DFF3A568-F53A-44A0-950A-3CEB723D763F}" type="pres">
      <dgm:prSet presAssocID="{9D62FB97-4968-49C2-851C-3C0966343E27}" presName="hierRoot1" presStyleCnt="0"/>
      <dgm:spPr/>
    </dgm:pt>
    <dgm:pt modelId="{ABD6D061-86EC-476D-8431-5844E733DEAE}" type="pres">
      <dgm:prSet presAssocID="{9D62FB97-4968-49C2-851C-3C0966343E27}" presName="composite" presStyleCnt="0"/>
      <dgm:spPr/>
    </dgm:pt>
    <dgm:pt modelId="{6185D409-156E-4F3B-A11D-F29DCDA7FB16}" type="pres">
      <dgm:prSet presAssocID="{9D62FB97-4968-49C2-851C-3C0966343E27}" presName="background" presStyleLbl="node0" presStyleIdx="2" presStyleCnt="3"/>
      <dgm:spPr/>
    </dgm:pt>
    <dgm:pt modelId="{E7E76183-8849-49B3-8D6D-6B2A0497964A}" type="pres">
      <dgm:prSet presAssocID="{9D62FB97-4968-49C2-851C-3C0966343E27}" presName="text" presStyleLbl="fgAcc0" presStyleIdx="2" presStyleCnt="3">
        <dgm:presLayoutVars>
          <dgm:chPref val="3"/>
        </dgm:presLayoutVars>
      </dgm:prSet>
      <dgm:spPr/>
    </dgm:pt>
    <dgm:pt modelId="{97888CE9-55FE-4AE0-B71F-75608BD4913A}" type="pres">
      <dgm:prSet presAssocID="{9D62FB97-4968-49C2-851C-3C0966343E27}" presName="hierChild2" presStyleCnt="0"/>
      <dgm:spPr/>
    </dgm:pt>
  </dgm:ptLst>
  <dgm:cxnLst>
    <dgm:cxn modelId="{230C060D-6FD6-421C-9060-BBC86D5F5324}" type="presOf" srcId="{7756CB67-1341-4A6D-B9BB-973609057840}" destId="{1F425940-1630-461E-8E91-CA891EE29F97}" srcOrd="0" destOrd="0" presId="urn:microsoft.com/office/officeart/2005/8/layout/hierarchy1"/>
    <dgm:cxn modelId="{D8059C21-629C-48BB-B0AB-942F19A344C8}" type="presOf" srcId="{9C8A1AE3-5CB0-4586-87EA-B15AFFB0810F}" destId="{D65B64EF-660D-45E2-9422-F8069ABF8169}" srcOrd="0" destOrd="0" presId="urn:microsoft.com/office/officeart/2005/8/layout/hierarchy1"/>
    <dgm:cxn modelId="{454A5531-6247-449C-8A87-94E066466EFB}" type="presOf" srcId="{9D62FB97-4968-49C2-851C-3C0966343E27}" destId="{E7E76183-8849-49B3-8D6D-6B2A0497964A}" srcOrd="0" destOrd="0" presId="urn:microsoft.com/office/officeart/2005/8/layout/hierarchy1"/>
    <dgm:cxn modelId="{5371DB38-49DC-4EE2-80DA-256F05EDA296}" srcId="{5925EDFD-5EE3-458F-B02B-0DD0AC3B6F4C}" destId="{9C8A1AE3-5CB0-4586-87EA-B15AFFB0810F}" srcOrd="0" destOrd="0" parTransId="{1385E545-C329-493F-BC97-4F54E2A50F6F}" sibTransId="{D7A81732-BF9B-499B-9F41-12C54F55AB3B}"/>
    <dgm:cxn modelId="{CB91D45D-15BE-4AA8-9A51-DB7F0A4DB0E9}" type="presOf" srcId="{5925EDFD-5EE3-458F-B02B-0DD0AC3B6F4C}" destId="{642F5172-DCD1-41A7-9158-332024FEE1EB}" srcOrd="0" destOrd="0" presId="urn:microsoft.com/office/officeart/2005/8/layout/hierarchy1"/>
    <dgm:cxn modelId="{45F260DB-14E4-4AAD-BE08-3D04B51ECD7D}" srcId="{5925EDFD-5EE3-458F-B02B-0DD0AC3B6F4C}" destId="{9D62FB97-4968-49C2-851C-3C0966343E27}" srcOrd="2" destOrd="0" parTransId="{13034CE8-EC6B-4398-832F-C8B2CE2190E5}" sibTransId="{0F856087-A40A-40ED-918B-4CCBCEA5A906}"/>
    <dgm:cxn modelId="{BF9BDCE9-C25D-4AA2-B668-EC93ADEB534B}" srcId="{5925EDFD-5EE3-458F-B02B-0DD0AC3B6F4C}" destId="{7756CB67-1341-4A6D-B9BB-973609057840}" srcOrd="1" destOrd="0" parTransId="{629CECD8-4641-42C4-BBA8-23B4F778F495}" sibTransId="{1BEA046B-0ACB-4260-8A55-359E1C25B255}"/>
    <dgm:cxn modelId="{DD171F9F-7C88-4E05-A89A-7313B59B4206}" type="presParOf" srcId="{642F5172-DCD1-41A7-9158-332024FEE1EB}" destId="{DE62991C-DE83-41EC-8D09-E89D7CE404C1}" srcOrd="0" destOrd="0" presId="urn:microsoft.com/office/officeart/2005/8/layout/hierarchy1"/>
    <dgm:cxn modelId="{1CCA7D65-8484-47A2-AA76-57CA765B3418}" type="presParOf" srcId="{DE62991C-DE83-41EC-8D09-E89D7CE404C1}" destId="{3B465AB8-541A-4392-8AE3-F4D8D54FB37F}" srcOrd="0" destOrd="0" presId="urn:microsoft.com/office/officeart/2005/8/layout/hierarchy1"/>
    <dgm:cxn modelId="{86285666-4DED-4C0C-BF39-D6BE4BDB09AE}" type="presParOf" srcId="{3B465AB8-541A-4392-8AE3-F4D8D54FB37F}" destId="{0F8076E9-C68C-4027-9862-DF99CAD01A53}" srcOrd="0" destOrd="0" presId="urn:microsoft.com/office/officeart/2005/8/layout/hierarchy1"/>
    <dgm:cxn modelId="{A4759955-5EEE-4D73-B0E1-9CB9BCBE4DA7}" type="presParOf" srcId="{3B465AB8-541A-4392-8AE3-F4D8D54FB37F}" destId="{D65B64EF-660D-45E2-9422-F8069ABF8169}" srcOrd="1" destOrd="0" presId="urn:microsoft.com/office/officeart/2005/8/layout/hierarchy1"/>
    <dgm:cxn modelId="{FCA50FEF-EF58-45D5-890D-263163819F8C}" type="presParOf" srcId="{DE62991C-DE83-41EC-8D09-E89D7CE404C1}" destId="{5D7266D5-6086-4649-9012-31634E9AB2C7}" srcOrd="1" destOrd="0" presId="urn:microsoft.com/office/officeart/2005/8/layout/hierarchy1"/>
    <dgm:cxn modelId="{125D84C5-E842-48E6-8B65-39D97DB02E76}" type="presParOf" srcId="{642F5172-DCD1-41A7-9158-332024FEE1EB}" destId="{ACD506E0-7BE1-475E-AB56-66DED2DA65A2}" srcOrd="1" destOrd="0" presId="urn:microsoft.com/office/officeart/2005/8/layout/hierarchy1"/>
    <dgm:cxn modelId="{EB918DE3-B57B-40D6-B6F8-67460D6643B8}" type="presParOf" srcId="{ACD506E0-7BE1-475E-AB56-66DED2DA65A2}" destId="{94BDFD95-5B70-4F39-9F91-798A3D3FC93E}" srcOrd="0" destOrd="0" presId="urn:microsoft.com/office/officeart/2005/8/layout/hierarchy1"/>
    <dgm:cxn modelId="{3BC1AB6F-CF4B-4DE7-ACC8-F036EA704931}" type="presParOf" srcId="{94BDFD95-5B70-4F39-9F91-798A3D3FC93E}" destId="{E7C41FF7-C478-4695-8156-E2217BE7F408}" srcOrd="0" destOrd="0" presId="urn:microsoft.com/office/officeart/2005/8/layout/hierarchy1"/>
    <dgm:cxn modelId="{64B3613F-BB21-46F7-AA16-20DDA9D06362}" type="presParOf" srcId="{94BDFD95-5B70-4F39-9F91-798A3D3FC93E}" destId="{1F425940-1630-461E-8E91-CA891EE29F97}" srcOrd="1" destOrd="0" presId="urn:microsoft.com/office/officeart/2005/8/layout/hierarchy1"/>
    <dgm:cxn modelId="{02CD3CA4-DAA0-4851-B3B7-F3CC09718FE3}" type="presParOf" srcId="{ACD506E0-7BE1-475E-AB56-66DED2DA65A2}" destId="{2C3C9520-286D-4995-BD07-EDCFEAB17C49}" srcOrd="1" destOrd="0" presId="urn:microsoft.com/office/officeart/2005/8/layout/hierarchy1"/>
    <dgm:cxn modelId="{049EFB18-0BD1-4333-BD01-03B03EAB32FD}" type="presParOf" srcId="{642F5172-DCD1-41A7-9158-332024FEE1EB}" destId="{DFF3A568-F53A-44A0-950A-3CEB723D763F}" srcOrd="2" destOrd="0" presId="urn:microsoft.com/office/officeart/2005/8/layout/hierarchy1"/>
    <dgm:cxn modelId="{EF5BDACF-F5F6-4F0D-B49B-3E9944FEE66E}" type="presParOf" srcId="{DFF3A568-F53A-44A0-950A-3CEB723D763F}" destId="{ABD6D061-86EC-476D-8431-5844E733DEAE}" srcOrd="0" destOrd="0" presId="urn:microsoft.com/office/officeart/2005/8/layout/hierarchy1"/>
    <dgm:cxn modelId="{A1CC6ABE-3AF1-41A3-ADAF-7B012DF73126}" type="presParOf" srcId="{ABD6D061-86EC-476D-8431-5844E733DEAE}" destId="{6185D409-156E-4F3B-A11D-F29DCDA7FB16}" srcOrd="0" destOrd="0" presId="urn:microsoft.com/office/officeart/2005/8/layout/hierarchy1"/>
    <dgm:cxn modelId="{488540C4-B8A5-4930-98C5-EA1BB7B46260}" type="presParOf" srcId="{ABD6D061-86EC-476D-8431-5844E733DEAE}" destId="{E7E76183-8849-49B3-8D6D-6B2A0497964A}" srcOrd="1" destOrd="0" presId="urn:microsoft.com/office/officeart/2005/8/layout/hierarchy1"/>
    <dgm:cxn modelId="{0642F114-377D-4C76-BFE2-78DB533A7FFE}" type="presParOf" srcId="{DFF3A568-F53A-44A0-950A-3CEB723D763F}" destId="{97888CE9-55FE-4AE0-B71F-75608BD4913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762C7-6267-468D-B22F-76A70DE1A318}">
      <dsp:nvSpPr>
        <dsp:cNvPr id="0" name=""/>
        <dsp:cNvSpPr/>
      </dsp:nvSpPr>
      <dsp:spPr>
        <a:xfrm>
          <a:off x="0" y="1740"/>
          <a:ext cx="10927829" cy="881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0D2964-AE26-4B03-A347-3DBDEA57559B}">
      <dsp:nvSpPr>
        <dsp:cNvPr id="0" name=""/>
        <dsp:cNvSpPr/>
      </dsp:nvSpPr>
      <dsp:spPr>
        <a:xfrm>
          <a:off x="266793" y="200181"/>
          <a:ext cx="485079" cy="4850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7AD364-A763-48BD-93CE-5E0AA332E83A}">
      <dsp:nvSpPr>
        <dsp:cNvPr id="0" name=""/>
        <dsp:cNvSpPr/>
      </dsp:nvSpPr>
      <dsp:spPr>
        <a:xfrm>
          <a:off x="1018667" y="1740"/>
          <a:ext cx="4917523" cy="881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1" tIns="93341" rIns="93341" bIns="93341" numCol="1" spcCol="1270" anchor="ctr" anchorCtr="0">
          <a:noAutofit/>
        </a:bodyPr>
        <a:lstStyle/>
        <a:p>
          <a:pPr marL="0" lvl="0" indent="0" algn="l" defTabSz="977900">
            <a:lnSpc>
              <a:spcPct val="100000"/>
            </a:lnSpc>
            <a:spcBef>
              <a:spcPct val="0"/>
            </a:spcBef>
            <a:spcAft>
              <a:spcPct val="35000"/>
            </a:spcAft>
            <a:buNone/>
          </a:pPr>
          <a:r>
            <a:rPr lang="en-IN" sz="2200" kern="1200"/>
            <a:t>Typical installation</a:t>
          </a:r>
          <a:endParaRPr lang="en-US" sz="2200" kern="1200"/>
        </a:p>
      </dsp:txBody>
      <dsp:txXfrm>
        <a:off x="1018667" y="1740"/>
        <a:ext cx="4917523" cy="881963"/>
      </dsp:txXfrm>
    </dsp:sp>
    <dsp:sp modelId="{173C9469-7315-4CF7-B499-B8C10491A0F7}">
      <dsp:nvSpPr>
        <dsp:cNvPr id="0" name=""/>
        <dsp:cNvSpPr/>
      </dsp:nvSpPr>
      <dsp:spPr>
        <a:xfrm>
          <a:off x="5936190" y="1740"/>
          <a:ext cx="4991638" cy="881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1" tIns="93341" rIns="93341" bIns="93341" numCol="1" spcCol="1270" anchor="ctr" anchorCtr="0">
          <a:noAutofit/>
        </a:bodyPr>
        <a:lstStyle/>
        <a:p>
          <a:pPr marL="0" lvl="0" indent="0" algn="l" defTabSz="622300">
            <a:lnSpc>
              <a:spcPct val="100000"/>
            </a:lnSpc>
            <a:spcBef>
              <a:spcPct val="0"/>
            </a:spcBef>
            <a:spcAft>
              <a:spcPct val="35000"/>
            </a:spcAft>
            <a:buNone/>
          </a:pPr>
          <a:r>
            <a:rPr lang="en-US" sz="1400" kern="1200"/>
            <a:t>Recommended. You install the database server with all associated components, IBM® Informix Client Software Development Kit, and the IBM Informix JDBC Driver.</a:t>
          </a:r>
          <a:endParaRPr lang="en-US" sz="1400" kern="1200" dirty="0"/>
        </a:p>
      </dsp:txBody>
      <dsp:txXfrm>
        <a:off x="5936190" y="1740"/>
        <a:ext cx="4991638" cy="881963"/>
      </dsp:txXfrm>
    </dsp:sp>
    <dsp:sp modelId="{E17F407F-7C19-468A-A63F-B789BD4A1006}">
      <dsp:nvSpPr>
        <dsp:cNvPr id="0" name=""/>
        <dsp:cNvSpPr/>
      </dsp:nvSpPr>
      <dsp:spPr>
        <a:xfrm>
          <a:off x="0" y="1104194"/>
          <a:ext cx="10927829" cy="881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56393D-1AF0-4773-BAD5-5A19A021EFDA}">
      <dsp:nvSpPr>
        <dsp:cNvPr id="0" name=""/>
        <dsp:cNvSpPr/>
      </dsp:nvSpPr>
      <dsp:spPr>
        <a:xfrm>
          <a:off x="266793" y="1302635"/>
          <a:ext cx="485079" cy="4850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927C51-5F6C-4B9D-BE5F-5A2CF3435EF6}">
      <dsp:nvSpPr>
        <dsp:cNvPr id="0" name=""/>
        <dsp:cNvSpPr/>
      </dsp:nvSpPr>
      <dsp:spPr>
        <a:xfrm>
          <a:off x="1018667" y="1104194"/>
          <a:ext cx="4917523" cy="881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1" tIns="93341" rIns="93341" bIns="93341" numCol="1" spcCol="1270" anchor="ctr" anchorCtr="0">
          <a:noAutofit/>
        </a:bodyPr>
        <a:lstStyle/>
        <a:p>
          <a:pPr marL="0" lvl="0" indent="0" algn="l" defTabSz="977900">
            <a:lnSpc>
              <a:spcPct val="100000"/>
            </a:lnSpc>
            <a:spcBef>
              <a:spcPct val="0"/>
            </a:spcBef>
            <a:spcAft>
              <a:spcPct val="35000"/>
            </a:spcAft>
            <a:buNone/>
          </a:pPr>
          <a:r>
            <a:rPr lang="en-IN" sz="2200" kern="1200"/>
            <a:t>Custom installation</a:t>
          </a:r>
          <a:endParaRPr lang="en-US" sz="2200" kern="1200"/>
        </a:p>
      </dsp:txBody>
      <dsp:txXfrm>
        <a:off x="1018667" y="1104194"/>
        <a:ext cx="4917523" cy="881963"/>
      </dsp:txXfrm>
    </dsp:sp>
    <dsp:sp modelId="{7C1F72D9-187B-405A-880F-DECBF60D4D80}">
      <dsp:nvSpPr>
        <dsp:cNvPr id="0" name=""/>
        <dsp:cNvSpPr/>
      </dsp:nvSpPr>
      <dsp:spPr>
        <a:xfrm>
          <a:off x="5936190" y="1104194"/>
          <a:ext cx="4991638" cy="881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1" tIns="93341" rIns="93341" bIns="93341" numCol="1" spcCol="1270" anchor="ctr" anchorCtr="0">
          <a:noAutofit/>
        </a:bodyPr>
        <a:lstStyle/>
        <a:p>
          <a:pPr marL="0" lvl="0" indent="0" algn="l" defTabSz="622300">
            <a:lnSpc>
              <a:spcPct val="100000"/>
            </a:lnSpc>
            <a:spcBef>
              <a:spcPct val="0"/>
            </a:spcBef>
            <a:spcAft>
              <a:spcPct val="35000"/>
            </a:spcAft>
            <a:buNone/>
          </a:pPr>
          <a:r>
            <a:rPr lang="en-US" sz="1400" kern="1200"/>
            <a:t>You can choose which client products to install. You can minimize the size of the database server on disk by excluding unneeded features and products.</a:t>
          </a:r>
          <a:endParaRPr lang="en-US" sz="1400" kern="1200" dirty="0"/>
        </a:p>
      </dsp:txBody>
      <dsp:txXfrm>
        <a:off x="5936190" y="1104194"/>
        <a:ext cx="4991638" cy="881963"/>
      </dsp:txXfrm>
    </dsp:sp>
    <dsp:sp modelId="{65288AC6-D57D-4516-8CC9-DCB752A01EF5}">
      <dsp:nvSpPr>
        <dsp:cNvPr id="0" name=""/>
        <dsp:cNvSpPr/>
      </dsp:nvSpPr>
      <dsp:spPr>
        <a:xfrm>
          <a:off x="0" y="2206647"/>
          <a:ext cx="10927829" cy="881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8DDE7-349B-49B0-AA17-A83985AB81C3}">
      <dsp:nvSpPr>
        <dsp:cNvPr id="0" name=""/>
        <dsp:cNvSpPr/>
      </dsp:nvSpPr>
      <dsp:spPr>
        <a:xfrm>
          <a:off x="266793" y="2405089"/>
          <a:ext cx="485079" cy="4850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7AFBC1-94AD-445F-A9CD-7678EF82D6DF}">
      <dsp:nvSpPr>
        <dsp:cNvPr id="0" name=""/>
        <dsp:cNvSpPr/>
      </dsp:nvSpPr>
      <dsp:spPr>
        <a:xfrm>
          <a:off x="1018667" y="2206647"/>
          <a:ext cx="4917523" cy="881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1" tIns="93341" rIns="93341" bIns="93341" numCol="1" spcCol="1270" anchor="ctr" anchorCtr="0">
          <a:noAutofit/>
        </a:bodyPr>
        <a:lstStyle/>
        <a:p>
          <a:pPr marL="0" lvl="0" indent="0" algn="l" defTabSz="977900">
            <a:lnSpc>
              <a:spcPct val="100000"/>
            </a:lnSpc>
            <a:spcBef>
              <a:spcPct val="0"/>
            </a:spcBef>
            <a:spcAft>
              <a:spcPct val="35000"/>
            </a:spcAft>
            <a:buNone/>
          </a:pPr>
          <a:r>
            <a:rPr lang="en-IN" sz="2200" kern="1200"/>
            <a:t>Legacy installation</a:t>
          </a:r>
          <a:endParaRPr lang="en-US" sz="2200" kern="1200"/>
        </a:p>
      </dsp:txBody>
      <dsp:txXfrm>
        <a:off x="1018667" y="2206647"/>
        <a:ext cx="4917523" cy="881963"/>
      </dsp:txXfrm>
    </dsp:sp>
    <dsp:sp modelId="{74FA0A08-7504-4478-9E51-665FC07D8F0A}">
      <dsp:nvSpPr>
        <dsp:cNvPr id="0" name=""/>
        <dsp:cNvSpPr/>
      </dsp:nvSpPr>
      <dsp:spPr>
        <a:xfrm>
          <a:off x="5936190" y="2206647"/>
          <a:ext cx="4991638" cy="881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1" tIns="93341" rIns="93341" bIns="93341" numCol="1" spcCol="1270" anchor="ctr" anchorCtr="0">
          <a:noAutofit/>
        </a:bodyPr>
        <a:lstStyle/>
        <a:p>
          <a:pPr marL="0" lvl="0" indent="0" algn="l" defTabSz="622300">
            <a:lnSpc>
              <a:spcPct val="100000"/>
            </a:lnSpc>
            <a:spcBef>
              <a:spcPct val="0"/>
            </a:spcBef>
            <a:spcAft>
              <a:spcPct val="35000"/>
            </a:spcAft>
            <a:buNone/>
          </a:pPr>
          <a:r>
            <a:rPr lang="en-US" sz="1400" b="0" i="0" kern="1200"/>
            <a:t>You have the same options as a custom installation, plus the product files are extracted to create a script-based non-interactive installation.</a:t>
          </a:r>
          <a:endParaRPr lang="en-US" sz="1400" kern="1200" dirty="0"/>
        </a:p>
      </dsp:txBody>
      <dsp:txXfrm>
        <a:off x="5936190" y="2206647"/>
        <a:ext cx="4991638" cy="881963"/>
      </dsp:txXfrm>
    </dsp:sp>
    <dsp:sp modelId="{8F89FCEE-CE97-4F09-A2B4-DF1C88509CC9}">
      <dsp:nvSpPr>
        <dsp:cNvPr id="0" name=""/>
        <dsp:cNvSpPr/>
      </dsp:nvSpPr>
      <dsp:spPr>
        <a:xfrm>
          <a:off x="0" y="3309101"/>
          <a:ext cx="10927829" cy="881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5A7E77-7854-4ABC-995B-EADB86DBE4D0}">
      <dsp:nvSpPr>
        <dsp:cNvPr id="0" name=""/>
        <dsp:cNvSpPr/>
      </dsp:nvSpPr>
      <dsp:spPr>
        <a:xfrm>
          <a:off x="266793" y="3507543"/>
          <a:ext cx="485079" cy="4850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D08849-0577-4C82-9B79-9C3F342D23CC}">
      <dsp:nvSpPr>
        <dsp:cNvPr id="0" name=""/>
        <dsp:cNvSpPr/>
      </dsp:nvSpPr>
      <dsp:spPr>
        <a:xfrm>
          <a:off x="1018667" y="3309101"/>
          <a:ext cx="4917523" cy="881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1" tIns="93341" rIns="93341" bIns="93341" numCol="1" spcCol="1270" anchor="ctr" anchorCtr="0">
          <a:noAutofit/>
        </a:bodyPr>
        <a:lstStyle/>
        <a:p>
          <a:pPr marL="0" lvl="0" indent="0" algn="l" defTabSz="977900">
            <a:lnSpc>
              <a:spcPct val="100000"/>
            </a:lnSpc>
            <a:spcBef>
              <a:spcPct val="0"/>
            </a:spcBef>
            <a:spcAft>
              <a:spcPct val="35000"/>
            </a:spcAft>
            <a:buNone/>
          </a:pPr>
          <a:r>
            <a:rPr lang="en-IN" sz="2200" kern="1200"/>
            <a:t>RPM installation</a:t>
          </a:r>
          <a:endParaRPr lang="en-US" sz="2200" kern="1200"/>
        </a:p>
      </dsp:txBody>
      <dsp:txXfrm>
        <a:off x="1018667" y="3309101"/>
        <a:ext cx="4917523" cy="881963"/>
      </dsp:txXfrm>
    </dsp:sp>
    <dsp:sp modelId="{9C97E1A3-E3FD-4113-8B7F-8E9780B9EBA1}">
      <dsp:nvSpPr>
        <dsp:cNvPr id="0" name=""/>
        <dsp:cNvSpPr/>
      </dsp:nvSpPr>
      <dsp:spPr>
        <a:xfrm>
          <a:off x="5936190" y="3309101"/>
          <a:ext cx="4991638" cy="881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41" tIns="93341" rIns="93341" bIns="93341" numCol="1" spcCol="1270" anchor="ctr" anchorCtr="0">
          <a:noAutofit/>
        </a:bodyPr>
        <a:lstStyle/>
        <a:p>
          <a:pPr marL="0" lvl="0" indent="0" algn="l" defTabSz="622300">
            <a:lnSpc>
              <a:spcPct val="100000"/>
            </a:lnSpc>
            <a:spcBef>
              <a:spcPct val="0"/>
            </a:spcBef>
            <a:spcAft>
              <a:spcPct val="35000"/>
            </a:spcAft>
            <a:buNone/>
          </a:pPr>
          <a:r>
            <a:rPr lang="en-US" sz="1400" b="0" i="0" kern="1200"/>
            <a:t>You have the same options as a custom installation, plus an RPM image is generated to create an RPM non-interactive installation.</a:t>
          </a:r>
          <a:endParaRPr lang="en-US" sz="1400" kern="1200" dirty="0"/>
        </a:p>
      </dsp:txBody>
      <dsp:txXfrm>
        <a:off x="5936190" y="3309101"/>
        <a:ext cx="4991638" cy="8819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FB677-66EA-4E8C-A65F-72D42B44E833}">
      <dsp:nvSpPr>
        <dsp:cNvPr id="0" name=""/>
        <dsp:cNvSpPr/>
      </dsp:nvSpPr>
      <dsp:spPr>
        <a:xfrm>
          <a:off x="1177495" y="1253"/>
          <a:ext cx="4709983" cy="128446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387" tIns="326253" rIns="91387" bIns="326253" numCol="1" spcCol="1270" anchor="ctr" anchorCtr="0">
          <a:noAutofit/>
        </a:bodyPr>
        <a:lstStyle/>
        <a:p>
          <a:pPr marL="0" lvl="0" indent="0" algn="l" defTabSz="666750">
            <a:lnSpc>
              <a:spcPct val="90000"/>
            </a:lnSpc>
            <a:spcBef>
              <a:spcPct val="0"/>
            </a:spcBef>
            <a:spcAft>
              <a:spcPct val="35000"/>
            </a:spcAft>
            <a:buNone/>
          </a:pPr>
          <a:r>
            <a:rPr lang="en-US" sz="1500" kern="1200"/>
            <a:t>Check whether user &amp; group Informix present or not. If user present, then leave this step else create Informix group and user as root user.</a:t>
          </a:r>
        </a:p>
      </dsp:txBody>
      <dsp:txXfrm>
        <a:off x="1177495" y="1253"/>
        <a:ext cx="4709983" cy="1284461"/>
      </dsp:txXfrm>
    </dsp:sp>
    <dsp:sp modelId="{518E91C3-5B36-43C9-9C92-65BECC970D66}">
      <dsp:nvSpPr>
        <dsp:cNvPr id="0" name=""/>
        <dsp:cNvSpPr/>
      </dsp:nvSpPr>
      <dsp:spPr>
        <a:xfrm>
          <a:off x="0" y="1253"/>
          <a:ext cx="1177495" cy="128446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309" tIns="126876" rIns="62309" bIns="126876" numCol="1" spcCol="1270" anchor="ctr" anchorCtr="0">
          <a:noAutofit/>
        </a:bodyPr>
        <a:lstStyle/>
        <a:p>
          <a:pPr marL="0" lvl="0" indent="0" algn="ctr" defTabSz="844550">
            <a:lnSpc>
              <a:spcPct val="90000"/>
            </a:lnSpc>
            <a:spcBef>
              <a:spcPct val="0"/>
            </a:spcBef>
            <a:spcAft>
              <a:spcPct val="35000"/>
            </a:spcAft>
            <a:buNone/>
          </a:pPr>
          <a:r>
            <a:rPr lang="en-US" sz="1900" kern="1200"/>
            <a:t>Check</a:t>
          </a:r>
        </a:p>
      </dsp:txBody>
      <dsp:txXfrm>
        <a:off x="0" y="1253"/>
        <a:ext cx="1177495" cy="1284461"/>
      </dsp:txXfrm>
    </dsp:sp>
    <dsp:sp modelId="{15125FA9-DB05-43F7-BB4D-090EB02607DB}">
      <dsp:nvSpPr>
        <dsp:cNvPr id="0" name=""/>
        <dsp:cNvSpPr/>
      </dsp:nvSpPr>
      <dsp:spPr>
        <a:xfrm>
          <a:off x="1177495" y="1362781"/>
          <a:ext cx="4709983" cy="128446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387" tIns="326253" rIns="91387" bIns="326253" numCol="1" spcCol="1270" anchor="t" anchorCtr="0">
          <a:noAutofit/>
        </a:bodyPr>
        <a:lstStyle/>
        <a:p>
          <a:pPr marL="0" lvl="0" indent="0" algn="l" defTabSz="666750">
            <a:lnSpc>
              <a:spcPct val="90000"/>
            </a:lnSpc>
            <a:spcBef>
              <a:spcPct val="0"/>
            </a:spcBef>
            <a:spcAft>
              <a:spcPct val="35000"/>
            </a:spcAft>
            <a:buNone/>
          </a:pPr>
          <a:r>
            <a:rPr lang="en-US" sz="1500" kern="1200"/>
            <a:t>Create group informix</a:t>
          </a:r>
        </a:p>
        <a:p>
          <a:pPr marL="114300" lvl="1" indent="-114300" algn="l" defTabSz="533400">
            <a:lnSpc>
              <a:spcPct val="90000"/>
            </a:lnSpc>
            <a:spcBef>
              <a:spcPct val="0"/>
            </a:spcBef>
            <a:spcAft>
              <a:spcPct val="15000"/>
            </a:spcAft>
            <a:buChar char="•"/>
          </a:pPr>
          <a:r>
            <a:rPr lang="en-US" sz="1200" kern="1200"/>
            <a:t>groupadd informix</a:t>
          </a:r>
        </a:p>
      </dsp:txBody>
      <dsp:txXfrm>
        <a:off x="1177495" y="1362781"/>
        <a:ext cx="4709983" cy="1284461"/>
      </dsp:txXfrm>
    </dsp:sp>
    <dsp:sp modelId="{B0DB7B23-41C8-401D-A973-2DC2347ABF20}">
      <dsp:nvSpPr>
        <dsp:cNvPr id="0" name=""/>
        <dsp:cNvSpPr/>
      </dsp:nvSpPr>
      <dsp:spPr>
        <a:xfrm>
          <a:off x="0" y="1362781"/>
          <a:ext cx="1177495" cy="128446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309" tIns="126876" rIns="62309" bIns="126876" numCol="1" spcCol="1270" anchor="ctr" anchorCtr="0">
          <a:noAutofit/>
        </a:bodyPr>
        <a:lstStyle/>
        <a:p>
          <a:pPr marL="0" lvl="0" indent="0" algn="ctr" defTabSz="844550">
            <a:lnSpc>
              <a:spcPct val="90000"/>
            </a:lnSpc>
            <a:spcBef>
              <a:spcPct val="0"/>
            </a:spcBef>
            <a:spcAft>
              <a:spcPct val="35000"/>
            </a:spcAft>
            <a:buNone/>
          </a:pPr>
          <a:r>
            <a:rPr lang="en-US" sz="1900" kern="1200"/>
            <a:t>Create</a:t>
          </a:r>
        </a:p>
      </dsp:txBody>
      <dsp:txXfrm>
        <a:off x="0" y="1362781"/>
        <a:ext cx="1177495" cy="1284461"/>
      </dsp:txXfrm>
    </dsp:sp>
    <dsp:sp modelId="{647A0E42-E940-4635-BB69-313A71B22F36}">
      <dsp:nvSpPr>
        <dsp:cNvPr id="0" name=""/>
        <dsp:cNvSpPr/>
      </dsp:nvSpPr>
      <dsp:spPr>
        <a:xfrm>
          <a:off x="1177495" y="2724310"/>
          <a:ext cx="4709983" cy="128446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387" tIns="326253" rIns="91387" bIns="326253" numCol="1" spcCol="1270" anchor="t" anchorCtr="0">
          <a:noAutofit/>
        </a:bodyPr>
        <a:lstStyle/>
        <a:p>
          <a:pPr marL="0" lvl="0" indent="0" algn="l" defTabSz="666750">
            <a:lnSpc>
              <a:spcPct val="90000"/>
            </a:lnSpc>
            <a:spcBef>
              <a:spcPct val="0"/>
            </a:spcBef>
            <a:spcAft>
              <a:spcPct val="35000"/>
            </a:spcAft>
            <a:buNone/>
          </a:pPr>
          <a:r>
            <a:rPr lang="en-US" sz="1500" kern="1200"/>
            <a:t>Create user Informix and add user to the informix group</a:t>
          </a:r>
        </a:p>
        <a:p>
          <a:pPr marL="114300" lvl="1" indent="-114300" algn="l" defTabSz="533400">
            <a:lnSpc>
              <a:spcPct val="90000"/>
            </a:lnSpc>
            <a:spcBef>
              <a:spcPct val="0"/>
            </a:spcBef>
            <a:spcAft>
              <a:spcPct val="15000"/>
            </a:spcAft>
            <a:buChar char="•"/>
          </a:pPr>
          <a:r>
            <a:rPr lang="en-US" sz="1200" kern="1200"/>
            <a:t>useradd -c "IBM IDS" -g informix informix</a:t>
          </a:r>
        </a:p>
      </dsp:txBody>
      <dsp:txXfrm>
        <a:off x="1177495" y="2724310"/>
        <a:ext cx="4709983" cy="1284461"/>
      </dsp:txXfrm>
    </dsp:sp>
    <dsp:sp modelId="{46040674-1CF0-433C-B263-AF40225267DB}">
      <dsp:nvSpPr>
        <dsp:cNvPr id="0" name=""/>
        <dsp:cNvSpPr/>
      </dsp:nvSpPr>
      <dsp:spPr>
        <a:xfrm>
          <a:off x="0" y="2724310"/>
          <a:ext cx="1177495" cy="128446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309" tIns="126876" rIns="62309" bIns="126876" numCol="1" spcCol="1270" anchor="ctr" anchorCtr="0">
          <a:noAutofit/>
        </a:bodyPr>
        <a:lstStyle/>
        <a:p>
          <a:pPr marL="0" lvl="0" indent="0" algn="ctr" defTabSz="844550">
            <a:lnSpc>
              <a:spcPct val="90000"/>
            </a:lnSpc>
            <a:spcBef>
              <a:spcPct val="0"/>
            </a:spcBef>
            <a:spcAft>
              <a:spcPct val="35000"/>
            </a:spcAft>
            <a:buNone/>
          </a:pPr>
          <a:r>
            <a:rPr lang="en-US" sz="1900" kern="1200"/>
            <a:t>Create</a:t>
          </a:r>
        </a:p>
      </dsp:txBody>
      <dsp:txXfrm>
        <a:off x="0" y="2724310"/>
        <a:ext cx="1177495" cy="1284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E94A5-DE5B-40AE-B1F8-D13963525AF2}">
      <dsp:nvSpPr>
        <dsp:cNvPr id="0" name=""/>
        <dsp:cNvSpPr/>
      </dsp:nvSpPr>
      <dsp:spPr>
        <a:xfrm>
          <a:off x="0" y="5058646"/>
          <a:ext cx="1759346" cy="41505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99568" rIns="125125" bIns="99568" numCol="1" spcCol="1270" anchor="ctr" anchorCtr="0">
          <a:noAutofit/>
        </a:bodyPr>
        <a:lstStyle/>
        <a:p>
          <a:pPr marL="0" lvl="0" indent="0" algn="ctr" defTabSz="622300">
            <a:lnSpc>
              <a:spcPct val="90000"/>
            </a:lnSpc>
            <a:spcBef>
              <a:spcPct val="0"/>
            </a:spcBef>
            <a:spcAft>
              <a:spcPct val="35000"/>
            </a:spcAft>
            <a:buNone/>
          </a:pPr>
          <a:r>
            <a:rPr lang="en-US" sz="1400" kern="1200"/>
            <a:t>Decide</a:t>
          </a:r>
        </a:p>
      </dsp:txBody>
      <dsp:txXfrm>
        <a:off x="0" y="5058646"/>
        <a:ext cx="1759346" cy="415057"/>
      </dsp:txXfrm>
    </dsp:sp>
    <dsp:sp modelId="{1B39B9C5-66DE-4000-ABFA-03C25702C077}">
      <dsp:nvSpPr>
        <dsp:cNvPr id="0" name=""/>
        <dsp:cNvSpPr/>
      </dsp:nvSpPr>
      <dsp:spPr>
        <a:xfrm>
          <a:off x="1759346" y="5058646"/>
          <a:ext cx="5278040" cy="41505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Decide which edition that you might want to install.</a:t>
          </a:r>
        </a:p>
      </dsp:txBody>
      <dsp:txXfrm>
        <a:off x="1759346" y="5058646"/>
        <a:ext cx="5278040" cy="415057"/>
      </dsp:txXfrm>
    </dsp:sp>
    <dsp:sp modelId="{22D104C0-27E3-42EB-AAE3-95AA44D6374D}">
      <dsp:nvSpPr>
        <dsp:cNvPr id="0" name=""/>
        <dsp:cNvSpPr/>
      </dsp:nvSpPr>
      <dsp:spPr>
        <a:xfrm rot="10800000">
          <a:off x="0" y="4426513"/>
          <a:ext cx="1759346" cy="638358"/>
        </a:xfrm>
        <a:prstGeom prst="upArrowCallout">
          <a:avLst>
            <a:gd name="adj1" fmla="val 5000"/>
            <a:gd name="adj2" fmla="val 10000"/>
            <a:gd name="adj3" fmla="val 15000"/>
            <a:gd name="adj4" fmla="val 64977"/>
          </a:avLst>
        </a:prstGeom>
        <a:solidFill>
          <a:schemeClr val="accent5">
            <a:hueOff val="-844818"/>
            <a:satOff val="-2177"/>
            <a:lumOff val="-1471"/>
            <a:alphaOff val="0"/>
          </a:schemeClr>
        </a:solidFill>
        <a:ln w="12700" cap="flat" cmpd="sng" algn="ctr">
          <a:solidFill>
            <a:schemeClr val="accent5">
              <a:hueOff val="-844818"/>
              <a:satOff val="-2177"/>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99568" rIns="125125" bIns="99568" numCol="1" spcCol="1270" anchor="ctr" anchorCtr="0">
          <a:noAutofit/>
        </a:bodyPr>
        <a:lstStyle/>
        <a:p>
          <a:pPr marL="0" lvl="0" indent="0" algn="ctr" defTabSz="622300">
            <a:lnSpc>
              <a:spcPct val="90000"/>
            </a:lnSpc>
            <a:spcBef>
              <a:spcPct val="0"/>
            </a:spcBef>
            <a:spcAft>
              <a:spcPct val="35000"/>
            </a:spcAft>
            <a:buNone/>
          </a:pPr>
          <a:r>
            <a:rPr lang="en-US" sz="1400" kern="1200"/>
            <a:t>Decide</a:t>
          </a:r>
        </a:p>
      </dsp:txBody>
      <dsp:txXfrm rot="-10800000">
        <a:off x="0" y="4426513"/>
        <a:ext cx="1759346" cy="414933"/>
      </dsp:txXfrm>
    </dsp:sp>
    <dsp:sp modelId="{8398A826-ABDB-4C8A-8E01-B95C63DED676}">
      <dsp:nvSpPr>
        <dsp:cNvPr id="0" name=""/>
        <dsp:cNvSpPr/>
      </dsp:nvSpPr>
      <dsp:spPr>
        <a:xfrm>
          <a:off x="1759346" y="4426513"/>
          <a:ext cx="5278040" cy="414933"/>
        </a:xfrm>
        <a:prstGeom prst="rect">
          <a:avLst/>
        </a:prstGeom>
        <a:solidFill>
          <a:schemeClr val="accent5">
            <a:tint val="40000"/>
            <a:alpha val="90000"/>
            <a:hueOff val="-842470"/>
            <a:satOff val="-2854"/>
            <a:lumOff val="-366"/>
            <a:alphaOff val="0"/>
          </a:schemeClr>
        </a:solidFill>
        <a:ln w="12700" cap="flat" cmpd="sng" algn="ctr">
          <a:solidFill>
            <a:schemeClr val="accent5">
              <a:tint val="40000"/>
              <a:alpha val="90000"/>
              <a:hueOff val="-842470"/>
              <a:satOff val="-2854"/>
              <a:lumOff val="-3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Decide whether to create initialize database instance server during installation</a:t>
          </a:r>
        </a:p>
      </dsp:txBody>
      <dsp:txXfrm>
        <a:off x="1759346" y="4426513"/>
        <a:ext cx="5278040" cy="414933"/>
      </dsp:txXfrm>
    </dsp:sp>
    <dsp:sp modelId="{CE68B98C-C273-4833-908F-2551D733C059}">
      <dsp:nvSpPr>
        <dsp:cNvPr id="0" name=""/>
        <dsp:cNvSpPr/>
      </dsp:nvSpPr>
      <dsp:spPr>
        <a:xfrm rot="10800000">
          <a:off x="0" y="3794380"/>
          <a:ext cx="1759346" cy="638358"/>
        </a:xfrm>
        <a:prstGeom prst="upArrowCallout">
          <a:avLst>
            <a:gd name="adj1" fmla="val 5000"/>
            <a:gd name="adj2" fmla="val 10000"/>
            <a:gd name="adj3" fmla="val 15000"/>
            <a:gd name="adj4" fmla="val 64977"/>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99568" rIns="125125" bIns="99568" numCol="1" spcCol="1270" anchor="ctr" anchorCtr="0">
          <a:noAutofit/>
        </a:bodyPr>
        <a:lstStyle/>
        <a:p>
          <a:pPr marL="0" lvl="0" indent="0" algn="ctr" defTabSz="622300">
            <a:lnSpc>
              <a:spcPct val="90000"/>
            </a:lnSpc>
            <a:spcBef>
              <a:spcPct val="0"/>
            </a:spcBef>
            <a:spcAft>
              <a:spcPct val="35000"/>
            </a:spcAft>
            <a:buNone/>
          </a:pPr>
          <a:r>
            <a:rPr lang="en-US" sz="1400" kern="1200"/>
            <a:t>Decide</a:t>
          </a:r>
        </a:p>
      </dsp:txBody>
      <dsp:txXfrm rot="-10800000">
        <a:off x="0" y="3794380"/>
        <a:ext cx="1759346" cy="414933"/>
      </dsp:txXfrm>
    </dsp:sp>
    <dsp:sp modelId="{A868E1CB-4E04-4DF5-9729-4DCCFF6E9751}">
      <dsp:nvSpPr>
        <dsp:cNvPr id="0" name=""/>
        <dsp:cNvSpPr/>
      </dsp:nvSpPr>
      <dsp:spPr>
        <a:xfrm>
          <a:off x="1759346" y="3794380"/>
          <a:ext cx="5278040" cy="414933"/>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Decide between a typical or custom installation</a:t>
          </a:r>
        </a:p>
      </dsp:txBody>
      <dsp:txXfrm>
        <a:off x="1759346" y="3794380"/>
        <a:ext cx="5278040" cy="414933"/>
      </dsp:txXfrm>
    </dsp:sp>
    <dsp:sp modelId="{233FA554-42BE-42D3-A968-09FC87B1AE44}">
      <dsp:nvSpPr>
        <dsp:cNvPr id="0" name=""/>
        <dsp:cNvSpPr/>
      </dsp:nvSpPr>
      <dsp:spPr>
        <a:xfrm rot="10800000">
          <a:off x="0" y="3162247"/>
          <a:ext cx="1759346" cy="638358"/>
        </a:xfrm>
        <a:prstGeom prst="upArrowCallout">
          <a:avLst>
            <a:gd name="adj1" fmla="val 5000"/>
            <a:gd name="adj2" fmla="val 10000"/>
            <a:gd name="adj3" fmla="val 15000"/>
            <a:gd name="adj4" fmla="val 64977"/>
          </a:avLst>
        </a:prstGeom>
        <a:solidFill>
          <a:schemeClr val="accent5">
            <a:hueOff val="-2534453"/>
            <a:satOff val="-6532"/>
            <a:lumOff val="-4412"/>
            <a:alphaOff val="0"/>
          </a:schemeClr>
        </a:solidFill>
        <a:ln w="12700" cap="flat" cmpd="sng" algn="ctr">
          <a:solidFill>
            <a:schemeClr val="accent5">
              <a:hueOff val="-2534453"/>
              <a:satOff val="-6532"/>
              <a:lumOff val="-4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99568" rIns="125125" bIns="99568" numCol="1" spcCol="1270" anchor="ctr" anchorCtr="0">
          <a:noAutofit/>
        </a:bodyPr>
        <a:lstStyle/>
        <a:p>
          <a:pPr marL="0" lvl="0" indent="0" algn="ctr" defTabSz="622300">
            <a:lnSpc>
              <a:spcPct val="90000"/>
            </a:lnSpc>
            <a:spcBef>
              <a:spcPct val="0"/>
            </a:spcBef>
            <a:spcAft>
              <a:spcPct val="35000"/>
            </a:spcAft>
            <a:buNone/>
          </a:pPr>
          <a:r>
            <a:rPr lang="en-US" sz="1400" kern="1200"/>
            <a:t>Choose</a:t>
          </a:r>
        </a:p>
      </dsp:txBody>
      <dsp:txXfrm rot="-10800000">
        <a:off x="0" y="3162247"/>
        <a:ext cx="1759346" cy="414933"/>
      </dsp:txXfrm>
    </dsp:sp>
    <dsp:sp modelId="{03D1DD22-0A63-4346-9D1A-5F5E809803D9}">
      <dsp:nvSpPr>
        <dsp:cNvPr id="0" name=""/>
        <dsp:cNvSpPr/>
      </dsp:nvSpPr>
      <dsp:spPr>
        <a:xfrm>
          <a:off x="1759346" y="3162247"/>
          <a:ext cx="5278040" cy="414933"/>
        </a:xfrm>
        <a:prstGeom prst="rect">
          <a:avLst/>
        </a:prstGeom>
        <a:solidFill>
          <a:schemeClr val="accent5">
            <a:tint val="40000"/>
            <a:alpha val="90000"/>
            <a:hueOff val="-2527411"/>
            <a:satOff val="-8562"/>
            <a:lumOff val="-1098"/>
            <a:alphaOff val="0"/>
          </a:schemeClr>
        </a:solidFill>
        <a:ln w="12700" cap="flat" cmpd="sng" algn="ctr">
          <a:solidFill>
            <a:schemeClr val="accent5">
              <a:tint val="40000"/>
              <a:alpha val="90000"/>
              <a:hueOff val="-2527411"/>
              <a:satOff val="-8562"/>
              <a:lumOff val="-10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Choose an installation directory.</a:t>
          </a:r>
        </a:p>
      </dsp:txBody>
      <dsp:txXfrm>
        <a:off x="1759346" y="3162247"/>
        <a:ext cx="5278040" cy="414933"/>
      </dsp:txXfrm>
    </dsp:sp>
    <dsp:sp modelId="{57EDC8E6-199C-48E0-BD69-E3D057A10DF0}">
      <dsp:nvSpPr>
        <dsp:cNvPr id="0" name=""/>
        <dsp:cNvSpPr/>
      </dsp:nvSpPr>
      <dsp:spPr>
        <a:xfrm rot="10800000">
          <a:off x="0" y="2530114"/>
          <a:ext cx="1759346" cy="638358"/>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99568" rIns="125125" bIns="99568" numCol="1" spcCol="1270" anchor="ctr" anchorCtr="0">
          <a:noAutofit/>
        </a:bodyPr>
        <a:lstStyle/>
        <a:p>
          <a:pPr marL="0" lvl="0" indent="0" algn="ctr" defTabSz="622300">
            <a:lnSpc>
              <a:spcPct val="90000"/>
            </a:lnSpc>
            <a:spcBef>
              <a:spcPct val="0"/>
            </a:spcBef>
            <a:spcAft>
              <a:spcPct val="35000"/>
            </a:spcAft>
            <a:buNone/>
          </a:pPr>
          <a:r>
            <a:rPr lang="en-US" sz="1400" kern="1200"/>
            <a:t>Choose</a:t>
          </a:r>
        </a:p>
      </dsp:txBody>
      <dsp:txXfrm rot="-10800000">
        <a:off x="0" y="2530114"/>
        <a:ext cx="1759346" cy="414933"/>
      </dsp:txXfrm>
    </dsp:sp>
    <dsp:sp modelId="{86F80975-4AEA-4E10-996B-02E5D8C768F9}">
      <dsp:nvSpPr>
        <dsp:cNvPr id="0" name=""/>
        <dsp:cNvSpPr/>
      </dsp:nvSpPr>
      <dsp:spPr>
        <a:xfrm>
          <a:off x="1759346" y="2530114"/>
          <a:ext cx="5278040" cy="414933"/>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Choose a user account with which to install the product.  ( non-root owner and an owner with root owner).</a:t>
          </a:r>
        </a:p>
      </dsp:txBody>
      <dsp:txXfrm>
        <a:off x="1759346" y="2530114"/>
        <a:ext cx="5278040" cy="414933"/>
      </dsp:txXfrm>
    </dsp:sp>
    <dsp:sp modelId="{B6656613-34F1-4A4B-ACFE-E77212089F6C}">
      <dsp:nvSpPr>
        <dsp:cNvPr id="0" name=""/>
        <dsp:cNvSpPr/>
      </dsp:nvSpPr>
      <dsp:spPr>
        <a:xfrm rot="10800000">
          <a:off x="0" y="1897981"/>
          <a:ext cx="1759346" cy="638358"/>
        </a:xfrm>
        <a:prstGeom prst="upArrowCallout">
          <a:avLst>
            <a:gd name="adj1" fmla="val 5000"/>
            <a:gd name="adj2" fmla="val 10000"/>
            <a:gd name="adj3" fmla="val 15000"/>
            <a:gd name="adj4" fmla="val 64977"/>
          </a:avLst>
        </a:prstGeom>
        <a:solidFill>
          <a:schemeClr val="accent5">
            <a:hueOff val="-4224089"/>
            <a:satOff val="-10887"/>
            <a:lumOff val="-7353"/>
            <a:alphaOff val="0"/>
          </a:schemeClr>
        </a:solidFill>
        <a:ln w="12700" cap="flat" cmpd="sng" algn="ctr">
          <a:solidFill>
            <a:schemeClr val="accent5">
              <a:hueOff val="-4224089"/>
              <a:satOff val="-10887"/>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99568" rIns="125125" bIns="99568" numCol="1" spcCol="1270" anchor="ctr" anchorCtr="0">
          <a:noAutofit/>
        </a:bodyPr>
        <a:lstStyle/>
        <a:p>
          <a:pPr marL="0" lvl="0" indent="0" algn="ctr" defTabSz="622300">
            <a:lnSpc>
              <a:spcPct val="90000"/>
            </a:lnSpc>
            <a:spcBef>
              <a:spcPct val="0"/>
            </a:spcBef>
            <a:spcAft>
              <a:spcPct val="35000"/>
            </a:spcAft>
            <a:buNone/>
          </a:pPr>
          <a:r>
            <a:rPr lang="en-US" sz="1400" kern="1200"/>
            <a:t>Ensure</a:t>
          </a:r>
        </a:p>
      </dsp:txBody>
      <dsp:txXfrm rot="-10800000">
        <a:off x="0" y="1897981"/>
        <a:ext cx="1759346" cy="414933"/>
      </dsp:txXfrm>
    </dsp:sp>
    <dsp:sp modelId="{6009E6C8-6FCB-45A2-8F59-C59E3BBBBA92}">
      <dsp:nvSpPr>
        <dsp:cNvPr id="0" name=""/>
        <dsp:cNvSpPr/>
      </dsp:nvSpPr>
      <dsp:spPr>
        <a:xfrm>
          <a:off x="1759346" y="1897981"/>
          <a:ext cx="5278040" cy="414933"/>
        </a:xfrm>
        <a:prstGeom prst="rect">
          <a:avLst/>
        </a:prstGeom>
        <a:solidFill>
          <a:schemeClr val="accent5">
            <a:tint val="40000"/>
            <a:alpha val="90000"/>
            <a:hueOff val="-4212351"/>
            <a:satOff val="-14270"/>
            <a:lumOff val="-1830"/>
            <a:alphaOff val="0"/>
          </a:schemeClr>
        </a:solidFill>
        <a:ln w="12700" cap="flat" cmpd="sng" algn="ctr">
          <a:solidFill>
            <a:schemeClr val="accent5">
              <a:tint val="40000"/>
              <a:alpha val="90000"/>
              <a:hueOff val="-4212351"/>
              <a:satOff val="-14270"/>
              <a:lumOff val="-18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Ensure that your computer meets the system requirements.</a:t>
          </a:r>
        </a:p>
      </dsp:txBody>
      <dsp:txXfrm>
        <a:off x="1759346" y="1897981"/>
        <a:ext cx="5278040" cy="414933"/>
      </dsp:txXfrm>
    </dsp:sp>
    <dsp:sp modelId="{F20C5EC8-7918-4D5E-9074-2AE9F9DA63B5}">
      <dsp:nvSpPr>
        <dsp:cNvPr id="0" name=""/>
        <dsp:cNvSpPr/>
      </dsp:nvSpPr>
      <dsp:spPr>
        <a:xfrm rot="10800000">
          <a:off x="0" y="1265848"/>
          <a:ext cx="1759346" cy="638358"/>
        </a:xfrm>
        <a:prstGeom prst="upArrowCallout">
          <a:avLst>
            <a:gd name="adj1" fmla="val 5000"/>
            <a:gd name="adj2" fmla="val 10000"/>
            <a:gd name="adj3" fmla="val 15000"/>
            <a:gd name="adj4" fmla="val 64977"/>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99568" rIns="125125" bIns="99568" numCol="1" spcCol="1270" anchor="ctr" anchorCtr="0">
          <a:noAutofit/>
        </a:bodyPr>
        <a:lstStyle/>
        <a:p>
          <a:pPr marL="0" lvl="0" indent="0" algn="ctr" defTabSz="622300">
            <a:lnSpc>
              <a:spcPct val="90000"/>
            </a:lnSpc>
            <a:spcBef>
              <a:spcPct val="0"/>
            </a:spcBef>
            <a:spcAft>
              <a:spcPct val="35000"/>
            </a:spcAft>
            <a:buNone/>
          </a:pPr>
          <a:r>
            <a:rPr lang="en-US" sz="1400" kern="1200"/>
            <a:t>Review</a:t>
          </a:r>
        </a:p>
      </dsp:txBody>
      <dsp:txXfrm rot="-10800000">
        <a:off x="0" y="1265848"/>
        <a:ext cx="1759346" cy="414933"/>
      </dsp:txXfrm>
    </dsp:sp>
    <dsp:sp modelId="{46728E23-0BA7-43B9-8485-1655058C235B}">
      <dsp:nvSpPr>
        <dsp:cNvPr id="0" name=""/>
        <dsp:cNvSpPr/>
      </dsp:nvSpPr>
      <dsp:spPr>
        <a:xfrm>
          <a:off x="1759346" y="1265848"/>
          <a:ext cx="5278040" cy="414933"/>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dirty="0"/>
            <a:t>Review the Informix components that can be installed with the database server. You can install all of them or some of them.</a:t>
          </a:r>
        </a:p>
      </dsp:txBody>
      <dsp:txXfrm>
        <a:off x="1759346" y="1265848"/>
        <a:ext cx="5278040" cy="414933"/>
      </dsp:txXfrm>
    </dsp:sp>
    <dsp:sp modelId="{DF0F1DBA-6267-42E2-B89E-5B5DBA42A98C}">
      <dsp:nvSpPr>
        <dsp:cNvPr id="0" name=""/>
        <dsp:cNvSpPr/>
      </dsp:nvSpPr>
      <dsp:spPr>
        <a:xfrm rot="10800000">
          <a:off x="0" y="633715"/>
          <a:ext cx="1759346" cy="638358"/>
        </a:xfrm>
        <a:prstGeom prst="upArrowCallout">
          <a:avLst>
            <a:gd name="adj1" fmla="val 5000"/>
            <a:gd name="adj2" fmla="val 10000"/>
            <a:gd name="adj3" fmla="val 15000"/>
            <a:gd name="adj4" fmla="val 64977"/>
          </a:avLst>
        </a:prstGeom>
        <a:solidFill>
          <a:schemeClr val="accent5">
            <a:hueOff val="-5913725"/>
            <a:satOff val="-15242"/>
            <a:lumOff val="-10294"/>
            <a:alphaOff val="0"/>
          </a:schemeClr>
        </a:solidFill>
        <a:ln w="12700" cap="flat" cmpd="sng" algn="ctr">
          <a:solidFill>
            <a:schemeClr val="accent5">
              <a:hueOff val="-5913725"/>
              <a:satOff val="-15242"/>
              <a:lumOff val="-10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99568" rIns="125125" bIns="99568" numCol="1" spcCol="1270" anchor="ctr" anchorCtr="0">
          <a:noAutofit/>
        </a:bodyPr>
        <a:lstStyle/>
        <a:p>
          <a:pPr marL="0" lvl="0" indent="0" algn="ctr" defTabSz="622300">
            <a:lnSpc>
              <a:spcPct val="90000"/>
            </a:lnSpc>
            <a:spcBef>
              <a:spcPct val="0"/>
            </a:spcBef>
            <a:spcAft>
              <a:spcPct val="35000"/>
            </a:spcAft>
            <a:buNone/>
          </a:pPr>
          <a:r>
            <a:rPr lang="en-US" sz="1400" kern="1200"/>
            <a:t>Obtain</a:t>
          </a:r>
        </a:p>
      </dsp:txBody>
      <dsp:txXfrm rot="-10800000">
        <a:off x="0" y="633715"/>
        <a:ext cx="1759346" cy="414933"/>
      </dsp:txXfrm>
    </dsp:sp>
    <dsp:sp modelId="{5EB80024-EFAC-4F21-A0E0-E5622C7995A7}">
      <dsp:nvSpPr>
        <dsp:cNvPr id="0" name=""/>
        <dsp:cNvSpPr/>
      </dsp:nvSpPr>
      <dsp:spPr>
        <a:xfrm>
          <a:off x="1759346" y="633715"/>
          <a:ext cx="5278040" cy="414933"/>
        </a:xfrm>
        <a:prstGeom prst="rect">
          <a:avLst/>
        </a:prstGeom>
        <a:solidFill>
          <a:schemeClr val="accent5">
            <a:tint val="40000"/>
            <a:alpha val="90000"/>
            <a:hueOff val="-5897292"/>
            <a:satOff val="-19978"/>
            <a:lumOff val="-2562"/>
            <a:alphaOff val="0"/>
          </a:schemeClr>
        </a:solidFill>
        <a:ln w="12700" cap="flat" cmpd="sng" algn="ctr">
          <a:solidFill>
            <a:schemeClr val="accent5">
              <a:tint val="40000"/>
              <a:alpha val="90000"/>
              <a:hueOff val="-5897292"/>
              <a:satOff val="-19978"/>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Obtain the software. </a:t>
          </a:r>
        </a:p>
      </dsp:txBody>
      <dsp:txXfrm>
        <a:off x="1759346" y="633715"/>
        <a:ext cx="5278040" cy="414933"/>
      </dsp:txXfrm>
    </dsp:sp>
    <dsp:sp modelId="{492FA7B1-70E9-432B-9DE5-3258F5C30B2C}">
      <dsp:nvSpPr>
        <dsp:cNvPr id="0" name=""/>
        <dsp:cNvSpPr/>
      </dsp:nvSpPr>
      <dsp:spPr>
        <a:xfrm rot="10800000">
          <a:off x="0" y="1582"/>
          <a:ext cx="1759346" cy="638358"/>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125" tIns="99568" rIns="125125" bIns="99568" numCol="1" spcCol="1270" anchor="ctr" anchorCtr="0">
          <a:noAutofit/>
        </a:bodyPr>
        <a:lstStyle/>
        <a:p>
          <a:pPr marL="0" lvl="0" indent="0" algn="ctr" defTabSz="622300">
            <a:lnSpc>
              <a:spcPct val="90000"/>
            </a:lnSpc>
            <a:spcBef>
              <a:spcPct val="0"/>
            </a:spcBef>
            <a:spcAft>
              <a:spcPct val="35000"/>
            </a:spcAft>
            <a:buNone/>
          </a:pPr>
          <a:r>
            <a:rPr lang="en-US" sz="1400" kern="1200"/>
            <a:t>Prepare</a:t>
          </a:r>
        </a:p>
      </dsp:txBody>
      <dsp:txXfrm rot="-10800000">
        <a:off x="0" y="1582"/>
        <a:ext cx="1759346" cy="414933"/>
      </dsp:txXfrm>
    </dsp:sp>
    <dsp:sp modelId="{BBD7533F-E509-4EFE-8C37-89693CD14813}">
      <dsp:nvSpPr>
        <dsp:cNvPr id="0" name=""/>
        <dsp:cNvSpPr/>
      </dsp:nvSpPr>
      <dsp:spPr>
        <a:xfrm>
          <a:off x="1759346" y="1582"/>
          <a:ext cx="5278040" cy="41493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064" tIns="139700" rIns="107064" bIns="139700" numCol="1" spcCol="1270" anchor="ctr" anchorCtr="0">
          <a:noAutofit/>
        </a:bodyPr>
        <a:lstStyle/>
        <a:p>
          <a:pPr marL="0" lvl="0" indent="0" algn="l" defTabSz="488950">
            <a:lnSpc>
              <a:spcPct val="90000"/>
            </a:lnSpc>
            <a:spcBef>
              <a:spcPct val="0"/>
            </a:spcBef>
            <a:spcAft>
              <a:spcPct val="35000"/>
            </a:spcAft>
            <a:buNone/>
          </a:pPr>
          <a:r>
            <a:rPr lang="en-US" sz="1100" kern="1200"/>
            <a:t>Before you install Informix database server products, you must prepare your system and plan for choices that you must make </a:t>
          </a:r>
          <a:r>
            <a:rPr lang="en-US" sz="1400" kern="1200"/>
            <a:t>during</a:t>
          </a:r>
          <a:r>
            <a:rPr lang="en-US" sz="1100" kern="1200"/>
            <a:t> the installation process.</a:t>
          </a:r>
          <a:endParaRPr lang="en-US" sz="1100" kern="1200" dirty="0"/>
        </a:p>
      </dsp:txBody>
      <dsp:txXfrm>
        <a:off x="1759346" y="1582"/>
        <a:ext cx="5278040" cy="4149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076E9-C68C-4027-9862-DF99CAD01A53}">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5B64EF-660D-45E2-9422-F8069ABF8169}">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GUI mode installation</a:t>
          </a:r>
        </a:p>
        <a:p>
          <a:pPr marL="0" lvl="0" indent="0" algn="ctr" defTabSz="889000">
            <a:lnSpc>
              <a:spcPct val="90000"/>
            </a:lnSpc>
            <a:spcBef>
              <a:spcPct val="0"/>
            </a:spcBef>
            <a:spcAft>
              <a:spcPct val="35000"/>
            </a:spcAft>
            <a:buNone/>
          </a:pPr>
          <a:r>
            <a:rPr lang="en-US" sz="2000" kern="1200" dirty="0"/>
            <a:t>– Most common on Windows and Mac</a:t>
          </a:r>
          <a:endParaRPr lang="en-IN" sz="2000" kern="1200" dirty="0"/>
        </a:p>
        <a:p>
          <a:pPr marL="0" lvl="0" indent="0" algn="ctr" defTabSz="889000">
            <a:lnSpc>
              <a:spcPct val="90000"/>
            </a:lnSpc>
            <a:spcBef>
              <a:spcPct val="0"/>
            </a:spcBef>
            <a:spcAft>
              <a:spcPct val="35000"/>
            </a:spcAft>
            <a:buNone/>
          </a:pPr>
          <a:r>
            <a:rPr lang="en-IN" sz="2000" kern="1200" dirty="0"/>
            <a:t>– Standard installation prompts</a:t>
          </a:r>
          <a:endParaRPr lang="en-US" sz="2000" kern="1200" dirty="0"/>
        </a:p>
      </dsp:txBody>
      <dsp:txXfrm>
        <a:off x="398656" y="1088253"/>
        <a:ext cx="2959127" cy="1837317"/>
      </dsp:txXfrm>
    </dsp:sp>
    <dsp:sp modelId="{E7C41FF7-C478-4695-8156-E2217BE7F408}">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425940-1630-461E-8E91-CA891EE29F97}">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Console mode installation</a:t>
          </a:r>
        </a:p>
        <a:p>
          <a:pPr marL="0" lvl="0" indent="0" algn="ctr" defTabSz="889000">
            <a:lnSpc>
              <a:spcPct val="90000"/>
            </a:lnSpc>
            <a:spcBef>
              <a:spcPct val="0"/>
            </a:spcBef>
            <a:spcAft>
              <a:spcPct val="35000"/>
            </a:spcAft>
            <a:buNone/>
          </a:pPr>
          <a:r>
            <a:rPr lang="en-US" sz="2000" kern="1200" dirty="0"/>
            <a:t>– Most commonly used on UNIX/Linux systems</a:t>
          </a:r>
          <a:endParaRPr lang="en-IN" sz="2000" kern="1200" dirty="0"/>
        </a:p>
        <a:p>
          <a:pPr marL="0" lvl="0" indent="0" algn="ctr" defTabSz="889000">
            <a:lnSpc>
              <a:spcPct val="90000"/>
            </a:lnSpc>
            <a:spcBef>
              <a:spcPct val="0"/>
            </a:spcBef>
            <a:spcAft>
              <a:spcPct val="35000"/>
            </a:spcAft>
            <a:buNone/>
          </a:pPr>
          <a:r>
            <a:rPr lang="en-IN" sz="2000" kern="1200" dirty="0"/>
            <a:t>– Number based options</a:t>
          </a:r>
          <a:endParaRPr lang="en-US" sz="2000" kern="1200" dirty="0"/>
        </a:p>
      </dsp:txBody>
      <dsp:txXfrm>
        <a:off x="4155097" y="1088253"/>
        <a:ext cx="2959127" cy="1837317"/>
      </dsp:txXfrm>
    </dsp:sp>
    <dsp:sp modelId="{6185D409-156E-4F3B-A11D-F29DCDA7FB16}">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E76183-8849-49B3-8D6D-6B2A0497964A}">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Silent installation.</a:t>
          </a:r>
        </a:p>
        <a:p>
          <a:pPr marL="0" lvl="0" indent="0" algn="ctr" defTabSz="889000">
            <a:lnSpc>
              <a:spcPct val="90000"/>
            </a:lnSpc>
            <a:spcBef>
              <a:spcPct val="0"/>
            </a:spcBef>
            <a:spcAft>
              <a:spcPct val="35000"/>
            </a:spcAft>
            <a:buNone/>
          </a:pPr>
          <a:r>
            <a:rPr lang="en-US" sz="2000" kern="1200" dirty="0"/>
            <a:t>- Can use in both GUI and CUI </a:t>
          </a:r>
        </a:p>
      </dsp:txBody>
      <dsp:txXfrm>
        <a:off x="7911539" y="1088253"/>
        <a:ext cx="2959127" cy="18373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CCD5-17B7-4A9E-BE69-C9ECE811F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9FC447-FF69-4DAB-93A4-5AC367301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46D628-9F1B-4590-9FE2-F35FB268D759}"/>
              </a:ext>
            </a:extLst>
          </p:cNvPr>
          <p:cNvSpPr>
            <a:spLocks noGrp="1"/>
          </p:cNvSpPr>
          <p:nvPr>
            <p:ph type="dt" sz="half" idx="10"/>
          </p:nvPr>
        </p:nvSpPr>
        <p:spPr/>
        <p:txBody>
          <a:bodyPr/>
          <a:lstStyle/>
          <a:p>
            <a:fld id="{3685AB9E-53EF-4DAA-AA30-8258D7A571D8}" type="datetimeFigureOut">
              <a:rPr lang="en-IN" smtClean="0"/>
              <a:t>20-02-2023</a:t>
            </a:fld>
            <a:endParaRPr lang="en-IN"/>
          </a:p>
        </p:txBody>
      </p:sp>
      <p:sp>
        <p:nvSpPr>
          <p:cNvPr id="5" name="Footer Placeholder 4">
            <a:extLst>
              <a:ext uri="{FF2B5EF4-FFF2-40B4-BE49-F238E27FC236}">
                <a16:creationId xmlns:a16="http://schemas.microsoft.com/office/drawing/2014/main" id="{FE9DD222-EFDF-47CA-953A-D049943B9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C501D-995E-45AB-A652-E5D33F5B2685}"/>
              </a:ext>
            </a:extLst>
          </p:cNvPr>
          <p:cNvSpPr>
            <a:spLocks noGrp="1"/>
          </p:cNvSpPr>
          <p:nvPr>
            <p:ph type="sldNum" sz="quarter" idx="12"/>
          </p:nvPr>
        </p:nvSpPr>
        <p:spPr/>
        <p:txBody>
          <a:bodyPr/>
          <a:lstStyle/>
          <a:p>
            <a:fld id="{4B4BD0EF-75E2-4789-B7F2-F70A1FE4143C}" type="slidenum">
              <a:rPr lang="en-IN" smtClean="0"/>
              <a:t>‹#›</a:t>
            </a:fld>
            <a:endParaRPr lang="en-IN"/>
          </a:p>
        </p:txBody>
      </p:sp>
    </p:spTree>
    <p:extLst>
      <p:ext uri="{BB962C8B-B14F-4D97-AF65-F5344CB8AC3E}">
        <p14:creationId xmlns:p14="http://schemas.microsoft.com/office/powerpoint/2010/main" val="111953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F8E7-0D1F-4691-A126-A27400FAEC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44B77C-8FDE-453D-A5AC-CEFEF9986B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715D6E-3617-4D3D-999D-8E82845961EC}"/>
              </a:ext>
            </a:extLst>
          </p:cNvPr>
          <p:cNvSpPr>
            <a:spLocks noGrp="1"/>
          </p:cNvSpPr>
          <p:nvPr>
            <p:ph type="dt" sz="half" idx="10"/>
          </p:nvPr>
        </p:nvSpPr>
        <p:spPr/>
        <p:txBody>
          <a:bodyPr/>
          <a:lstStyle/>
          <a:p>
            <a:fld id="{3685AB9E-53EF-4DAA-AA30-8258D7A571D8}" type="datetimeFigureOut">
              <a:rPr lang="en-IN" smtClean="0"/>
              <a:t>20-02-2023</a:t>
            </a:fld>
            <a:endParaRPr lang="en-IN"/>
          </a:p>
        </p:txBody>
      </p:sp>
      <p:sp>
        <p:nvSpPr>
          <p:cNvPr id="5" name="Footer Placeholder 4">
            <a:extLst>
              <a:ext uri="{FF2B5EF4-FFF2-40B4-BE49-F238E27FC236}">
                <a16:creationId xmlns:a16="http://schemas.microsoft.com/office/drawing/2014/main" id="{DAC4CECD-54B5-4F30-98DA-4D753511DD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4EBDA-8915-4D31-96F1-2793E29299F7}"/>
              </a:ext>
            </a:extLst>
          </p:cNvPr>
          <p:cNvSpPr>
            <a:spLocks noGrp="1"/>
          </p:cNvSpPr>
          <p:nvPr>
            <p:ph type="sldNum" sz="quarter" idx="12"/>
          </p:nvPr>
        </p:nvSpPr>
        <p:spPr/>
        <p:txBody>
          <a:bodyPr/>
          <a:lstStyle/>
          <a:p>
            <a:fld id="{4B4BD0EF-75E2-4789-B7F2-F70A1FE4143C}" type="slidenum">
              <a:rPr lang="en-IN" smtClean="0"/>
              <a:t>‹#›</a:t>
            </a:fld>
            <a:endParaRPr lang="en-IN"/>
          </a:p>
        </p:txBody>
      </p:sp>
    </p:spTree>
    <p:extLst>
      <p:ext uri="{BB962C8B-B14F-4D97-AF65-F5344CB8AC3E}">
        <p14:creationId xmlns:p14="http://schemas.microsoft.com/office/powerpoint/2010/main" val="160682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4F5295-B117-4650-9E46-004DD9CB23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D0A603-75E7-4C4A-B1C0-4771FC8A4D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6CDB26-15BD-4320-A191-6917F300A103}"/>
              </a:ext>
            </a:extLst>
          </p:cNvPr>
          <p:cNvSpPr>
            <a:spLocks noGrp="1"/>
          </p:cNvSpPr>
          <p:nvPr>
            <p:ph type="dt" sz="half" idx="10"/>
          </p:nvPr>
        </p:nvSpPr>
        <p:spPr/>
        <p:txBody>
          <a:bodyPr/>
          <a:lstStyle/>
          <a:p>
            <a:fld id="{3685AB9E-53EF-4DAA-AA30-8258D7A571D8}" type="datetimeFigureOut">
              <a:rPr lang="en-IN" smtClean="0"/>
              <a:t>20-02-2023</a:t>
            </a:fld>
            <a:endParaRPr lang="en-IN"/>
          </a:p>
        </p:txBody>
      </p:sp>
      <p:sp>
        <p:nvSpPr>
          <p:cNvPr id="5" name="Footer Placeholder 4">
            <a:extLst>
              <a:ext uri="{FF2B5EF4-FFF2-40B4-BE49-F238E27FC236}">
                <a16:creationId xmlns:a16="http://schemas.microsoft.com/office/drawing/2014/main" id="{A62F59B5-EB1D-4CE0-B10C-7476730FDF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9EBCEF-30B1-4FDA-8CFB-00E932AFEAAF}"/>
              </a:ext>
            </a:extLst>
          </p:cNvPr>
          <p:cNvSpPr>
            <a:spLocks noGrp="1"/>
          </p:cNvSpPr>
          <p:nvPr>
            <p:ph type="sldNum" sz="quarter" idx="12"/>
          </p:nvPr>
        </p:nvSpPr>
        <p:spPr/>
        <p:txBody>
          <a:bodyPr/>
          <a:lstStyle/>
          <a:p>
            <a:fld id="{4B4BD0EF-75E2-4789-B7F2-F70A1FE4143C}" type="slidenum">
              <a:rPr lang="en-IN" smtClean="0"/>
              <a:t>‹#›</a:t>
            </a:fld>
            <a:endParaRPr lang="en-IN"/>
          </a:p>
        </p:txBody>
      </p:sp>
    </p:spTree>
    <p:extLst>
      <p:ext uri="{BB962C8B-B14F-4D97-AF65-F5344CB8AC3E}">
        <p14:creationId xmlns:p14="http://schemas.microsoft.com/office/powerpoint/2010/main" val="225361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60B0-D803-40D3-8523-2DF82A10D1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D18A58-566A-4FD3-8141-C264C8E536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71514-BE23-4BC5-93FC-63835E8D898E}"/>
              </a:ext>
            </a:extLst>
          </p:cNvPr>
          <p:cNvSpPr>
            <a:spLocks noGrp="1"/>
          </p:cNvSpPr>
          <p:nvPr>
            <p:ph type="dt" sz="half" idx="10"/>
          </p:nvPr>
        </p:nvSpPr>
        <p:spPr/>
        <p:txBody>
          <a:bodyPr/>
          <a:lstStyle/>
          <a:p>
            <a:fld id="{3685AB9E-53EF-4DAA-AA30-8258D7A571D8}" type="datetimeFigureOut">
              <a:rPr lang="en-IN" smtClean="0"/>
              <a:t>20-02-2023</a:t>
            </a:fld>
            <a:endParaRPr lang="en-IN"/>
          </a:p>
        </p:txBody>
      </p:sp>
      <p:sp>
        <p:nvSpPr>
          <p:cNvPr id="5" name="Footer Placeholder 4">
            <a:extLst>
              <a:ext uri="{FF2B5EF4-FFF2-40B4-BE49-F238E27FC236}">
                <a16:creationId xmlns:a16="http://schemas.microsoft.com/office/drawing/2014/main" id="{8788FBFE-0429-46F7-909C-2EDEA5FC5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E68026-2E99-408A-8513-A80A4AB13121}"/>
              </a:ext>
            </a:extLst>
          </p:cNvPr>
          <p:cNvSpPr>
            <a:spLocks noGrp="1"/>
          </p:cNvSpPr>
          <p:nvPr>
            <p:ph type="sldNum" sz="quarter" idx="12"/>
          </p:nvPr>
        </p:nvSpPr>
        <p:spPr/>
        <p:txBody>
          <a:bodyPr/>
          <a:lstStyle/>
          <a:p>
            <a:fld id="{4B4BD0EF-75E2-4789-B7F2-F70A1FE4143C}" type="slidenum">
              <a:rPr lang="en-IN" smtClean="0"/>
              <a:t>‹#›</a:t>
            </a:fld>
            <a:endParaRPr lang="en-IN"/>
          </a:p>
        </p:txBody>
      </p:sp>
    </p:spTree>
    <p:extLst>
      <p:ext uri="{BB962C8B-B14F-4D97-AF65-F5344CB8AC3E}">
        <p14:creationId xmlns:p14="http://schemas.microsoft.com/office/powerpoint/2010/main" val="340929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143E-04D1-4F56-8CB4-3D4B253758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280C2F-625A-4D78-8D50-7E4D9C5DA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9C4D39-D204-4F03-AB9E-9B5ACEDE7172}"/>
              </a:ext>
            </a:extLst>
          </p:cNvPr>
          <p:cNvSpPr>
            <a:spLocks noGrp="1"/>
          </p:cNvSpPr>
          <p:nvPr>
            <p:ph type="dt" sz="half" idx="10"/>
          </p:nvPr>
        </p:nvSpPr>
        <p:spPr/>
        <p:txBody>
          <a:bodyPr/>
          <a:lstStyle/>
          <a:p>
            <a:fld id="{3685AB9E-53EF-4DAA-AA30-8258D7A571D8}" type="datetimeFigureOut">
              <a:rPr lang="en-IN" smtClean="0"/>
              <a:t>20-02-2023</a:t>
            </a:fld>
            <a:endParaRPr lang="en-IN"/>
          </a:p>
        </p:txBody>
      </p:sp>
      <p:sp>
        <p:nvSpPr>
          <p:cNvPr id="5" name="Footer Placeholder 4">
            <a:extLst>
              <a:ext uri="{FF2B5EF4-FFF2-40B4-BE49-F238E27FC236}">
                <a16:creationId xmlns:a16="http://schemas.microsoft.com/office/drawing/2014/main" id="{79658C5F-704E-4028-979C-C801932A2E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B7EFC-FF99-45FA-9445-557BAE846AFB}"/>
              </a:ext>
            </a:extLst>
          </p:cNvPr>
          <p:cNvSpPr>
            <a:spLocks noGrp="1"/>
          </p:cNvSpPr>
          <p:nvPr>
            <p:ph type="sldNum" sz="quarter" idx="12"/>
          </p:nvPr>
        </p:nvSpPr>
        <p:spPr/>
        <p:txBody>
          <a:bodyPr/>
          <a:lstStyle/>
          <a:p>
            <a:fld id="{4B4BD0EF-75E2-4789-B7F2-F70A1FE4143C}" type="slidenum">
              <a:rPr lang="en-IN" smtClean="0"/>
              <a:t>‹#›</a:t>
            </a:fld>
            <a:endParaRPr lang="en-IN"/>
          </a:p>
        </p:txBody>
      </p:sp>
    </p:spTree>
    <p:extLst>
      <p:ext uri="{BB962C8B-B14F-4D97-AF65-F5344CB8AC3E}">
        <p14:creationId xmlns:p14="http://schemas.microsoft.com/office/powerpoint/2010/main" val="1535407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21C2-C7F5-4988-86FD-08FC1FFC2C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DAE1B0-7C30-4A94-BAA2-A3B84066D7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BFDCE4-C6F2-4013-A827-6416B38FDF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34EED7-5CF1-448F-A7B0-7D3C08C198A1}"/>
              </a:ext>
            </a:extLst>
          </p:cNvPr>
          <p:cNvSpPr>
            <a:spLocks noGrp="1"/>
          </p:cNvSpPr>
          <p:nvPr>
            <p:ph type="dt" sz="half" idx="10"/>
          </p:nvPr>
        </p:nvSpPr>
        <p:spPr/>
        <p:txBody>
          <a:bodyPr/>
          <a:lstStyle/>
          <a:p>
            <a:fld id="{3685AB9E-53EF-4DAA-AA30-8258D7A571D8}" type="datetimeFigureOut">
              <a:rPr lang="en-IN" smtClean="0"/>
              <a:t>20-02-2023</a:t>
            </a:fld>
            <a:endParaRPr lang="en-IN"/>
          </a:p>
        </p:txBody>
      </p:sp>
      <p:sp>
        <p:nvSpPr>
          <p:cNvPr id="6" name="Footer Placeholder 5">
            <a:extLst>
              <a:ext uri="{FF2B5EF4-FFF2-40B4-BE49-F238E27FC236}">
                <a16:creationId xmlns:a16="http://schemas.microsoft.com/office/drawing/2014/main" id="{A1831690-BC11-45DA-BE2D-7CE1818B1A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9A1155-D41A-40FF-80D0-47AF66D2E1BE}"/>
              </a:ext>
            </a:extLst>
          </p:cNvPr>
          <p:cNvSpPr>
            <a:spLocks noGrp="1"/>
          </p:cNvSpPr>
          <p:nvPr>
            <p:ph type="sldNum" sz="quarter" idx="12"/>
          </p:nvPr>
        </p:nvSpPr>
        <p:spPr/>
        <p:txBody>
          <a:bodyPr/>
          <a:lstStyle/>
          <a:p>
            <a:fld id="{4B4BD0EF-75E2-4789-B7F2-F70A1FE4143C}" type="slidenum">
              <a:rPr lang="en-IN" smtClean="0"/>
              <a:t>‹#›</a:t>
            </a:fld>
            <a:endParaRPr lang="en-IN"/>
          </a:p>
        </p:txBody>
      </p:sp>
    </p:spTree>
    <p:extLst>
      <p:ext uri="{BB962C8B-B14F-4D97-AF65-F5344CB8AC3E}">
        <p14:creationId xmlns:p14="http://schemas.microsoft.com/office/powerpoint/2010/main" val="26145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BBD3-AA7F-4E65-8F4A-A81F698F07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65DC3-0C80-408F-9485-929CC0896A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51BADB-D537-40C1-9D70-6804AD922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21FDB6-27DF-41C6-9628-9C73923D62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317F4E-D471-4140-966F-A20C25959B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7AA189-28BB-4416-B1D3-049FFD6A5DEA}"/>
              </a:ext>
            </a:extLst>
          </p:cNvPr>
          <p:cNvSpPr>
            <a:spLocks noGrp="1"/>
          </p:cNvSpPr>
          <p:nvPr>
            <p:ph type="dt" sz="half" idx="10"/>
          </p:nvPr>
        </p:nvSpPr>
        <p:spPr/>
        <p:txBody>
          <a:bodyPr/>
          <a:lstStyle/>
          <a:p>
            <a:fld id="{3685AB9E-53EF-4DAA-AA30-8258D7A571D8}" type="datetimeFigureOut">
              <a:rPr lang="en-IN" smtClean="0"/>
              <a:t>20-02-2023</a:t>
            </a:fld>
            <a:endParaRPr lang="en-IN"/>
          </a:p>
        </p:txBody>
      </p:sp>
      <p:sp>
        <p:nvSpPr>
          <p:cNvPr id="8" name="Footer Placeholder 7">
            <a:extLst>
              <a:ext uri="{FF2B5EF4-FFF2-40B4-BE49-F238E27FC236}">
                <a16:creationId xmlns:a16="http://schemas.microsoft.com/office/drawing/2014/main" id="{5BCE8D6B-E550-428F-A8EB-769017C203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DD3295-8F8F-438D-95EE-3653352E1B74}"/>
              </a:ext>
            </a:extLst>
          </p:cNvPr>
          <p:cNvSpPr>
            <a:spLocks noGrp="1"/>
          </p:cNvSpPr>
          <p:nvPr>
            <p:ph type="sldNum" sz="quarter" idx="12"/>
          </p:nvPr>
        </p:nvSpPr>
        <p:spPr/>
        <p:txBody>
          <a:bodyPr/>
          <a:lstStyle/>
          <a:p>
            <a:fld id="{4B4BD0EF-75E2-4789-B7F2-F70A1FE4143C}" type="slidenum">
              <a:rPr lang="en-IN" smtClean="0"/>
              <a:t>‹#›</a:t>
            </a:fld>
            <a:endParaRPr lang="en-IN"/>
          </a:p>
        </p:txBody>
      </p:sp>
    </p:spTree>
    <p:extLst>
      <p:ext uri="{BB962C8B-B14F-4D97-AF65-F5344CB8AC3E}">
        <p14:creationId xmlns:p14="http://schemas.microsoft.com/office/powerpoint/2010/main" val="3226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F7B5-B500-46DB-9719-DADEB7777D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B76CE1-161A-483D-9ECE-8FC69A6B828C}"/>
              </a:ext>
            </a:extLst>
          </p:cNvPr>
          <p:cNvSpPr>
            <a:spLocks noGrp="1"/>
          </p:cNvSpPr>
          <p:nvPr>
            <p:ph type="dt" sz="half" idx="10"/>
          </p:nvPr>
        </p:nvSpPr>
        <p:spPr/>
        <p:txBody>
          <a:bodyPr/>
          <a:lstStyle/>
          <a:p>
            <a:fld id="{3685AB9E-53EF-4DAA-AA30-8258D7A571D8}" type="datetimeFigureOut">
              <a:rPr lang="en-IN" smtClean="0"/>
              <a:t>20-02-2023</a:t>
            </a:fld>
            <a:endParaRPr lang="en-IN"/>
          </a:p>
        </p:txBody>
      </p:sp>
      <p:sp>
        <p:nvSpPr>
          <p:cNvPr id="4" name="Footer Placeholder 3">
            <a:extLst>
              <a:ext uri="{FF2B5EF4-FFF2-40B4-BE49-F238E27FC236}">
                <a16:creationId xmlns:a16="http://schemas.microsoft.com/office/drawing/2014/main" id="{C2E3247F-48E6-4D6D-A173-1E9F945284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77E97A-FCF5-4D9C-883E-1CEDEAB3CCA8}"/>
              </a:ext>
            </a:extLst>
          </p:cNvPr>
          <p:cNvSpPr>
            <a:spLocks noGrp="1"/>
          </p:cNvSpPr>
          <p:nvPr>
            <p:ph type="sldNum" sz="quarter" idx="12"/>
          </p:nvPr>
        </p:nvSpPr>
        <p:spPr/>
        <p:txBody>
          <a:bodyPr/>
          <a:lstStyle/>
          <a:p>
            <a:fld id="{4B4BD0EF-75E2-4789-B7F2-F70A1FE4143C}" type="slidenum">
              <a:rPr lang="en-IN" smtClean="0"/>
              <a:t>‹#›</a:t>
            </a:fld>
            <a:endParaRPr lang="en-IN"/>
          </a:p>
        </p:txBody>
      </p:sp>
    </p:spTree>
    <p:extLst>
      <p:ext uri="{BB962C8B-B14F-4D97-AF65-F5344CB8AC3E}">
        <p14:creationId xmlns:p14="http://schemas.microsoft.com/office/powerpoint/2010/main" val="152329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4CD4A-775A-4147-88E2-C23ADD86CE64}"/>
              </a:ext>
            </a:extLst>
          </p:cNvPr>
          <p:cNvSpPr>
            <a:spLocks noGrp="1"/>
          </p:cNvSpPr>
          <p:nvPr>
            <p:ph type="dt" sz="half" idx="10"/>
          </p:nvPr>
        </p:nvSpPr>
        <p:spPr/>
        <p:txBody>
          <a:bodyPr/>
          <a:lstStyle/>
          <a:p>
            <a:fld id="{3685AB9E-53EF-4DAA-AA30-8258D7A571D8}" type="datetimeFigureOut">
              <a:rPr lang="en-IN" smtClean="0"/>
              <a:t>20-02-2023</a:t>
            </a:fld>
            <a:endParaRPr lang="en-IN"/>
          </a:p>
        </p:txBody>
      </p:sp>
      <p:sp>
        <p:nvSpPr>
          <p:cNvPr id="3" name="Footer Placeholder 2">
            <a:extLst>
              <a:ext uri="{FF2B5EF4-FFF2-40B4-BE49-F238E27FC236}">
                <a16:creationId xmlns:a16="http://schemas.microsoft.com/office/drawing/2014/main" id="{4A47A58F-28C3-4558-9F85-2F8D570A52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D9EF60-FF15-44D4-9EFD-E188D8AC147F}"/>
              </a:ext>
            </a:extLst>
          </p:cNvPr>
          <p:cNvSpPr>
            <a:spLocks noGrp="1"/>
          </p:cNvSpPr>
          <p:nvPr>
            <p:ph type="sldNum" sz="quarter" idx="12"/>
          </p:nvPr>
        </p:nvSpPr>
        <p:spPr/>
        <p:txBody>
          <a:bodyPr/>
          <a:lstStyle/>
          <a:p>
            <a:fld id="{4B4BD0EF-75E2-4789-B7F2-F70A1FE4143C}" type="slidenum">
              <a:rPr lang="en-IN" smtClean="0"/>
              <a:t>‹#›</a:t>
            </a:fld>
            <a:endParaRPr lang="en-IN"/>
          </a:p>
        </p:txBody>
      </p:sp>
    </p:spTree>
    <p:extLst>
      <p:ext uri="{BB962C8B-B14F-4D97-AF65-F5344CB8AC3E}">
        <p14:creationId xmlns:p14="http://schemas.microsoft.com/office/powerpoint/2010/main" val="248858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CC74-62C8-4AB4-8FEC-75EA474E85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8AA972-D7F2-4072-8D66-B8CA69CB2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2C59E8-CBE9-4317-87A2-D5B7FCFFC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8C457-3F43-4526-9C91-1114D1B03966}"/>
              </a:ext>
            </a:extLst>
          </p:cNvPr>
          <p:cNvSpPr>
            <a:spLocks noGrp="1"/>
          </p:cNvSpPr>
          <p:nvPr>
            <p:ph type="dt" sz="half" idx="10"/>
          </p:nvPr>
        </p:nvSpPr>
        <p:spPr/>
        <p:txBody>
          <a:bodyPr/>
          <a:lstStyle/>
          <a:p>
            <a:fld id="{3685AB9E-53EF-4DAA-AA30-8258D7A571D8}" type="datetimeFigureOut">
              <a:rPr lang="en-IN" smtClean="0"/>
              <a:t>20-02-2023</a:t>
            </a:fld>
            <a:endParaRPr lang="en-IN"/>
          </a:p>
        </p:txBody>
      </p:sp>
      <p:sp>
        <p:nvSpPr>
          <p:cNvPr id="6" name="Footer Placeholder 5">
            <a:extLst>
              <a:ext uri="{FF2B5EF4-FFF2-40B4-BE49-F238E27FC236}">
                <a16:creationId xmlns:a16="http://schemas.microsoft.com/office/drawing/2014/main" id="{A06F902D-FD86-40FC-BCEB-1973778A3F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E84887-F461-40A1-AD1E-5919C4E87A5F}"/>
              </a:ext>
            </a:extLst>
          </p:cNvPr>
          <p:cNvSpPr>
            <a:spLocks noGrp="1"/>
          </p:cNvSpPr>
          <p:nvPr>
            <p:ph type="sldNum" sz="quarter" idx="12"/>
          </p:nvPr>
        </p:nvSpPr>
        <p:spPr/>
        <p:txBody>
          <a:bodyPr/>
          <a:lstStyle/>
          <a:p>
            <a:fld id="{4B4BD0EF-75E2-4789-B7F2-F70A1FE4143C}" type="slidenum">
              <a:rPr lang="en-IN" smtClean="0"/>
              <a:t>‹#›</a:t>
            </a:fld>
            <a:endParaRPr lang="en-IN"/>
          </a:p>
        </p:txBody>
      </p:sp>
    </p:spTree>
    <p:extLst>
      <p:ext uri="{BB962C8B-B14F-4D97-AF65-F5344CB8AC3E}">
        <p14:creationId xmlns:p14="http://schemas.microsoft.com/office/powerpoint/2010/main" val="168846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FD29-B621-4D68-82AA-60410A60A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A1D0BA-E33A-4418-8B59-9C763DC7BC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0203EB-4200-45E0-8FED-3D0065A48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2487F-51CB-4292-9D1E-862FBCACF31B}"/>
              </a:ext>
            </a:extLst>
          </p:cNvPr>
          <p:cNvSpPr>
            <a:spLocks noGrp="1"/>
          </p:cNvSpPr>
          <p:nvPr>
            <p:ph type="dt" sz="half" idx="10"/>
          </p:nvPr>
        </p:nvSpPr>
        <p:spPr/>
        <p:txBody>
          <a:bodyPr/>
          <a:lstStyle/>
          <a:p>
            <a:fld id="{3685AB9E-53EF-4DAA-AA30-8258D7A571D8}" type="datetimeFigureOut">
              <a:rPr lang="en-IN" smtClean="0"/>
              <a:t>20-02-2023</a:t>
            </a:fld>
            <a:endParaRPr lang="en-IN"/>
          </a:p>
        </p:txBody>
      </p:sp>
      <p:sp>
        <p:nvSpPr>
          <p:cNvPr id="6" name="Footer Placeholder 5">
            <a:extLst>
              <a:ext uri="{FF2B5EF4-FFF2-40B4-BE49-F238E27FC236}">
                <a16:creationId xmlns:a16="http://schemas.microsoft.com/office/drawing/2014/main" id="{DD521B7D-8D65-4EE4-A4AA-45DEF00B74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577E20-F8E3-4953-B375-AF96FF56DEEC}"/>
              </a:ext>
            </a:extLst>
          </p:cNvPr>
          <p:cNvSpPr>
            <a:spLocks noGrp="1"/>
          </p:cNvSpPr>
          <p:nvPr>
            <p:ph type="sldNum" sz="quarter" idx="12"/>
          </p:nvPr>
        </p:nvSpPr>
        <p:spPr/>
        <p:txBody>
          <a:bodyPr/>
          <a:lstStyle/>
          <a:p>
            <a:fld id="{4B4BD0EF-75E2-4789-B7F2-F70A1FE4143C}" type="slidenum">
              <a:rPr lang="en-IN" smtClean="0"/>
              <a:t>‹#›</a:t>
            </a:fld>
            <a:endParaRPr lang="en-IN"/>
          </a:p>
        </p:txBody>
      </p:sp>
    </p:spTree>
    <p:extLst>
      <p:ext uri="{BB962C8B-B14F-4D97-AF65-F5344CB8AC3E}">
        <p14:creationId xmlns:p14="http://schemas.microsoft.com/office/powerpoint/2010/main" val="281848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462249-40CD-40BA-A110-A9A0DC38E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DD1670-4574-494E-91ED-65ABCE8FAB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2CDC84-498D-4559-AB43-9ADA9E4666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5AB9E-53EF-4DAA-AA30-8258D7A571D8}" type="datetimeFigureOut">
              <a:rPr lang="en-IN" smtClean="0"/>
              <a:t>20-02-2023</a:t>
            </a:fld>
            <a:endParaRPr lang="en-IN"/>
          </a:p>
        </p:txBody>
      </p:sp>
      <p:sp>
        <p:nvSpPr>
          <p:cNvPr id="5" name="Footer Placeholder 4">
            <a:extLst>
              <a:ext uri="{FF2B5EF4-FFF2-40B4-BE49-F238E27FC236}">
                <a16:creationId xmlns:a16="http://schemas.microsoft.com/office/drawing/2014/main" id="{73BF0331-73FD-4824-9623-96FF6CB8F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24F3B1-E54E-49E9-8DE6-68EBEA246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BD0EF-75E2-4789-B7F2-F70A1FE4143C}" type="slidenum">
              <a:rPr lang="en-IN" smtClean="0"/>
              <a:t>‹#›</a:t>
            </a:fld>
            <a:endParaRPr lang="en-IN"/>
          </a:p>
        </p:txBody>
      </p:sp>
    </p:spTree>
    <p:extLst>
      <p:ext uri="{BB962C8B-B14F-4D97-AF65-F5344CB8AC3E}">
        <p14:creationId xmlns:p14="http://schemas.microsoft.com/office/powerpoint/2010/main" val="141589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bm.com/software/passportadvantage/pao_customer.html" TargetMode="External"/><Relationship Id="rId2" Type="http://schemas.openxmlformats.org/officeDocument/2006/relationships/hyperlink" Target="www-01.ibm.com/software/data/informix/download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bm.com/support/pages/informix-server-system-requirem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3FFABD5-D3DC-4E65-8011-5C2A72D99BE5}"/>
              </a:ext>
            </a:extLst>
          </p:cNvPr>
          <p:cNvSpPr>
            <a:spLocks noGrp="1"/>
          </p:cNvSpPr>
          <p:nvPr>
            <p:ph type="title"/>
          </p:nvPr>
        </p:nvSpPr>
        <p:spPr>
          <a:xfrm>
            <a:off x="1166650" y="1332952"/>
            <a:ext cx="3926898" cy="3921176"/>
          </a:xfrm>
        </p:spPr>
        <p:txBody>
          <a:bodyPr vert="horz" lIns="91440" tIns="45720" rIns="91440" bIns="45720" rtlCol="0" anchor="ctr">
            <a:normAutofit/>
          </a:bodyPr>
          <a:lstStyle/>
          <a:p>
            <a:r>
              <a:rPr lang="en-US" sz="5400" kern="1200">
                <a:solidFill>
                  <a:schemeClr val="tx1"/>
                </a:solidFill>
                <a:latin typeface="+mj-lt"/>
                <a:ea typeface="+mj-ea"/>
                <a:cs typeface="+mj-cs"/>
              </a:rPr>
              <a:t>Overview</a:t>
            </a:r>
          </a:p>
        </p:txBody>
      </p:sp>
      <p:grpSp>
        <p:nvGrpSpPr>
          <p:cNvPr id="34" name="Group 33">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35"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46E3911E-F686-48CF-9C00-D4A29417D3E2}"/>
              </a:ext>
            </a:extLst>
          </p:cNvPr>
          <p:cNvSpPr>
            <a:spLocks noGrp="1"/>
          </p:cNvSpPr>
          <p:nvPr>
            <p:ph type="subTitle" idx="4294967295"/>
          </p:nvPr>
        </p:nvSpPr>
        <p:spPr>
          <a:xfrm>
            <a:off x="6421120" y="499833"/>
            <a:ext cx="5100320" cy="5581226"/>
          </a:xfrm>
        </p:spPr>
        <p:txBody>
          <a:bodyPr vert="horz" lIns="91440" tIns="45720" rIns="91440" bIns="45720" rtlCol="0" anchor="ctr">
            <a:normAutofit/>
          </a:bodyPr>
          <a:lstStyle/>
          <a:p>
            <a:pPr marL="342900"/>
            <a:r>
              <a:rPr lang="en-US" sz="2200" dirty="0"/>
              <a:t>Informix Requirement  </a:t>
            </a:r>
          </a:p>
          <a:p>
            <a:pPr marL="342900"/>
            <a:r>
              <a:rPr lang="en-US" sz="2200" dirty="0"/>
              <a:t>Installation Options</a:t>
            </a:r>
          </a:p>
          <a:p>
            <a:pPr marL="342900"/>
            <a:r>
              <a:rPr lang="en-US" sz="2200"/>
              <a:t>`Installation </a:t>
            </a:r>
            <a:r>
              <a:rPr lang="en-US" sz="2200" dirty="0"/>
              <a:t>Owner</a:t>
            </a:r>
          </a:p>
          <a:p>
            <a:pPr marL="342900"/>
            <a:r>
              <a:rPr lang="en-US" sz="2200" dirty="0"/>
              <a:t>GUI Mode Installation</a:t>
            </a:r>
          </a:p>
          <a:p>
            <a:pPr marL="342900"/>
            <a:r>
              <a:rPr lang="en-US" sz="2200" dirty="0"/>
              <a:t>CUI Mode Installation</a:t>
            </a:r>
          </a:p>
          <a:p>
            <a:pPr marL="342900"/>
            <a:r>
              <a:rPr lang="en-US" sz="2200" dirty="0"/>
              <a:t>Silent Mode Installation</a:t>
            </a:r>
          </a:p>
        </p:txBody>
      </p:sp>
    </p:spTree>
    <p:extLst>
      <p:ext uri="{BB962C8B-B14F-4D97-AF65-F5344CB8AC3E}">
        <p14:creationId xmlns:p14="http://schemas.microsoft.com/office/powerpoint/2010/main" val="2037938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E140F61-7987-4BE1-8607-DBCF8544ECA2}"/>
              </a:ext>
            </a:extLst>
          </p:cNvPr>
          <p:cNvSpPr>
            <a:spLocks noGrp="1"/>
          </p:cNvSpPr>
          <p:nvPr>
            <p:ph type="title"/>
          </p:nvPr>
        </p:nvSpPr>
        <p:spPr>
          <a:xfrm>
            <a:off x="731520" y="731520"/>
            <a:ext cx="6089904" cy="1426464"/>
          </a:xfrm>
        </p:spPr>
        <p:txBody>
          <a:bodyPr>
            <a:normAutofit/>
          </a:bodyPr>
          <a:lstStyle/>
          <a:p>
            <a:r>
              <a:rPr lang="en-IN" b="1" i="0" u="none" strike="noStrike" baseline="0">
                <a:solidFill>
                  <a:srgbClr val="FFFFFF"/>
                </a:solidFill>
                <a:latin typeface="Helvetica-Bold"/>
              </a:rPr>
              <a:t>Run The Installer</a:t>
            </a:r>
            <a:endParaRPr lang="en-IN">
              <a:solidFill>
                <a:srgbClr val="FFFFFF"/>
              </a:solidFill>
            </a:endParaRPr>
          </a:p>
        </p:txBody>
      </p:sp>
      <p:sp>
        <p:nvSpPr>
          <p:cNvPr id="25" name="Rectangle 2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Rectangle 26">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Rectangle 2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0FB4F8-908D-4794-936A-B8DC2AFC8C28}"/>
              </a:ext>
            </a:extLst>
          </p:cNvPr>
          <p:cNvSpPr>
            <a:spLocks noGrp="1"/>
          </p:cNvSpPr>
          <p:nvPr>
            <p:ph idx="1"/>
          </p:nvPr>
        </p:nvSpPr>
        <p:spPr>
          <a:xfrm>
            <a:off x="789456" y="2798385"/>
            <a:ext cx="10597729" cy="3283260"/>
          </a:xfrm>
        </p:spPr>
        <p:txBody>
          <a:bodyPr anchor="ctr">
            <a:normAutofit/>
          </a:bodyPr>
          <a:lstStyle/>
          <a:p>
            <a:r>
              <a:rPr lang="en-US" sz="2700" b="0" i="0" u="none" strike="noStrike" baseline="0">
                <a:latin typeface="ArialMT"/>
              </a:rPr>
              <a:t>Place downloaded file in a directory</a:t>
            </a:r>
          </a:p>
          <a:p>
            <a:pPr marL="0" indent="0">
              <a:buNone/>
            </a:pPr>
            <a:r>
              <a:rPr lang="en-US" sz="2700" b="0" i="0" u="none" strike="noStrike" baseline="0">
                <a:latin typeface="ArialMT"/>
              </a:rPr>
              <a:t>       – This is just for the installation</a:t>
            </a:r>
          </a:p>
          <a:p>
            <a:r>
              <a:rPr lang="en-US" sz="2700" b="0" i="0" u="none" strike="noStrike" baseline="0">
                <a:latin typeface="ArialMT"/>
              </a:rPr>
              <a:t>Extract the installer .tar.gz or zip file</a:t>
            </a:r>
          </a:p>
          <a:p>
            <a:pPr marL="0" indent="0">
              <a:buNone/>
            </a:pPr>
            <a:r>
              <a:rPr lang="en-US" sz="2700">
                <a:latin typeface="ArialMT"/>
              </a:rPr>
              <a:t>      Tar –xvf ids12.10.tar</a:t>
            </a:r>
            <a:endParaRPr lang="en-US" sz="2700" b="0" i="0" u="none" strike="noStrike" baseline="0">
              <a:latin typeface="ArialMT"/>
            </a:endParaRPr>
          </a:p>
          <a:p>
            <a:r>
              <a:rPr lang="en-IN" sz="2700" b="0" i="0" u="none" strike="noStrike" baseline="0">
                <a:latin typeface="ArialMT"/>
              </a:rPr>
              <a:t>/ids_install</a:t>
            </a:r>
            <a:endParaRPr lang="en-IN" sz="2700"/>
          </a:p>
        </p:txBody>
      </p:sp>
    </p:spTree>
    <p:extLst>
      <p:ext uri="{BB962C8B-B14F-4D97-AF65-F5344CB8AC3E}">
        <p14:creationId xmlns:p14="http://schemas.microsoft.com/office/powerpoint/2010/main" val="418800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A5BE52E-7213-4374-8B66-5AC547D62C50}"/>
              </a:ext>
            </a:extLst>
          </p:cNvPr>
          <p:cNvPicPr>
            <a:picLocks noGrp="1" noChangeAspect="1"/>
          </p:cNvPicPr>
          <p:nvPr>
            <p:ph idx="1"/>
          </p:nvPr>
        </p:nvPicPr>
        <p:blipFill rotWithShape="1">
          <a:blip r:embed="rId2"/>
          <a:srcRect t="1976" b="4794"/>
          <a:stretch/>
        </p:blipFill>
        <p:spPr>
          <a:xfrm>
            <a:off x="976251" y="942538"/>
            <a:ext cx="7163222" cy="4808332"/>
          </a:xfrm>
          <a:prstGeom prst="rect">
            <a:avLst/>
          </a:prstGeom>
          <a:effectLst/>
        </p:spPr>
      </p:pic>
    </p:spTree>
    <p:extLst>
      <p:ext uri="{BB962C8B-B14F-4D97-AF65-F5344CB8AC3E}">
        <p14:creationId xmlns:p14="http://schemas.microsoft.com/office/powerpoint/2010/main" val="402291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B527FDA-15E2-4244-99D9-307EABA0467C}"/>
              </a:ext>
            </a:extLst>
          </p:cNvPr>
          <p:cNvSpPr>
            <a:spLocks noGrp="1"/>
          </p:cNvSpPr>
          <p:nvPr>
            <p:ph type="title"/>
          </p:nvPr>
        </p:nvSpPr>
        <p:spPr>
          <a:xfrm>
            <a:off x="734664" y="930530"/>
            <a:ext cx="3361677" cy="3275019"/>
          </a:xfrm>
        </p:spPr>
        <p:txBody>
          <a:bodyPr vert="horz" lIns="91440" tIns="45720" rIns="91440" bIns="45720" rtlCol="0" anchor="ctr">
            <a:normAutofit/>
          </a:bodyPr>
          <a:lstStyle/>
          <a:p>
            <a:r>
              <a:rPr lang="en-US" sz="5000">
                <a:solidFill>
                  <a:srgbClr val="FFFFFF"/>
                </a:solidFill>
              </a:rPr>
              <a:t>GUI Mode</a:t>
            </a:r>
          </a:p>
        </p:txBody>
      </p:sp>
      <p:sp>
        <p:nvSpPr>
          <p:cNvPr id="15"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2">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3417" y="4843002"/>
            <a:ext cx="1351062" cy="1568472"/>
          </a:xfrm>
          <a:prstGeom prst="rect">
            <a:avLst/>
          </a:prstGeom>
          <a:solidFill>
            <a:srgbClr val="5D747A"/>
          </a:solidFill>
          <a:ln w="25400">
            <a:solidFill>
              <a:srgbClr val="5D74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pic>
        <p:nvPicPr>
          <p:cNvPr id="4" name="Content Placeholder 3">
            <a:extLst>
              <a:ext uri="{FF2B5EF4-FFF2-40B4-BE49-F238E27FC236}">
                <a16:creationId xmlns:a16="http://schemas.microsoft.com/office/drawing/2014/main" id="{77340FE6-1FBA-48E6-90A0-A44BBC04C4AF}"/>
              </a:ext>
            </a:extLst>
          </p:cNvPr>
          <p:cNvPicPr>
            <a:picLocks noGrp="1" noChangeAspect="1"/>
          </p:cNvPicPr>
          <p:nvPr>
            <p:ph idx="1"/>
          </p:nvPr>
        </p:nvPicPr>
        <p:blipFill rotWithShape="1">
          <a:blip r:embed="rId2"/>
          <a:srcRect l="6042" r="2662"/>
          <a:stretch/>
        </p:blipFill>
        <p:spPr>
          <a:xfrm>
            <a:off x="4517401" y="450221"/>
            <a:ext cx="7203993" cy="5957557"/>
          </a:xfrm>
          <a:prstGeom prst="rect">
            <a:avLst/>
          </a:prstGeom>
        </p:spPr>
      </p:pic>
    </p:spTree>
    <p:extLst>
      <p:ext uri="{BB962C8B-B14F-4D97-AF65-F5344CB8AC3E}">
        <p14:creationId xmlns:p14="http://schemas.microsoft.com/office/powerpoint/2010/main" val="3831930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78D0D1E-3CA1-4E16-BB9D-2B845C1156A4}"/>
              </a:ext>
            </a:extLst>
          </p:cNvPr>
          <p:cNvPicPr>
            <a:picLocks noChangeAspect="1"/>
          </p:cNvPicPr>
          <p:nvPr/>
        </p:nvPicPr>
        <p:blipFill>
          <a:blip r:embed="rId2"/>
          <a:stretch>
            <a:fillRect/>
          </a:stretch>
        </p:blipFill>
        <p:spPr>
          <a:xfrm>
            <a:off x="493353" y="484632"/>
            <a:ext cx="8129015" cy="5724144"/>
          </a:xfrm>
          <a:prstGeom prst="rect">
            <a:avLst/>
          </a:prstGeom>
        </p:spPr>
      </p:pic>
    </p:spTree>
    <p:extLst>
      <p:ext uri="{BB962C8B-B14F-4D97-AF65-F5344CB8AC3E}">
        <p14:creationId xmlns:p14="http://schemas.microsoft.com/office/powerpoint/2010/main" val="151882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33D2C27-C925-4AFA-A559-B6FF4ED0C7F0}"/>
              </a:ext>
            </a:extLst>
          </p:cNvPr>
          <p:cNvPicPr>
            <a:picLocks noChangeAspect="1"/>
          </p:cNvPicPr>
          <p:nvPr/>
        </p:nvPicPr>
        <p:blipFill>
          <a:blip r:embed="rId2"/>
          <a:stretch>
            <a:fillRect/>
          </a:stretch>
        </p:blipFill>
        <p:spPr>
          <a:xfrm>
            <a:off x="493354" y="484632"/>
            <a:ext cx="8129016" cy="5724144"/>
          </a:xfrm>
          <a:prstGeom prst="rect">
            <a:avLst/>
          </a:prstGeom>
        </p:spPr>
      </p:pic>
    </p:spTree>
    <p:extLst>
      <p:ext uri="{BB962C8B-B14F-4D97-AF65-F5344CB8AC3E}">
        <p14:creationId xmlns:p14="http://schemas.microsoft.com/office/powerpoint/2010/main" val="426820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F632136-0B32-42A9-BA67-5D7BC11A74A6}"/>
              </a:ext>
            </a:extLst>
          </p:cNvPr>
          <p:cNvPicPr>
            <a:picLocks noChangeAspect="1"/>
          </p:cNvPicPr>
          <p:nvPr/>
        </p:nvPicPr>
        <p:blipFill>
          <a:blip r:embed="rId2"/>
          <a:stretch>
            <a:fillRect/>
          </a:stretch>
        </p:blipFill>
        <p:spPr>
          <a:xfrm>
            <a:off x="493353" y="484632"/>
            <a:ext cx="8129015" cy="5724144"/>
          </a:xfrm>
          <a:prstGeom prst="rect">
            <a:avLst/>
          </a:prstGeom>
        </p:spPr>
      </p:pic>
    </p:spTree>
    <p:extLst>
      <p:ext uri="{BB962C8B-B14F-4D97-AF65-F5344CB8AC3E}">
        <p14:creationId xmlns:p14="http://schemas.microsoft.com/office/powerpoint/2010/main" val="2086917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D6A2F5-C9D4-40FB-81A6-7A8B09762474}"/>
              </a:ext>
            </a:extLst>
          </p:cNvPr>
          <p:cNvPicPr>
            <a:picLocks noChangeAspect="1"/>
          </p:cNvPicPr>
          <p:nvPr/>
        </p:nvPicPr>
        <p:blipFill>
          <a:blip r:embed="rId2"/>
          <a:stretch>
            <a:fillRect/>
          </a:stretch>
        </p:blipFill>
        <p:spPr>
          <a:xfrm>
            <a:off x="493353" y="484632"/>
            <a:ext cx="8129015" cy="5724144"/>
          </a:xfrm>
          <a:prstGeom prst="rect">
            <a:avLst/>
          </a:prstGeom>
        </p:spPr>
      </p:pic>
    </p:spTree>
    <p:extLst>
      <p:ext uri="{BB962C8B-B14F-4D97-AF65-F5344CB8AC3E}">
        <p14:creationId xmlns:p14="http://schemas.microsoft.com/office/powerpoint/2010/main" val="1917183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FB8B089-8935-48AE-8C44-3F7070CD86C3}"/>
              </a:ext>
            </a:extLst>
          </p:cNvPr>
          <p:cNvPicPr>
            <a:picLocks noChangeAspect="1"/>
          </p:cNvPicPr>
          <p:nvPr/>
        </p:nvPicPr>
        <p:blipFill>
          <a:blip r:embed="rId2"/>
          <a:stretch>
            <a:fillRect/>
          </a:stretch>
        </p:blipFill>
        <p:spPr>
          <a:xfrm>
            <a:off x="493354" y="484632"/>
            <a:ext cx="8129016" cy="5724144"/>
          </a:xfrm>
          <a:prstGeom prst="rect">
            <a:avLst/>
          </a:prstGeom>
        </p:spPr>
      </p:pic>
    </p:spTree>
    <p:extLst>
      <p:ext uri="{BB962C8B-B14F-4D97-AF65-F5344CB8AC3E}">
        <p14:creationId xmlns:p14="http://schemas.microsoft.com/office/powerpoint/2010/main" val="59874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1C97BF7-A590-4163-A13F-A050812A67D0}"/>
              </a:ext>
            </a:extLst>
          </p:cNvPr>
          <p:cNvPicPr>
            <a:picLocks noChangeAspect="1"/>
          </p:cNvPicPr>
          <p:nvPr/>
        </p:nvPicPr>
        <p:blipFill>
          <a:blip r:embed="rId2"/>
          <a:stretch>
            <a:fillRect/>
          </a:stretch>
        </p:blipFill>
        <p:spPr>
          <a:xfrm>
            <a:off x="493353" y="484633"/>
            <a:ext cx="8129015" cy="5729555"/>
          </a:xfrm>
          <a:prstGeom prst="rect">
            <a:avLst/>
          </a:prstGeom>
        </p:spPr>
      </p:pic>
    </p:spTree>
    <p:extLst>
      <p:ext uri="{BB962C8B-B14F-4D97-AF65-F5344CB8AC3E}">
        <p14:creationId xmlns:p14="http://schemas.microsoft.com/office/powerpoint/2010/main" val="2296455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844A55-0A8E-458B-9840-A88CD8C5117F}"/>
              </a:ext>
            </a:extLst>
          </p:cNvPr>
          <p:cNvPicPr>
            <a:picLocks noChangeAspect="1"/>
          </p:cNvPicPr>
          <p:nvPr/>
        </p:nvPicPr>
        <p:blipFill>
          <a:blip r:embed="rId2"/>
          <a:stretch>
            <a:fillRect/>
          </a:stretch>
        </p:blipFill>
        <p:spPr>
          <a:xfrm>
            <a:off x="493354" y="484633"/>
            <a:ext cx="8129016" cy="5724143"/>
          </a:xfrm>
          <a:prstGeom prst="rect">
            <a:avLst/>
          </a:prstGeom>
        </p:spPr>
      </p:pic>
    </p:spTree>
    <p:extLst>
      <p:ext uri="{BB962C8B-B14F-4D97-AF65-F5344CB8AC3E}">
        <p14:creationId xmlns:p14="http://schemas.microsoft.com/office/powerpoint/2010/main" val="98352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81E0131-7411-46D8-A4C0-CB8C8CEAEB9A}"/>
              </a:ext>
            </a:extLst>
          </p:cNvPr>
          <p:cNvSpPr>
            <a:spLocks noGrp="1"/>
          </p:cNvSpPr>
          <p:nvPr>
            <p:ph type="title"/>
          </p:nvPr>
        </p:nvSpPr>
        <p:spPr>
          <a:xfrm>
            <a:off x="731520" y="731520"/>
            <a:ext cx="6089904" cy="1426464"/>
          </a:xfrm>
        </p:spPr>
        <p:txBody>
          <a:bodyPr>
            <a:normAutofit/>
          </a:bodyPr>
          <a:lstStyle/>
          <a:p>
            <a:r>
              <a:rPr lang="en-IN">
                <a:solidFill>
                  <a:srgbClr val="FFFFFF"/>
                </a:solidFill>
              </a:rPr>
              <a:t>Where To Get Informix</a:t>
            </a:r>
          </a:p>
        </p:txBody>
      </p:sp>
      <p:sp>
        <p:nvSpPr>
          <p:cNvPr id="87" name="Rectangle 86">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9" name="Rectangle 8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1" name="Rectangle 90">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ntent Placeholder 2">
            <a:extLst>
              <a:ext uri="{FF2B5EF4-FFF2-40B4-BE49-F238E27FC236}">
                <a16:creationId xmlns:a16="http://schemas.microsoft.com/office/drawing/2014/main" id="{C107D17D-41D2-441A-9BEB-C40BA566646B}"/>
              </a:ext>
            </a:extLst>
          </p:cNvPr>
          <p:cNvSpPr>
            <a:spLocks noGrp="1"/>
          </p:cNvSpPr>
          <p:nvPr>
            <p:ph idx="1"/>
          </p:nvPr>
        </p:nvSpPr>
        <p:spPr>
          <a:xfrm>
            <a:off x="789456" y="2798385"/>
            <a:ext cx="10597729" cy="3283260"/>
          </a:xfrm>
        </p:spPr>
        <p:txBody>
          <a:bodyPr anchor="ctr">
            <a:normAutofit/>
          </a:bodyPr>
          <a:lstStyle/>
          <a:p>
            <a:r>
              <a:rPr lang="en-IN" sz="2000" b="0" i="0" u="none" strike="noStrike" baseline="0" dirty="0">
                <a:latin typeface="ArialMT"/>
              </a:rPr>
              <a:t>Download </a:t>
            </a:r>
            <a:r>
              <a:rPr lang="en-IN" sz="2000" dirty="0">
                <a:latin typeface="ArialMT"/>
              </a:rPr>
              <a:t>Developer Edition (Free)</a:t>
            </a:r>
            <a:endParaRPr lang="en-IN" sz="2000" b="0" i="0" u="none" strike="noStrike" baseline="0" dirty="0">
              <a:latin typeface="ArialMT"/>
            </a:endParaRPr>
          </a:p>
          <a:p>
            <a:pPr marL="0" indent="0">
              <a:buNone/>
            </a:pPr>
            <a:r>
              <a:rPr lang="en-IN" sz="2000" b="0" i="0" u="none" strike="noStrike" baseline="0" dirty="0">
                <a:latin typeface="ArialMT"/>
                <a:hlinkClick r:id="rId2" action="ppaction://hlinkfile"/>
              </a:rPr>
              <a:t>www-01.ibm.com/software/data/</a:t>
            </a:r>
            <a:r>
              <a:rPr lang="en-IN" sz="2000" b="0" i="0" u="none" strike="noStrike" baseline="0" dirty="0" err="1">
                <a:latin typeface="ArialMT"/>
                <a:hlinkClick r:id="rId2" action="ppaction://hlinkfile"/>
              </a:rPr>
              <a:t>informix</a:t>
            </a:r>
            <a:r>
              <a:rPr lang="en-IN" sz="2000" b="0" i="0" u="none" strike="noStrike" baseline="0" dirty="0">
                <a:latin typeface="ArialMT"/>
                <a:hlinkClick r:id="rId2" action="ppaction://hlinkfile"/>
              </a:rPr>
              <a:t>/downloads.html</a:t>
            </a:r>
            <a:endParaRPr lang="en-IN" sz="2000" b="0" i="0" u="none" strike="noStrike" baseline="0" dirty="0">
              <a:latin typeface="ArialMT"/>
            </a:endParaRPr>
          </a:p>
          <a:p>
            <a:pPr marL="0" indent="0">
              <a:buNone/>
            </a:pPr>
            <a:endParaRPr lang="en-IN" sz="2000" b="0" i="0" u="none" strike="noStrike" baseline="0" dirty="0">
              <a:latin typeface="ArialMT"/>
            </a:endParaRPr>
          </a:p>
          <a:p>
            <a:r>
              <a:rPr lang="en-US" sz="2000" b="0" i="0" u="none" strike="noStrike" baseline="0" dirty="0">
                <a:latin typeface="ArialMT"/>
              </a:rPr>
              <a:t>Passport advantage for Purchase Edition</a:t>
            </a:r>
          </a:p>
          <a:p>
            <a:pPr marL="0" indent="0">
              <a:buNone/>
            </a:pPr>
            <a:r>
              <a:rPr lang="en-IN" sz="2000" dirty="0">
                <a:hlinkClick r:id="rId3"/>
              </a:rPr>
              <a:t>https://www.ibm.com/software/passportadvantage/pao_customer.html</a:t>
            </a:r>
            <a:endParaRPr lang="en-IN" sz="2000" dirty="0"/>
          </a:p>
          <a:p>
            <a:pPr marL="0" indent="0">
              <a:buNone/>
            </a:pPr>
            <a:endParaRPr lang="en-IN" sz="2700" dirty="0"/>
          </a:p>
        </p:txBody>
      </p:sp>
    </p:spTree>
    <p:extLst>
      <p:ext uri="{BB962C8B-B14F-4D97-AF65-F5344CB8AC3E}">
        <p14:creationId xmlns:p14="http://schemas.microsoft.com/office/powerpoint/2010/main" val="3869665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25A620D-461E-4088-8643-E0CBE10F18EE}"/>
              </a:ext>
            </a:extLst>
          </p:cNvPr>
          <p:cNvPicPr>
            <a:picLocks noChangeAspect="1"/>
          </p:cNvPicPr>
          <p:nvPr/>
        </p:nvPicPr>
        <p:blipFill>
          <a:blip r:embed="rId2"/>
          <a:stretch>
            <a:fillRect/>
          </a:stretch>
        </p:blipFill>
        <p:spPr>
          <a:xfrm>
            <a:off x="493353" y="484632"/>
            <a:ext cx="8129015" cy="5724144"/>
          </a:xfrm>
          <a:prstGeom prst="rect">
            <a:avLst/>
          </a:prstGeom>
        </p:spPr>
      </p:pic>
    </p:spTree>
    <p:extLst>
      <p:ext uri="{BB962C8B-B14F-4D97-AF65-F5344CB8AC3E}">
        <p14:creationId xmlns:p14="http://schemas.microsoft.com/office/powerpoint/2010/main" val="2511046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305A700-0147-4332-BE5C-F8A1D6CEE18B}"/>
              </a:ext>
            </a:extLst>
          </p:cNvPr>
          <p:cNvPicPr>
            <a:picLocks noChangeAspect="1"/>
          </p:cNvPicPr>
          <p:nvPr/>
        </p:nvPicPr>
        <p:blipFill>
          <a:blip r:embed="rId2"/>
          <a:stretch>
            <a:fillRect/>
          </a:stretch>
        </p:blipFill>
        <p:spPr>
          <a:xfrm>
            <a:off x="426662" y="484632"/>
            <a:ext cx="8195708" cy="5724144"/>
          </a:xfrm>
          <a:prstGeom prst="rect">
            <a:avLst/>
          </a:prstGeom>
        </p:spPr>
      </p:pic>
    </p:spTree>
    <p:extLst>
      <p:ext uri="{BB962C8B-B14F-4D97-AF65-F5344CB8AC3E}">
        <p14:creationId xmlns:p14="http://schemas.microsoft.com/office/powerpoint/2010/main" val="1106241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00C8D9-0FBB-4E7F-8C99-F5F126047F2D}"/>
              </a:ext>
            </a:extLst>
          </p:cNvPr>
          <p:cNvPicPr>
            <a:picLocks noChangeAspect="1"/>
          </p:cNvPicPr>
          <p:nvPr/>
        </p:nvPicPr>
        <p:blipFill>
          <a:blip r:embed="rId2"/>
          <a:stretch>
            <a:fillRect/>
          </a:stretch>
        </p:blipFill>
        <p:spPr>
          <a:xfrm>
            <a:off x="493354" y="484632"/>
            <a:ext cx="8129016" cy="5724144"/>
          </a:xfrm>
          <a:prstGeom prst="rect">
            <a:avLst/>
          </a:prstGeom>
        </p:spPr>
      </p:pic>
    </p:spTree>
    <p:extLst>
      <p:ext uri="{BB962C8B-B14F-4D97-AF65-F5344CB8AC3E}">
        <p14:creationId xmlns:p14="http://schemas.microsoft.com/office/powerpoint/2010/main" val="716520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862E988-4481-42B4-AFEE-2FF08D25B2E5}"/>
              </a:ext>
            </a:extLst>
          </p:cNvPr>
          <p:cNvPicPr>
            <a:picLocks noChangeAspect="1"/>
          </p:cNvPicPr>
          <p:nvPr/>
        </p:nvPicPr>
        <p:blipFill>
          <a:blip r:embed="rId2"/>
          <a:stretch>
            <a:fillRect/>
          </a:stretch>
        </p:blipFill>
        <p:spPr>
          <a:xfrm>
            <a:off x="503396" y="484631"/>
            <a:ext cx="8118974" cy="5724143"/>
          </a:xfrm>
          <a:prstGeom prst="rect">
            <a:avLst/>
          </a:prstGeom>
        </p:spPr>
      </p:pic>
    </p:spTree>
    <p:extLst>
      <p:ext uri="{BB962C8B-B14F-4D97-AF65-F5344CB8AC3E}">
        <p14:creationId xmlns:p14="http://schemas.microsoft.com/office/powerpoint/2010/main" val="1284811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800D3E4-F8CD-41C6-ABAA-3E7D5CCAAD40}"/>
              </a:ext>
            </a:extLst>
          </p:cNvPr>
          <p:cNvPicPr>
            <a:picLocks noChangeAspect="1"/>
          </p:cNvPicPr>
          <p:nvPr/>
        </p:nvPicPr>
        <p:blipFill>
          <a:blip r:embed="rId2"/>
          <a:stretch>
            <a:fillRect/>
          </a:stretch>
        </p:blipFill>
        <p:spPr>
          <a:xfrm>
            <a:off x="493354" y="484632"/>
            <a:ext cx="8129016" cy="5724143"/>
          </a:xfrm>
          <a:prstGeom prst="rect">
            <a:avLst/>
          </a:prstGeom>
        </p:spPr>
      </p:pic>
    </p:spTree>
    <p:extLst>
      <p:ext uri="{BB962C8B-B14F-4D97-AF65-F5344CB8AC3E}">
        <p14:creationId xmlns:p14="http://schemas.microsoft.com/office/powerpoint/2010/main" val="2046561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D9514D1-BCDC-4005-A61F-A77C243D9186}"/>
              </a:ext>
            </a:extLst>
          </p:cNvPr>
          <p:cNvPicPr>
            <a:picLocks noChangeAspect="1"/>
          </p:cNvPicPr>
          <p:nvPr/>
        </p:nvPicPr>
        <p:blipFill>
          <a:blip r:embed="rId2"/>
          <a:stretch>
            <a:fillRect/>
          </a:stretch>
        </p:blipFill>
        <p:spPr>
          <a:xfrm>
            <a:off x="493354" y="484632"/>
            <a:ext cx="8129016" cy="5724144"/>
          </a:xfrm>
          <a:prstGeom prst="rect">
            <a:avLst/>
          </a:prstGeom>
        </p:spPr>
      </p:pic>
    </p:spTree>
    <p:extLst>
      <p:ext uri="{BB962C8B-B14F-4D97-AF65-F5344CB8AC3E}">
        <p14:creationId xmlns:p14="http://schemas.microsoft.com/office/powerpoint/2010/main" val="2944252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ABBE889-DC36-4FA3-A646-39398600F51C}"/>
              </a:ext>
            </a:extLst>
          </p:cNvPr>
          <p:cNvPicPr>
            <a:picLocks noChangeAspect="1"/>
          </p:cNvPicPr>
          <p:nvPr/>
        </p:nvPicPr>
        <p:blipFill>
          <a:blip r:embed="rId2"/>
          <a:stretch>
            <a:fillRect/>
          </a:stretch>
        </p:blipFill>
        <p:spPr>
          <a:xfrm>
            <a:off x="483661" y="484632"/>
            <a:ext cx="8129016" cy="5724144"/>
          </a:xfrm>
          <a:prstGeom prst="rect">
            <a:avLst/>
          </a:prstGeom>
        </p:spPr>
      </p:pic>
    </p:spTree>
    <p:extLst>
      <p:ext uri="{BB962C8B-B14F-4D97-AF65-F5344CB8AC3E}">
        <p14:creationId xmlns:p14="http://schemas.microsoft.com/office/powerpoint/2010/main" val="1995712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89AA33-8E60-4A57-A250-9D0A73997559}"/>
              </a:ext>
            </a:extLst>
          </p:cNvPr>
          <p:cNvPicPr>
            <a:picLocks noChangeAspect="1"/>
          </p:cNvPicPr>
          <p:nvPr/>
        </p:nvPicPr>
        <p:blipFill>
          <a:blip r:embed="rId2"/>
          <a:stretch>
            <a:fillRect/>
          </a:stretch>
        </p:blipFill>
        <p:spPr>
          <a:xfrm>
            <a:off x="439271" y="484632"/>
            <a:ext cx="8183099" cy="5724144"/>
          </a:xfrm>
          <a:prstGeom prst="rect">
            <a:avLst/>
          </a:prstGeom>
        </p:spPr>
      </p:pic>
    </p:spTree>
    <p:extLst>
      <p:ext uri="{BB962C8B-B14F-4D97-AF65-F5344CB8AC3E}">
        <p14:creationId xmlns:p14="http://schemas.microsoft.com/office/powerpoint/2010/main" val="1060537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F13056D-16B1-4EF5-BDD4-A8591AC05A99}"/>
              </a:ext>
            </a:extLst>
          </p:cNvPr>
          <p:cNvPicPr>
            <a:picLocks noChangeAspect="1"/>
          </p:cNvPicPr>
          <p:nvPr/>
        </p:nvPicPr>
        <p:blipFill>
          <a:blip r:embed="rId2"/>
          <a:stretch>
            <a:fillRect/>
          </a:stretch>
        </p:blipFill>
        <p:spPr>
          <a:xfrm>
            <a:off x="493353" y="484632"/>
            <a:ext cx="8129015" cy="5724144"/>
          </a:xfrm>
          <a:prstGeom prst="rect">
            <a:avLst/>
          </a:prstGeom>
        </p:spPr>
      </p:pic>
    </p:spTree>
    <p:extLst>
      <p:ext uri="{BB962C8B-B14F-4D97-AF65-F5344CB8AC3E}">
        <p14:creationId xmlns:p14="http://schemas.microsoft.com/office/powerpoint/2010/main" val="1089671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C36CA-F563-4B3D-BE73-A2CC2FBBDD21}"/>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Silent mode </a:t>
            </a:r>
          </a:p>
        </p:txBody>
      </p:sp>
      <p:sp>
        <p:nvSpPr>
          <p:cNvPr id="43" name="Content Placeholder 2">
            <a:extLst>
              <a:ext uri="{FF2B5EF4-FFF2-40B4-BE49-F238E27FC236}">
                <a16:creationId xmlns:a16="http://schemas.microsoft.com/office/drawing/2014/main" id="{27435305-E1CD-4E89-B8F8-4B6D6B8EC7F7}"/>
              </a:ext>
            </a:extLst>
          </p:cNvPr>
          <p:cNvSpPr>
            <a:spLocks noGrp="1"/>
          </p:cNvSpPr>
          <p:nvPr>
            <p:ph idx="1"/>
          </p:nvPr>
        </p:nvSpPr>
        <p:spPr>
          <a:xfrm>
            <a:off x="1371599" y="2318197"/>
            <a:ext cx="9724031" cy="3683358"/>
          </a:xfrm>
        </p:spPr>
        <p:txBody>
          <a:bodyPr anchor="ctr">
            <a:normAutofit/>
          </a:bodyPr>
          <a:lstStyle/>
          <a:p>
            <a:pPr marL="342900" lvl="0" indent="-342900">
              <a:buFont typeface="Wingdings" panose="05000000000000000000" pitchFamily="2" charset="2"/>
              <a:buChar char=""/>
            </a:pPr>
            <a:r>
              <a:rPr lang="en-US" sz="1700" dirty="0">
                <a:effectLst/>
                <a:latin typeface="Calibri" panose="020F0502020204030204" pitchFamily="34" charset="0"/>
                <a:ea typeface="Calibri" panose="020F0502020204030204" pitchFamily="34" charset="0"/>
                <a:cs typeface="Times New Roman" panose="02020603050405020304" pitchFamily="18" charset="0"/>
              </a:rPr>
              <a:t>Establish a response file by doing one of the following</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700" dirty="0">
                <a:effectLst/>
                <a:latin typeface="Calibri" panose="020F0502020204030204" pitchFamily="34" charset="0"/>
                <a:ea typeface="Calibri" panose="020F0502020204030204" pitchFamily="34" charset="0"/>
                <a:cs typeface="Times New Roman" panose="02020603050405020304" pitchFamily="18" charset="0"/>
              </a:rPr>
              <a:t>Start a product installation application in GUI or console mode and specify the -r option to generate a response file.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700" dirty="0">
                <a:effectLst/>
                <a:latin typeface="Calibri" panose="020F0502020204030204" pitchFamily="34" charset="0"/>
                <a:ea typeface="Calibri" panose="020F0502020204030204" pitchFamily="34" charset="0"/>
                <a:cs typeface="Times New Roman" panose="02020603050405020304" pitchFamily="18" charset="0"/>
              </a:rPr>
              <a:t>Save a local copy of the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bundle.properties</a:t>
            </a:r>
            <a:r>
              <a:rPr lang="en-US" sz="1700" dirty="0">
                <a:effectLst/>
                <a:latin typeface="Calibri" panose="020F0502020204030204" pitchFamily="34" charset="0"/>
                <a:ea typeface="Calibri" panose="020F0502020204030204" pitchFamily="34" charset="0"/>
                <a:cs typeface="Times New Roman" panose="02020603050405020304" pitchFamily="18" charset="0"/>
              </a:rPr>
              <a:t> file that is on the installation media, rename the file, and configure the settings for the silent installation</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pPr>
            <a:r>
              <a:rPr lang="en-US" sz="1700" dirty="0">
                <a:effectLst/>
                <a:latin typeface="Calibri" panose="020F0502020204030204" pitchFamily="34" charset="0"/>
                <a:ea typeface="Calibri" panose="020F0502020204030204" pitchFamily="34" charset="0"/>
                <a:cs typeface="Times New Roman" panose="02020603050405020304" pitchFamily="18" charset="0"/>
              </a:rPr>
              <a:t>Copy the response file to the computer where you want to install Informix or one of the bundled client programs.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pPr>
            <a:r>
              <a:rPr lang="en-US" sz="1700" dirty="0">
                <a:effectLst/>
                <a:latin typeface="Calibri" panose="020F0502020204030204" pitchFamily="34" charset="0"/>
                <a:ea typeface="Calibri" panose="020F0502020204030204" pitchFamily="34" charset="0"/>
                <a:cs typeface="Times New Roman" panose="02020603050405020304" pitchFamily="18" charset="0"/>
              </a:rPr>
              <a:t>Run the silent installation command</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914400">
              <a:spcAft>
                <a:spcPts val="1000"/>
              </a:spcAft>
            </a:pPr>
            <a:r>
              <a:rPr lang="en-US" sz="1700" b="1" i="1" dirty="0" err="1">
                <a:effectLst/>
                <a:latin typeface="Calibri" panose="020F0502020204030204" pitchFamily="34" charset="0"/>
                <a:ea typeface="Calibri" panose="020F0502020204030204" pitchFamily="34" charset="0"/>
                <a:cs typeface="Times New Roman" panose="02020603050405020304" pitchFamily="18" charset="0"/>
              </a:rPr>
              <a:t>ids_install</a:t>
            </a:r>
            <a:r>
              <a:rPr lang="en-US" sz="1700" b="1" i="1" dirty="0">
                <a:effectLst/>
                <a:latin typeface="Calibri" panose="020F0502020204030204" pitchFamily="34" charset="0"/>
                <a:ea typeface="Calibri" panose="020F0502020204030204" pitchFamily="34" charset="0"/>
                <a:cs typeface="Times New Roman" panose="02020603050405020304" pitchFamily="18" charset="0"/>
              </a:rPr>
              <a:t> -</a:t>
            </a:r>
            <a:r>
              <a:rPr lang="en-US" sz="1700" b="1" i="1" dirty="0" err="1">
                <a:effectLst/>
                <a:latin typeface="Calibri" panose="020F0502020204030204" pitchFamily="34" charset="0"/>
                <a:ea typeface="Calibri" panose="020F0502020204030204" pitchFamily="34" charset="0"/>
                <a:cs typeface="Times New Roman" panose="02020603050405020304" pitchFamily="18" charset="0"/>
              </a:rPr>
              <a:t>i</a:t>
            </a:r>
            <a:r>
              <a:rPr lang="en-US" sz="1700" b="1" i="1" dirty="0">
                <a:effectLst/>
                <a:latin typeface="Calibri" panose="020F0502020204030204" pitchFamily="34" charset="0"/>
                <a:ea typeface="Calibri" panose="020F0502020204030204" pitchFamily="34" charset="0"/>
                <a:cs typeface="Times New Roman" panose="02020603050405020304" pitchFamily="18" charset="0"/>
              </a:rPr>
              <a:t> silent -f </a:t>
            </a:r>
            <a:r>
              <a:rPr lang="en-US" sz="1700" b="1" i="1" dirty="0" err="1">
                <a:effectLst/>
                <a:latin typeface="Calibri" panose="020F0502020204030204" pitchFamily="34" charset="0"/>
                <a:ea typeface="Calibri" panose="020F0502020204030204" pitchFamily="34" charset="0"/>
                <a:cs typeface="Times New Roman" panose="02020603050405020304" pitchFamily="18" charset="0"/>
              </a:rPr>
              <a:t>path_name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sz="1700" b="1" i="1" dirty="0">
                <a:effectLst/>
                <a:latin typeface="Calibri" panose="020F0502020204030204" pitchFamily="34" charset="0"/>
                <a:ea typeface="Calibri" panose="020F0502020204030204" pitchFamily="34" charset="0"/>
                <a:cs typeface="Times New Roman" panose="02020603050405020304" pitchFamily="18" charset="0"/>
              </a:rPr>
              <a:t>		</a:t>
            </a:r>
            <a:r>
              <a:rPr lang="en-US" sz="1700" b="1" dirty="0">
                <a:effectLst/>
                <a:latin typeface="Calibri" panose="020F0502020204030204" pitchFamily="34" charset="0"/>
                <a:ea typeface="Calibri" panose="020F0502020204030204" pitchFamily="34" charset="0"/>
                <a:cs typeface="Times New Roman" panose="02020603050405020304" pitchFamily="18" charset="0"/>
              </a:rPr>
              <a:t>Note: </a:t>
            </a:r>
            <a:r>
              <a:rPr lang="en-US" sz="1700" dirty="0">
                <a:effectLst/>
                <a:latin typeface="Calibri" panose="020F0502020204030204" pitchFamily="34" charset="0"/>
                <a:ea typeface="Calibri" panose="020F0502020204030204" pitchFamily="34" charset="0"/>
                <a:cs typeface="Times New Roman" panose="02020603050405020304" pitchFamily="18" charset="0"/>
              </a:rPr>
              <a:t>You need to verify the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informix</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dir</a:t>
            </a:r>
            <a:r>
              <a:rPr lang="en-US" sz="1700" dirty="0">
                <a:effectLst/>
                <a:latin typeface="Calibri" panose="020F0502020204030204" pitchFamily="34" charset="0"/>
                <a:ea typeface="Calibri" panose="020F0502020204030204" pitchFamily="34" charset="0"/>
                <a:cs typeface="Times New Roman" panose="02020603050405020304" pitchFamily="18" charset="0"/>
              </a:rPr>
              <a:t> path, it should be secure.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700" dirty="0"/>
          </a:p>
        </p:txBody>
      </p:sp>
    </p:spTree>
    <p:extLst>
      <p:ext uri="{BB962C8B-B14F-4D97-AF65-F5344CB8AC3E}">
        <p14:creationId xmlns:p14="http://schemas.microsoft.com/office/powerpoint/2010/main" val="424132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B06E0CA-C83C-4366-962E-FAA577F59B91}"/>
              </a:ext>
            </a:extLst>
          </p:cNvPr>
          <p:cNvSpPr>
            <a:spLocks noGrp="1"/>
          </p:cNvSpPr>
          <p:nvPr>
            <p:ph type="title"/>
          </p:nvPr>
        </p:nvSpPr>
        <p:spPr>
          <a:xfrm>
            <a:off x="777240" y="731519"/>
            <a:ext cx="2845191" cy="3237579"/>
          </a:xfrm>
        </p:spPr>
        <p:txBody>
          <a:bodyPr>
            <a:normAutofit/>
          </a:bodyPr>
          <a:lstStyle/>
          <a:p>
            <a:r>
              <a:rPr lang="en-IN" sz="3800" dirty="0">
                <a:solidFill>
                  <a:srgbClr val="FFFFFF"/>
                </a:solidFill>
              </a:rPr>
              <a:t>Installation Requirement </a:t>
            </a:r>
          </a:p>
        </p:txBody>
      </p:sp>
      <p:sp>
        <p:nvSpPr>
          <p:cNvPr id="60" name="Rectangle 5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2" name="Rectangle 6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1E6C69-F997-4AB4-91E5-DC3C28C75623}"/>
              </a:ext>
            </a:extLst>
          </p:cNvPr>
          <p:cNvSpPr>
            <a:spLocks noGrp="1"/>
          </p:cNvSpPr>
          <p:nvPr>
            <p:ph idx="1"/>
          </p:nvPr>
        </p:nvSpPr>
        <p:spPr>
          <a:xfrm>
            <a:off x="4379709" y="686862"/>
            <a:ext cx="7037591" cy="5475129"/>
          </a:xfrm>
        </p:spPr>
        <p:txBody>
          <a:bodyPr anchor="ctr">
            <a:normAutofit lnSpcReduction="10000"/>
          </a:bodyPr>
          <a:lstStyle/>
          <a:p>
            <a:pPr marL="342900" lvl="0" indent="-342900">
              <a:buFont typeface="Wingdings" panose="05000000000000000000" pitchFamily="2" charset="2"/>
              <a:buChar char=""/>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System requirements</a:t>
            </a:r>
          </a:p>
          <a:p>
            <a:pPr marL="0" lv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hlinkClick r:id="rId2"/>
              </a:rPr>
              <a:t>https://www.ibm.com/support/pages/informix-server-system-requirements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pPr>
            <a:r>
              <a:rPr lang="en-IN" sz="1400" b="1" dirty="0">
                <a:effectLst/>
                <a:latin typeface="Calibri" panose="020F0502020204030204" pitchFamily="34" charset="0"/>
                <a:ea typeface="Calibri" panose="020F0502020204030204" pitchFamily="34" charset="0"/>
                <a:cs typeface="Times New Roman" panose="02020603050405020304" pitchFamily="18" charset="0"/>
              </a:rPr>
              <a:t>Disk Space</a:t>
            </a:r>
          </a:p>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Approximately 750 MB of disk space is required for a typical installation.</a:t>
            </a:r>
          </a:p>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Some installation require more disk space. The installation application informs 	you of the total disk space that is required by your setup before you copy the 	binary files to your host computer.</a:t>
            </a:r>
          </a:p>
          <a:p>
            <a:pPr marL="342900" indent="-342900">
              <a:buFont typeface="Wingdings" panose="05000000000000000000" pitchFamily="2" charset="2"/>
              <a:buChar char=""/>
            </a:pPr>
            <a:r>
              <a:rPr lang="en-IN" sz="1400" b="1" dirty="0">
                <a:latin typeface="Calibri" panose="020F0502020204030204" pitchFamily="34" charset="0"/>
                <a:cs typeface="Times New Roman" panose="02020603050405020304" pitchFamily="18" charset="0"/>
              </a:rPr>
              <a:t>RAM</a:t>
            </a:r>
          </a:p>
          <a:p>
            <a:pPr marL="0" lvl="0" indent="0">
              <a:spcAft>
                <a:spcPts val="1000"/>
              </a:spcAft>
              <a:buNone/>
            </a:pPr>
            <a:r>
              <a:rPr lang="en-US" sz="1400" b="0" i="0" dirty="0">
                <a:effectLst/>
                <a:latin typeface="IBM Plex Sans" panose="020B0503050203000203" pitchFamily="34" charset="0"/>
              </a:rPr>
              <a:t>	</a:t>
            </a:r>
            <a:r>
              <a:rPr lang="en-US" sz="1400" dirty="0">
                <a:latin typeface="Calibri" panose="020F0502020204030204" pitchFamily="34" charset="0"/>
                <a:cs typeface="Times New Roman" panose="02020603050405020304" pitchFamily="18" charset="0"/>
              </a:rPr>
              <a:t>Approximately 1 GB RAM is required</a:t>
            </a:r>
            <a:r>
              <a:rPr lang="en-US" sz="1400" b="0" i="0" dirty="0">
                <a:effectLst/>
                <a:latin typeface="IBM Plex Sans" panose="020B0503050203000203" pitchFamily="34" charset="0"/>
              </a:rPr>
              <a:t>.</a:t>
            </a:r>
            <a:endParaRPr lang="en-US" sz="1400" b="0" i="0" dirty="0">
              <a:latin typeface="Calibri" panose="020F0502020204030204" pitchFamily="34" charset="0"/>
              <a:cs typeface="Times New Roman" panose="02020603050405020304" pitchFamily="18" charset="0"/>
            </a:endParaRPr>
          </a:p>
          <a:p>
            <a:pPr marL="342900" lvl="0" indent="-342900">
              <a:spcAft>
                <a:spcPts val="1000"/>
              </a:spcAft>
              <a:buFont typeface="Wingdings" panose="05000000000000000000" pitchFamily="2" charset="2"/>
              <a:buChar char=""/>
            </a:pPr>
            <a:r>
              <a:rPr lang="en-US" sz="1400" b="1" dirty="0">
                <a:latin typeface="Calibri" panose="020F0502020204030204" pitchFamily="34" charset="0"/>
                <a:cs typeface="Times New Roman" panose="02020603050405020304" pitchFamily="18" charset="0"/>
              </a:rPr>
              <a:t>Temporary disk space </a:t>
            </a:r>
          </a:p>
          <a:p>
            <a:pPr marL="0" lvl="0" indent="0">
              <a:spcAft>
                <a:spcPts val="10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Ensure that you have 2 GB free space available in your temporary directory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tmp</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spcAft>
                <a:spcPts val="10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You can change the location of the temporary directory by setting the IATEMPDIR 	environment variable</a:t>
            </a:r>
          </a:p>
          <a:p>
            <a:pPr marL="342900" indent="-342900">
              <a:spcAft>
                <a:spcPts val="1000"/>
              </a:spcAft>
              <a:buFont typeface="Wingdings" panose="05000000000000000000" pitchFamily="2" charset="2"/>
              <a:buChar char=""/>
            </a:pPr>
            <a:r>
              <a:rPr lang="en-US" sz="1400" b="1" dirty="0">
                <a:latin typeface="Calibri" panose="020F0502020204030204" pitchFamily="34" charset="0"/>
                <a:cs typeface="Times New Roman" panose="02020603050405020304" pitchFamily="18" charset="0"/>
              </a:rPr>
              <a:t>JRE Requirement </a:t>
            </a:r>
          </a:p>
          <a:p>
            <a:pPr marL="0" lvl="0" indent="0">
              <a:spcAft>
                <a:spcPts val="10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Java is required (7 is recommended) However, check the machine notes for your 	operating system platform</a:t>
            </a:r>
          </a:p>
        </p:txBody>
      </p:sp>
    </p:spTree>
    <p:extLst>
      <p:ext uri="{BB962C8B-B14F-4D97-AF65-F5344CB8AC3E}">
        <p14:creationId xmlns:p14="http://schemas.microsoft.com/office/powerpoint/2010/main" val="394109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80DEE-FF6B-46C0-9117-6E8E61EDE6F5}"/>
              </a:ext>
            </a:extLst>
          </p:cNvPr>
          <p:cNvSpPr>
            <a:spLocks noGrp="1"/>
          </p:cNvSpPr>
          <p:nvPr>
            <p:ph type="title"/>
          </p:nvPr>
        </p:nvSpPr>
        <p:spPr>
          <a:xfrm>
            <a:off x="1371597" y="348865"/>
            <a:ext cx="10044023" cy="877729"/>
          </a:xfrm>
        </p:spPr>
        <p:txBody>
          <a:bodyPr anchor="ctr">
            <a:normAutofit/>
          </a:bodyPr>
          <a:lstStyle/>
          <a:p>
            <a:r>
              <a:rPr lang="en-IN" sz="4000" b="0" i="0">
                <a:solidFill>
                  <a:srgbClr val="FFFFFF"/>
                </a:solidFill>
                <a:effectLst/>
                <a:latin typeface="IBM Plex Sans" panose="020B0503050203000203" pitchFamily="34" charset="0"/>
              </a:rPr>
              <a:t>Installation options</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B57F6C40-4EF2-4FB9-AB47-4A7615EEDEB1}"/>
              </a:ext>
            </a:extLst>
          </p:cNvPr>
          <p:cNvGraphicFramePr>
            <a:graphicFrameLocks noGrp="1"/>
          </p:cNvGraphicFramePr>
          <p:nvPr>
            <p:ph idx="1"/>
            <p:extLst>
              <p:ext uri="{D42A27DB-BD31-4B8C-83A1-F6EECF244321}">
                <p14:modId xmlns:p14="http://schemas.microsoft.com/office/powerpoint/2010/main" val="169169555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059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79B8CCF-DAF6-4688-B2AD-EF46122BFF5E}"/>
              </a:ext>
            </a:extLst>
          </p:cNvPr>
          <p:cNvSpPr>
            <a:spLocks noGrp="1"/>
          </p:cNvSpPr>
          <p:nvPr>
            <p:ph type="title"/>
          </p:nvPr>
        </p:nvSpPr>
        <p:spPr>
          <a:xfrm>
            <a:off x="731520" y="731520"/>
            <a:ext cx="6089904" cy="1426464"/>
          </a:xfrm>
        </p:spPr>
        <p:txBody>
          <a:bodyPr>
            <a:normAutofit/>
          </a:bodyPr>
          <a:lstStyle/>
          <a:p>
            <a:r>
              <a:rPr lang="en-IN" b="0" i="0" dirty="0">
                <a:solidFill>
                  <a:srgbClr val="FFFFFF"/>
                </a:solidFill>
                <a:effectLst/>
                <a:latin typeface="IBM Plex Sans" panose="020B0503050203000203" pitchFamily="34" charset="0"/>
              </a:rPr>
              <a:t>Installation owner</a:t>
            </a:r>
            <a:endParaRPr lang="en-IN" dirty="0">
              <a:solidFill>
                <a:srgbClr val="FFFFFF"/>
              </a:solidFill>
            </a:endParaRPr>
          </a:p>
        </p:txBody>
      </p:sp>
      <p:sp>
        <p:nvSpPr>
          <p:cNvPr id="21" name="Rectangle 2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Rectangle 2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6" name="Rectangle 2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83A296-A7BC-432F-B753-A259BAD0CECB}"/>
              </a:ext>
            </a:extLst>
          </p:cNvPr>
          <p:cNvSpPr>
            <a:spLocks noGrp="1"/>
          </p:cNvSpPr>
          <p:nvPr>
            <p:ph idx="1"/>
          </p:nvPr>
        </p:nvSpPr>
        <p:spPr>
          <a:xfrm>
            <a:off x="789456" y="2798385"/>
            <a:ext cx="10597729" cy="3283260"/>
          </a:xfrm>
        </p:spPr>
        <p:txBody>
          <a:bodyPr anchor="ctr">
            <a:normAutofit/>
          </a:bodyPr>
          <a:lstStyle/>
          <a:p>
            <a:r>
              <a:rPr lang="en-IN" sz="1500" b="1" dirty="0"/>
              <a:t>Root-based installations</a:t>
            </a:r>
          </a:p>
          <a:p>
            <a:pPr lvl="1">
              <a:buFont typeface="Wingdings" panose="05000000000000000000" pitchFamily="2" charset="2"/>
              <a:buChar char="ü"/>
            </a:pPr>
            <a:r>
              <a:rPr lang="en-US" sz="1500" dirty="0"/>
              <a:t>The standard way to install the database server is as a superuser with administrative privileges. The installation application creates the user Informix. User Informix is a user account with main authority over the database server instance.</a:t>
            </a:r>
            <a:endParaRPr lang="en-IN" sz="1500" dirty="0"/>
          </a:p>
          <a:p>
            <a:r>
              <a:rPr lang="en-IN" sz="1500" b="1" dirty="0"/>
              <a:t>Non-administrative(</a:t>
            </a:r>
            <a:r>
              <a:rPr lang="en-IN" sz="1500" b="1" i="0" dirty="0">
                <a:effectLst/>
                <a:latin typeface="IBM Plex Sans" panose="020B0503050203000203" pitchFamily="34" charset="0"/>
              </a:rPr>
              <a:t>non-root</a:t>
            </a:r>
            <a:r>
              <a:rPr lang="en-IN" sz="1500" b="1" dirty="0"/>
              <a:t>) installation</a:t>
            </a:r>
          </a:p>
          <a:p>
            <a:pPr lvl="1">
              <a:buFont typeface="Wingdings" panose="05000000000000000000" pitchFamily="2" charset="2"/>
              <a:buChar char="ü"/>
            </a:pPr>
            <a:r>
              <a:rPr lang="en-US" sz="1500" dirty="0"/>
              <a:t>If you run the installation application as a non-administrative user, that user is the non-root owner of the installation and has database server administrator (DBSA) privileges over the database server.</a:t>
            </a:r>
          </a:p>
          <a:p>
            <a:pPr lvl="1">
              <a:buFont typeface="Wingdings" panose="05000000000000000000" pitchFamily="2" charset="2"/>
              <a:buChar char="ü"/>
            </a:pPr>
            <a:r>
              <a:rPr lang="en-US" sz="1500" dirty="0"/>
              <a:t>If you install the database server without root privileges, you cannot use the following features and tools:</a:t>
            </a:r>
          </a:p>
          <a:p>
            <a:pPr lvl="3">
              <a:buFont typeface="Wingdings" panose="05000000000000000000" pitchFamily="2" charset="2"/>
              <a:buChar char="v"/>
            </a:pPr>
            <a:r>
              <a:rPr lang="en-US" sz="1500" dirty="0"/>
              <a:t>	Enterprise Replication for servers that have different owners</a:t>
            </a:r>
          </a:p>
          <a:p>
            <a:pPr lvl="3">
              <a:buFont typeface="Wingdings" panose="05000000000000000000" pitchFamily="2" charset="2"/>
              <a:buChar char="v"/>
            </a:pPr>
            <a:r>
              <a:rPr lang="en-US" sz="1500" dirty="0"/>
              <a:t>	High-availability clusters</a:t>
            </a:r>
          </a:p>
          <a:p>
            <a:pPr lvl="3">
              <a:buFont typeface="Wingdings" panose="05000000000000000000" pitchFamily="2" charset="2"/>
              <a:buChar char="v"/>
            </a:pPr>
            <a:r>
              <a:rPr lang="en-US" sz="1500" dirty="0"/>
              <a:t>	Auditing through role separation</a:t>
            </a:r>
          </a:p>
          <a:p>
            <a:pPr lvl="3">
              <a:buFont typeface="Wingdings" panose="05000000000000000000" pitchFamily="2" charset="2"/>
              <a:buChar char="v"/>
            </a:pPr>
            <a:r>
              <a:rPr lang="en-US" sz="1500" dirty="0"/>
              <a:t>	The ON-Bar utility for backing up and restoring data</a:t>
            </a:r>
          </a:p>
          <a:p>
            <a:pPr lvl="3">
              <a:buFont typeface="Wingdings" panose="05000000000000000000" pitchFamily="2" charset="2"/>
              <a:buChar char="v"/>
            </a:pPr>
            <a:r>
              <a:rPr lang="en-US" sz="1500" dirty="0"/>
              <a:t>	The </a:t>
            </a:r>
            <a:r>
              <a:rPr lang="en-US" sz="1500" dirty="0" err="1"/>
              <a:t>onperf</a:t>
            </a:r>
            <a:r>
              <a:rPr lang="en-US" sz="1500" dirty="0"/>
              <a:t> utility to monitor database server performance</a:t>
            </a:r>
            <a:endParaRPr lang="en-IN" sz="1500" dirty="0"/>
          </a:p>
        </p:txBody>
      </p:sp>
    </p:spTree>
    <p:extLst>
      <p:ext uri="{BB962C8B-B14F-4D97-AF65-F5344CB8AC3E}">
        <p14:creationId xmlns:p14="http://schemas.microsoft.com/office/powerpoint/2010/main" val="176516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58" descr="Background pattern&#10;&#10;Description automatically generated">
            <a:extLst>
              <a:ext uri="{FF2B5EF4-FFF2-40B4-BE49-F238E27FC236}">
                <a16:creationId xmlns:a16="http://schemas.microsoft.com/office/drawing/2014/main" id="{0760DB02-7F52-47C7-963E-66F42EC2E0EE}"/>
              </a:ext>
            </a:extLst>
          </p:cNvPr>
          <p:cNvPicPr>
            <a:picLocks noChangeAspect="1"/>
          </p:cNvPicPr>
          <p:nvPr/>
        </p:nvPicPr>
        <p:blipFill rotWithShape="1">
          <a:blip r:embed="rId2"/>
          <a:srcRect l="18663" r="10763" b="-1"/>
          <a:stretch/>
        </p:blipFill>
        <p:spPr>
          <a:xfrm>
            <a:off x="6728727" y="1690213"/>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65" name="Freeform: Shape 64">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9345AC-D74B-4CE0-94D6-01F577D282E4}"/>
              </a:ext>
            </a:extLst>
          </p:cNvPr>
          <p:cNvSpPr>
            <a:spLocks noGrp="1"/>
          </p:cNvSpPr>
          <p:nvPr>
            <p:ph type="title"/>
          </p:nvPr>
        </p:nvSpPr>
        <p:spPr>
          <a:xfrm>
            <a:off x="841248" y="365759"/>
            <a:ext cx="7769352" cy="1325880"/>
          </a:xfrm>
        </p:spPr>
        <p:txBody>
          <a:bodyPr vert="horz" lIns="91440" tIns="45720" rIns="91440" bIns="45720" rtlCol="0" anchor="ctr">
            <a:normAutofit/>
          </a:bodyPr>
          <a:lstStyle/>
          <a:p>
            <a:r>
              <a:rPr lang="en-US">
                <a:solidFill>
                  <a:schemeClr val="bg1"/>
                </a:solidFill>
              </a:rPr>
              <a:t>User and group Informix</a:t>
            </a:r>
            <a:endParaRPr lang="en-US" dirty="0">
              <a:solidFill>
                <a:schemeClr val="bg1"/>
              </a:solidFill>
            </a:endParaRPr>
          </a:p>
        </p:txBody>
      </p:sp>
      <p:sp>
        <p:nvSpPr>
          <p:cNvPr id="67" name="Freeform: Shape 66">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0" name="Content Placeholder 2">
            <a:extLst>
              <a:ext uri="{FF2B5EF4-FFF2-40B4-BE49-F238E27FC236}">
                <a16:creationId xmlns:a16="http://schemas.microsoft.com/office/drawing/2014/main" id="{97F21AEA-A859-4006-B7B1-B99C3913F98C}"/>
              </a:ext>
            </a:extLst>
          </p:cNvPr>
          <p:cNvGraphicFramePr/>
          <p:nvPr>
            <p:extLst>
              <p:ext uri="{D42A27DB-BD31-4B8C-83A1-F6EECF244321}">
                <p14:modId xmlns:p14="http://schemas.microsoft.com/office/powerpoint/2010/main" val="2066889910"/>
              </p:ext>
            </p:extLst>
          </p:nvPr>
        </p:nvGraphicFramePr>
        <p:xfrm>
          <a:off x="841248" y="2209800"/>
          <a:ext cx="5887479" cy="4010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23110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4">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ACD9396-A4BC-4B90-89F9-3A031CA60B3A}"/>
              </a:ext>
            </a:extLst>
          </p:cNvPr>
          <p:cNvSpPr>
            <a:spLocks noGrp="1"/>
          </p:cNvSpPr>
          <p:nvPr>
            <p:ph type="title"/>
          </p:nvPr>
        </p:nvSpPr>
        <p:spPr>
          <a:xfrm>
            <a:off x="731519" y="731520"/>
            <a:ext cx="10666145" cy="1426464"/>
          </a:xfrm>
        </p:spPr>
        <p:txBody>
          <a:bodyPr>
            <a:normAutofit/>
          </a:bodyPr>
          <a:lstStyle/>
          <a:p>
            <a:r>
              <a:rPr lang="en-IN" dirty="0">
                <a:solidFill>
                  <a:srgbClr val="FFFFFF"/>
                </a:solidFill>
              </a:rPr>
              <a:t>Directory to install Informix</a:t>
            </a:r>
          </a:p>
        </p:txBody>
      </p:sp>
      <p:sp>
        <p:nvSpPr>
          <p:cNvPr id="39" name="Rectangle 2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5A299A-1563-40BC-8058-31D6BAC4E769}"/>
              </a:ext>
            </a:extLst>
          </p:cNvPr>
          <p:cNvSpPr>
            <a:spLocks noGrp="1"/>
          </p:cNvSpPr>
          <p:nvPr>
            <p:ph idx="1"/>
          </p:nvPr>
        </p:nvSpPr>
        <p:spPr>
          <a:xfrm>
            <a:off x="789456" y="2789918"/>
            <a:ext cx="8370393" cy="3300196"/>
          </a:xfrm>
        </p:spPr>
        <p:txBody>
          <a:bodyPr anchor="ctr">
            <a:normAutofit/>
          </a:bodyPr>
          <a:lstStyle/>
          <a:p>
            <a:pPr>
              <a:buFont typeface="Wingdings" panose="05000000000000000000" pitchFamily="2" charset="2"/>
              <a:buChar char="§"/>
            </a:pPr>
            <a:r>
              <a:rPr lang="en-US" sz="1600" b="0" i="0" u="none" strike="noStrike" baseline="0" dirty="0">
                <a:latin typeface="ArialMT"/>
              </a:rPr>
              <a:t>Set up a directory for Informix installation </a:t>
            </a:r>
          </a:p>
          <a:p>
            <a:pPr marL="0" indent="0">
              <a:buNone/>
            </a:pPr>
            <a:r>
              <a:rPr lang="en-IN" sz="1600" b="0" i="0" u="none" strike="noStrike" baseline="0" dirty="0">
                <a:latin typeface="ArialMT"/>
              </a:rPr>
              <a:t>        – Owned by Informix </a:t>
            </a:r>
          </a:p>
          <a:p>
            <a:pPr marL="0" indent="0">
              <a:buNone/>
            </a:pPr>
            <a:r>
              <a:rPr lang="en-IN" sz="1600" b="1" i="0" u="none" strike="noStrike" baseline="0" dirty="0">
                <a:latin typeface="ArialMT"/>
              </a:rPr>
              <a:t>Recommended:</a:t>
            </a:r>
          </a:p>
          <a:p>
            <a:r>
              <a:rPr lang="en-IN" sz="1600" b="0" i="0" u="none" strike="noStrike" baseline="0" dirty="0">
                <a:latin typeface="ArialMT"/>
              </a:rPr>
              <a:t>/opt/IBM/</a:t>
            </a:r>
            <a:r>
              <a:rPr lang="en-IN" sz="1600" b="0" i="0" u="none" strike="noStrike" baseline="0" dirty="0" err="1">
                <a:latin typeface="ArialMT"/>
              </a:rPr>
              <a:t>informix</a:t>
            </a:r>
            <a:r>
              <a:rPr lang="en-IN" sz="1600" b="0" i="0" u="none" strike="noStrike" baseline="0" dirty="0">
                <a:latin typeface="ArialMT"/>
              </a:rPr>
              <a:t>_</a:t>
            </a:r>
            <a:r>
              <a:rPr lang="en-IN" sz="1600" b="0" i="1" u="none" strike="noStrike" baseline="0" dirty="0">
                <a:latin typeface="Helvetica-Oblique"/>
              </a:rPr>
              <a:t>&lt;version&gt;</a:t>
            </a:r>
          </a:p>
          <a:p>
            <a:pPr marL="0" indent="0">
              <a:buNone/>
            </a:pPr>
            <a:r>
              <a:rPr lang="en-IN" sz="1600" b="0" i="0" u="none" strike="noStrike" baseline="0" dirty="0">
                <a:latin typeface="ArialMT"/>
              </a:rPr>
              <a:t>	e.g.: /opt/IBM/informix_</a:t>
            </a:r>
            <a:r>
              <a:rPr lang="en-IN" sz="1600" b="1" i="0" u="none" strike="noStrike" baseline="0" dirty="0">
                <a:latin typeface="Helvetica-Bold"/>
              </a:rPr>
              <a:t>12.40FC10 </a:t>
            </a:r>
            <a:r>
              <a:rPr lang="en-IN" sz="1600" b="0" i="1" u="none" strike="noStrike" baseline="0" dirty="0">
                <a:latin typeface="Helvetica-Oblique"/>
              </a:rPr>
              <a:t>(full version #)</a:t>
            </a:r>
          </a:p>
          <a:p>
            <a:r>
              <a:rPr lang="en-IN" sz="1600" b="0" i="0" u="none" strike="noStrike" baseline="0" dirty="0">
                <a:latin typeface="ArialMT"/>
              </a:rPr>
              <a:t> Set running directory</a:t>
            </a:r>
          </a:p>
          <a:p>
            <a:pPr marL="0" indent="0">
              <a:buNone/>
            </a:pPr>
            <a:r>
              <a:rPr lang="nl-NL" sz="1600" b="1" i="0" u="none" strike="noStrike" baseline="0" dirty="0">
                <a:latin typeface="CourierNewPS-BoldMT"/>
              </a:rPr>
              <a:t>	ln -s /opt/IBM/informix_</a:t>
            </a:r>
            <a:r>
              <a:rPr lang="en-IN" sz="1600" b="1" i="0" u="none" strike="noStrike" baseline="0" dirty="0">
                <a:latin typeface="Helvetica-Bold"/>
              </a:rPr>
              <a:t>12.40FC10</a:t>
            </a:r>
            <a:r>
              <a:rPr lang="en-IN" sz="1600" b="1" i="0" u="none" strike="noStrike" baseline="0" dirty="0">
                <a:latin typeface="CourierNewPS-BoldMT"/>
              </a:rPr>
              <a:t>	/opt/IBM/</a:t>
            </a:r>
            <a:r>
              <a:rPr lang="en-IN" sz="1600" b="1" i="0" u="none" strike="noStrike" baseline="0" dirty="0" err="1">
                <a:latin typeface="CourierNewPS-BoldMT"/>
              </a:rPr>
              <a:t>informix</a:t>
            </a:r>
            <a:endParaRPr lang="en-IN" sz="1600" b="1" i="0" u="none" strike="noStrike" baseline="0" dirty="0">
              <a:latin typeface="CourierNewPS-BoldMT"/>
            </a:endParaRPr>
          </a:p>
          <a:p>
            <a:pPr marL="0" indent="0">
              <a:buNone/>
            </a:pPr>
            <a:endParaRPr lang="en-IN" sz="1400" b="1" i="0" u="none" strike="noStrike" baseline="0" dirty="0">
              <a:latin typeface="CourierNewPS-BoldMT"/>
            </a:endParaRPr>
          </a:p>
          <a:p>
            <a:pPr marL="0" indent="0">
              <a:buNone/>
            </a:pPr>
            <a:r>
              <a:rPr lang="en-US" sz="1050" b="1" i="0" dirty="0">
                <a:solidFill>
                  <a:srgbClr val="161616"/>
                </a:solidFill>
                <a:effectLst/>
                <a:latin typeface="IBM Plex Sans" panose="020B0503050203000203" pitchFamily="34" charset="0"/>
              </a:rPr>
              <a:t>Important:</a:t>
            </a:r>
            <a:r>
              <a:rPr lang="en-US" sz="1050" b="0" i="0" dirty="0">
                <a:solidFill>
                  <a:srgbClr val="161616"/>
                </a:solidFill>
                <a:effectLst/>
                <a:latin typeface="IBM Plex Sans" panose="020B0503050203000203" pitchFamily="34" charset="0"/>
              </a:rPr>
              <a:t> The database server will not start unless the installation directory is secure.</a:t>
            </a:r>
            <a:endParaRPr lang="en-IN" sz="1400" dirty="0"/>
          </a:p>
        </p:txBody>
      </p:sp>
      <p:sp>
        <p:nvSpPr>
          <p:cNvPr id="40" name="Rectangle 2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Rectangle 3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04453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0799713-1450-4BFC-A8A6-BFFF0F3CEC1F}"/>
              </a:ext>
            </a:extLst>
          </p:cNvPr>
          <p:cNvSpPr>
            <a:spLocks noGrp="1"/>
          </p:cNvSpPr>
          <p:nvPr>
            <p:ph type="title"/>
          </p:nvPr>
        </p:nvSpPr>
        <p:spPr>
          <a:xfrm>
            <a:off x="777240" y="731519"/>
            <a:ext cx="2845191" cy="3237579"/>
          </a:xfrm>
        </p:spPr>
        <p:txBody>
          <a:bodyPr>
            <a:normAutofit/>
          </a:bodyPr>
          <a:lstStyle/>
          <a:p>
            <a:r>
              <a:rPr lang="en-IN" sz="3800" b="0" i="0">
                <a:solidFill>
                  <a:srgbClr val="FFFFFF"/>
                </a:solidFill>
                <a:effectLst/>
                <a:latin typeface="IBM Plex Sans" panose="020B0503050203000203" pitchFamily="34" charset="0"/>
              </a:rPr>
              <a:t>Preparing for installation</a:t>
            </a:r>
            <a:endParaRPr lang="en-IN" sz="3800">
              <a:solidFill>
                <a:srgbClr val="FFFFFF"/>
              </a:solidFill>
            </a:endParaRPr>
          </a:p>
        </p:txBody>
      </p:sp>
      <p:sp>
        <p:nvSpPr>
          <p:cNvPr id="11"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A7F050F-7230-4473-A852-7AC220DB3154}"/>
              </a:ext>
            </a:extLst>
          </p:cNvPr>
          <p:cNvGraphicFramePr>
            <a:graphicFrameLocks noGrp="1"/>
          </p:cNvGraphicFramePr>
          <p:nvPr>
            <p:ph idx="1"/>
            <p:extLst>
              <p:ext uri="{D42A27DB-BD31-4B8C-83A1-F6EECF244321}">
                <p14:modId xmlns:p14="http://schemas.microsoft.com/office/powerpoint/2010/main" val="3409526216"/>
              </p:ext>
            </p:extLst>
          </p:nvPr>
        </p:nvGraphicFramePr>
        <p:xfrm>
          <a:off x="4379913" y="687388"/>
          <a:ext cx="7037387" cy="547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916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7BC1A6-7ADF-423A-9616-F83514518851}"/>
              </a:ext>
            </a:extLst>
          </p:cNvPr>
          <p:cNvSpPr>
            <a:spLocks noGrp="1"/>
          </p:cNvSpPr>
          <p:nvPr>
            <p:ph type="title"/>
          </p:nvPr>
        </p:nvSpPr>
        <p:spPr>
          <a:xfrm>
            <a:off x="1383564" y="348865"/>
            <a:ext cx="9718111" cy="1576446"/>
          </a:xfrm>
        </p:spPr>
        <p:txBody>
          <a:bodyPr anchor="ctr">
            <a:normAutofit/>
          </a:bodyPr>
          <a:lstStyle/>
          <a:p>
            <a:pPr marL="342900" lvl="0" indent="-342900">
              <a:spcAft>
                <a:spcPts val="1000"/>
              </a:spcAft>
            </a:pPr>
            <a: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Installation types</a:t>
            </a:r>
            <a:endParaRPr lang="en-IN"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EF77139B-08FF-4CA6-AFF4-0AD714882F8C}"/>
              </a:ext>
            </a:extLst>
          </p:cNvPr>
          <p:cNvGraphicFramePr>
            <a:graphicFrameLocks noGrp="1"/>
          </p:cNvGraphicFramePr>
          <p:nvPr>
            <p:ph idx="1"/>
            <p:extLst>
              <p:ext uri="{D42A27DB-BD31-4B8C-83A1-F6EECF244321}">
                <p14:modId xmlns:p14="http://schemas.microsoft.com/office/powerpoint/2010/main" val="122005570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6487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67918C9B13494FADF77A9E9DF04DBE" ma:contentTypeVersion="11" ma:contentTypeDescription="Create a new document." ma:contentTypeScope="" ma:versionID="b481c2be90556e9a21e4a1f83659ccaa">
  <xsd:schema xmlns:xsd="http://www.w3.org/2001/XMLSchema" xmlns:xs="http://www.w3.org/2001/XMLSchema" xmlns:p="http://schemas.microsoft.com/office/2006/metadata/properties" xmlns:ns3="a8ff8915-39d5-42b4-a395-65c842f8b9b3" xmlns:ns4="1470198a-d9cb-4aa2-a411-4455b0b35a8e" targetNamespace="http://schemas.microsoft.com/office/2006/metadata/properties" ma:root="true" ma:fieldsID="9783c6d162d5f085c81d71115371bb79" ns3:_="" ns4:_="">
    <xsd:import namespace="a8ff8915-39d5-42b4-a395-65c842f8b9b3"/>
    <xsd:import namespace="1470198a-d9cb-4aa2-a411-4455b0b35a8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ff8915-39d5-42b4-a395-65c842f8b9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70198a-d9cb-4aa2-a411-4455b0b35a8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34B229-92AF-465F-B172-78616C4A04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ff8915-39d5-42b4-a395-65c842f8b9b3"/>
    <ds:schemaRef ds:uri="1470198a-d9cb-4aa2-a411-4455b0b35a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88B3CE-4AD5-4A0C-9F3F-16D825CB7438}">
  <ds:schemaRefs>
    <ds:schemaRef ds:uri="http://schemas.microsoft.com/sharepoint/v3/contenttype/forms"/>
  </ds:schemaRefs>
</ds:datastoreItem>
</file>

<file path=customXml/itemProps3.xml><?xml version="1.0" encoding="utf-8"?>
<ds:datastoreItem xmlns:ds="http://schemas.openxmlformats.org/officeDocument/2006/customXml" ds:itemID="{2EE5D8CD-104A-45F4-AE88-CF81FE7C62C2}">
  <ds:schemaRefs>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purl.org/dc/terms/"/>
    <ds:schemaRef ds:uri="1470198a-d9cb-4aa2-a411-4455b0b35a8e"/>
    <ds:schemaRef ds:uri="http://purl.org/dc/dcmitype/"/>
    <ds:schemaRef ds:uri="a8ff8915-39d5-42b4-a395-65c842f8b9b3"/>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923</Words>
  <Application>Microsoft Office PowerPoint</Application>
  <PresentationFormat>Widescreen</PresentationFormat>
  <Paragraphs>109</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ArialMT</vt:lpstr>
      <vt:lpstr>Calibri</vt:lpstr>
      <vt:lpstr>Calibri Light</vt:lpstr>
      <vt:lpstr>CourierNewPS-BoldMT</vt:lpstr>
      <vt:lpstr>Helvetica-Bold</vt:lpstr>
      <vt:lpstr>Helvetica-Oblique</vt:lpstr>
      <vt:lpstr>IBM Plex Sans</vt:lpstr>
      <vt:lpstr>Symbol</vt:lpstr>
      <vt:lpstr>Wingdings</vt:lpstr>
      <vt:lpstr>Office Theme</vt:lpstr>
      <vt:lpstr>Overview</vt:lpstr>
      <vt:lpstr>Where To Get Informix</vt:lpstr>
      <vt:lpstr>Installation Requirement </vt:lpstr>
      <vt:lpstr>Installation options</vt:lpstr>
      <vt:lpstr>Installation owner</vt:lpstr>
      <vt:lpstr>User and group Informix</vt:lpstr>
      <vt:lpstr>Directory to install Informix</vt:lpstr>
      <vt:lpstr>Preparing for installation</vt:lpstr>
      <vt:lpstr>Installation types</vt:lpstr>
      <vt:lpstr>Run The Installer</vt:lpstr>
      <vt:lpstr>PowerPoint Presentation</vt:lpstr>
      <vt:lpstr>GUI Mode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Silent mode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Pratap Singh, Raghvendra (Cognizant)</dc:creator>
  <cp:lastModifiedBy>Raghvendra Singh, Vodafone</cp:lastModifiedBy>
  <cp:revision>52</cp:revision>
  <dcterms:created xsi:type="dcterms:W3CDTF">2022-01-27T09:59:11Z</dcterms:created>
  <dcterms:modified xsi:type="dcterms:W3CDTF">2023-02-20T13:36:16Z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0x010100DD67918C9B13494FADF77A9E9DF04DBE</vt:lpwstr>
  </property>
  <property fmtid="{D5CDD505-2E9C-101B-9397-08002B2CF9AE}" pid="3" name="MSIP_Label_0359f705-2ba0-454b-9cfc-6ce5bcaac040_Enabled">
    <vt:lpwstr>true</vt:lpwstr>
  </property>
  <property fmtid="{D5CDD505-2E9C-101B-9397-08002B2CF9AE}" pid="4" name="MSIP_Label_0359f705-2ba0-454b-9cfc-6ce5bcaac040_SetDate">
    <vt:lpwstr>2023-02-20T13:19:12Z</vt:lpwstr>
  </property>
  <property fmtid="{D5CDD505-2E9C-101B-9397-08002B2CF9AE}" pid="5" name="MSIP_Label_0359f705-2ba0-454b-9cfc-6ce5bcaac040_Method">
    <vt:lpwstr>Standard</vt:lpwstr>
  </property>
  <property fmtid="{D5CDD505-2E9C-101B-9397-08002B2CF9AE}" pid="6" name="MSIP_Label_0359f705-2ba0-454b-9cfc-6ce5bcaac040_Name">
    <vt:lpwstr>0359f705-2ba0-454b-9cfc-6ce5bcaac040</vt:lpwstr>
  </property>
  <property fmtid="{D5CDD505-2E9C-101B-9397-08002B2CF9AE}" pid="7" name="MSIP_Label_0359f705-2ba0-454b-9cfc-6ce5bcaac040_SiteId">
    <vt:lpwstr>68283f3b-8487-4c86-adb3-a5228f18b893</vt:lpwstr>
  </property>
  <property fmtid="{D5CDD505-2E9C-101B-9397-08002B2CF9AE}" pid="8" name="MSIP_Label_0359f705-2ba0-454b-9cfc-6ce5bcaac040_ActionId">
    <vt:lpwstr>3d1a4259-0797-4ec0-8196-c802e7164c1e</vt:lpwstr>
  </property>
  <property fmtid="{D5CDD505-2E9C-101B-9397-08002B2CF9AE}" pid="9" name="MSIP_Label_0359f705-2ba0-454b-9cfc-6ce5bcaac040_ContentBits">
    <vt:lpwstr>2</vt:lpwstr>
  </property>
</Properties>
</file>