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7" r:id="rId7"/>
    <p:sldId id="260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B45169-15AB-4913-9223-E71C8C070A81}">
          <p14:sldIdLst>
            <p14:sldId id="256"/>
            <p14:sldId id="259"/>
            <p14:sldId id="277"/>
            <p14:sldId id="260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Untitled Section" id="{D63AA7CF-DA81-40F5-BAC9-F14EB7804689}">
          <p14:sldIdLst>
            <p14:sldId id="347"/>
            <p14:sldId id="348"/>
            <p14:sldId id="349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vendra Singh, Vodafone" userId="fff4c2de-8ece-4c3b-b5ab-e50ccb8f3a6f" providerId="ADAL" clId="{3ADC66F0-FED9-4C1D-82B9-CD8A04E45370}"/>
    <pc:docChg chg="modSld">
      <pc:chgData name="Raghvendra Singh, Vodafone" userId="fff4c2de-8ece-4c3b-b5ab-e50ccb8f3a6f" providerId="ADAL" clId="{3ADC66F0-FED9-4C1D-82B9-CD8A04E45370}" dt="2023-03-10T14:15:34.735" v="8" actId="20577"/>
      <pc:docMkLst>
        <pc:docMk/>
      </pc:docMkLst>
      <pc:sldChg chg="modSp">
        <pc:chgData name="Raghvendra Singh, Vodafone" userId="fff4c2de-8ece-4c3b-b5ab-e50ccb8f3a6f" providerId="ADAL" clId="{3ADC66F0-FED9-4C1D-82B9-CD8A04E45370}" dt="2023-03-10T14:15:34.735" v="8" actId="20577"/>
        <pc:sldMkLst>
          <pc:docMk/>
          <pc:sldMk cId="2822309384" sldId="315"/>
        </pc:sldMkLst>
        <pc:graphicFrameChg chg="mod">
          <ac:chgData name="Raghvendra Singh, Vodafone" userId="fff4c2de-8ece-4c3b-b5ab-e50ccb8f3a6f" providerId="ADAL" clId="{3ADC66F0-FED9-4C1D-82B9-CD8A04E45370}" dt="2023-03-10T14:15:34.735" v="8" actId="20577"/>
          <ac:graphicFrameMkLst>
            <pc:docMk/>
            <pc:sldMk cId="2822309384" sldId="315"/>
            <ac:graphicFrameMk id="5" creationId="{968471EF-DA37-4C76-B7CE-DBB88C4D815D}"/>
          </ac:graphicFrameMkLst>
        </pc:graphicFrameChg>
      </pc:sldChg>
    </pc:docChg>
  </pc:docChgLst>
  <pc:docChgLst>
    <pc:chgData name="Sulochana Vemula, Vodafone" userId="a50851cf-0338-44cf-aa81-7570fce76e4e" providerId="ADAL" clId="{6F57E416-6B2A-4C92-81EC-1CEFD8007800}"/>
    <pc:docChg chg="modSld">
      <pc:chgData name="Sulochana Vemula, Vodafone" userId="a50851cf-0338-44cf-aa81-7570fce76e4e" providerId="ADAL" clId="{6F57E416-6B2A-4C92-81EC-1CEFD8007800}" dt="2023-03-13T07:48:09.301" v="14" actId="20577"/>
      <pc:docMkLst>
        <pc:docMk/>
      </pc:docMkLst>
      <pc:sldChg chg="modSp">
        <pc:chgData name="Sulochana Vemula, Vodafone" userId="a50851cf-0338-44cf-aa81-7570fce76e4e" providerId="ADAL" clId="{6F57E416-6B2A-4C92-81EC-1CEFD8007800}" dt="2023-03-13T07:48:09.301" v="14" actId="20577"/>
        <pc:sldMkLst>
          <pc:docMk/>
          <pc:sldMk cId="2277707822" sldId="314"/>
        </pc:sldMkLst>
        <pc:graphicFrameChg chg="mod">
          <ac:chgData name="Sulochana Vemula, Vodafone" userId="a50851cf-0338-44cf-aa81-7570fce76e4e" providerId="ADAL" clId="{6F57E416-6B2A-4C92-81EC-1CEFD8007800}" dt="2023-03-13T07:48:09.301" v="14" actId="20577"/>
          <ac:graphicFrameMkLst>
            <pc:docMk/>
            <pc:sldMk cId="2277707822" sldId="314"/>
            <ac:graphicFrameMk id="5" creationId="{4599928A-1F7E-477D-9CA1-21398703201E}"/>
          </ac:graphicFrameMkLst>
        </pc:graphicFrameChg>
      </pc:sldChg>
    </pc:docChg>
  </pc:docChgLst>
  <pc:docChgLst>
    <pc:chgData name="Sulochana Vemula, Vodafone" userId="a50851cf-0338-44cf-aa81-7570fce76e4e" providerId="ADAL" clId="{53524400-3F26-4A61-9396-082D702A2273}"/>
    <pc:docChg chg="modSld">
      <pc:chgData name="Sulochana Vemula, Vodafone" userId="a50851cf-0338-44cf-aa81-7570fce76e4e" providerId="ADAL" clId="{53524400-3F26-4A61-9396-082D702A2273}" dt="2023-05-24T07:36:53.999" v="29" actId="20577"/>
      <pc:docMkLst>
        <pc:docMk/>
      </pc:docMkLst>
      <pc:sldChg chg="modSp mod">
        <pc:chgData name="Sulochana Vemula, Vodafone" userId="a50851cf-0338-44cf-aa81-7570fce76e4e" providerId="ADAL" clId="{53524400-3F26-4A61-9396-082D702A2273}" dt="2023-05-24T07:36:53.999" v="29" actId="20577"/>
        <pc:sldMkLst>
          <pc:docMk/>
          <pc:sldMk cId="2386536368" sldId="350"/>
        </pc:sldMkLst>
        <pc:graphicFrameChg chg="modGraphic">
          <ac:chgData name="Sulochana Vemula, Vodafone" userId="a50851cf-0338-44cf-aa81-7570fce76e4e" providerId="ADAL" clId="{53524400-3F26-4A61-9396-082D702A2273}" dt="2023-05-24T07:36:53.999" v="29" actId="20577"/>
          <ac:graphicFrameMkLst>
            <pc:docMk/>
            <pc:sldMk cId="2386536368" sldId="350"/>
            <ac:graphicFrameMk id="4" creationId="{558E04E5-E653-4BF3-A3D6-10679C78250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E4096-FEE1-40AE-BC14-F8D086F0E1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8023F8-271E-44F6-A021-5CA7EE5A2D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Off-Line Mode (does not show in header)</a:t>
          </a:r>
        </a:p>
      </dgm:t>
    </dgm:pt>
    <dgm:pt modelId="{D3EB1084-99B9-4B7F-93C4-2804F3076B57}" type="parTrans" cxnId="{FC028249-5289-499E-945D-CF87F5A2EB4E}">
      <dgm:prSet/>
      <dgm:spPr/>
      <dgm:t>
        <a:bodyPr/>
        <a:lstStyle/>
        <a:p>
          <a:endParaRPr lang="en-US"/>
        </a:p>
      </dgm:t>
    </dgm:pt>
    <dgm:pt modelId="{AAC0E05C-68C7-47A1-8A97-8A2B5E642C44}" type="sibTrans" cxnId="{FC028249-5289-499E-945D-CF87F5A2EB4E}">
      <dgm:prSet/>
      <dgm:spPr/>
      <dgm:t>
        <a:bodyPr/>
        <a:lstStyle/>
        <a:p>
          <a:endParaRPr lang="en-US"/>
        </a:p>
      </dgm:t>
    </dgm:pt>
    <dgm:pt modelId="{48F76017-3762-4C01-8359-ED359FD1DB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Quiescent Mode (Admin Mode)</a:t>
          </a:r>
        </a:p>
      </dgm:t>
    </dgm:pt>
    <dgm:pt modelId="{80D9703A-C85E-4FF9-8941-4E4D9F1A1574}" type="parTrans" cxnId="{76B44F48-CED8-4CE7-A43D-E03E6404D2BE}">
      <dgm:prSet/>
      <dgm:spPr/>
      <dgm:t>
        <a:bodyPr/>
        <a:lstStyle/>
        <a:p>
          <a:endParaRPr lang="en-US"/>
        </a:p>
      </dgm:t>
    </dgm:pt>
    <dgm:pt modelId="{C70F90FA-CCD8-48B3-9489-16121994AB56}" type="sibTrans" cxnId="{76B44F48-CED8-4CE7-A43D-E03E6404D2BE}">
      <dgm:prSet/>
      <dgm:spPr/>
      <dgm:t>
        <a:bodyPr/>
        <a:lstStyle/>
        <a:p>
          <a:endParaRPr lang="en-US"/>
        </a:p>
      </dgm:t>
    </dgm:pt>
    <dgm:pt modelId="{BC07FBBC-BF87-4694-A4F6-9B0E9B4784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On-Line Mode</a:t>
          </a:r>
        </a:p>
      </dgm:t>
    </dgm:pt>
    <dgm:pt modelId="{07DC23D2-D5A2-4BE4-9937-E12586A2EB83}" type="parTrans" cxnId="{B7C8F0B4-8D71-44CE-8DF6-3866DDD86EC8}">
      <dgm:prSet/>
      <dgm:spPr/>
      <dgm:t>
        <a:bodyPr/>
        <a:lstStyle/>
        <a:p>
          <a:endParaRPr lang="en-US"/>
        </a:p>
      </dgm:t>
    </dgm:pt>
    <dgm:pt modelId="{D4739AD5-1A3A-4824-B2C6-A450CF77252C}" type="sibTrans" cxnId="{B7C8F0B4-8D71-44CE-8DF6-3866DDD86EC8}">
      <dgm:prSet/>
      <dgm:spPr/>
      <dgm:t>
        <a:bodyPr/>
        <a:lstStyle/>
        <a:p>
          <a:endParaRPr lang="en-US"/>
        </a:p>
      </dgm:t>
    </dgm:pt>
    <dgm:pt modelId="{4AA854BF-FB54-4359-9738-ECB4B2C0AD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Read-Only Mode (DR Only)</a:t>
          </a:r>
        </a:p>
      </dgm:t>
    </dgm:pt>
    <dgm:pt modelId="{F4B6D9F0-C067-496E-B32C-716790C3F0F3}" type="parTrans" cxnId="{0C03EC1A-66C8-4546-8436-5E764EB55919}">
      <dgm:prSet/>
      <dgm:spPr/>
      <dgm:t>
        <a:bodyPr/>
        <a:lstStyle/>
        <a:p>
          <a:endParaRPr lang="en-US"/>
        </a:p>
      </dgm:t>
    </dgm:pt>
    <dgm:pt modelId="{EEEF7F60-F4D7-4B4E-992F-23FB586DB235}" type="sibTrans" cxnId="{0C03EC1A-66C8-4546-8436-5E764EB55919}">
      <dgm:prSet/>
      <dgm:spPr/>
      <dgm:t>
        <a:bodyPr/>
        <a:lstStyle/>
        <a:p>
          <a:endParaRPr lang="en-US"/>
        </a:p>
      </dgm:t>
    </dgm:pt>
    <dgm:pt modelId="{58AA2245-3AB3-4F0B-A31D-BAC1617091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Recovery Mode</a:t>
          </a:r>
        </a:p>
      </dgm:t>
    </dgm:pt>
    <dgm:pt modelId="{65320D9D-693D-4D07-B5DA-896D50AA6659}" type="parTrans" cxnId="{E148F3FF-06C8-408E-9896-54B099AF216D}">
      <dgm:prSet/>
      <dgm:spPr/>
      <dgm:t>
        <a:bodyPr/>
        <a:lstStyle/>
        <a:p>
          <a:endParaRPr lang="en-US"/>
        </a:p>
      </dgm:t>
    </dgm:pt>
    <dgm:pt modelId="{E0258FD7-37EF-45E1-873B-0AB5F99A02AC}" type="sibTrans" cxnId="{E148F3FF-06C8-408E-9896-54B099AF216D}">
      <dgm:prSet/>
      <dgm:spPr/>
      <dgm:t>
        <a:bodyPr/>
        <a:lstStyle/>
        <a:p>
          <a:endParaRPr lang="en-US"/>
        </a:p>
      </dgm:t>
    </dgm:pt>
    <dgm:pt modelId="{3BFC2A46-FDD2-4ED8-9D5E-4C9F4F42BB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Shutdown Mode</a:t>
          </a:r>
        </a:p>
      </dgm:t>
    </dgm:pt>
    <dgm:pt modelId="{904F366A-2CD3-4E5F-A406-34C7D95BD14F}" type="parTrans" cxnId="{0E0A22F4-ABBA-49DE-AC48-F80518E9AF37}">
      <dgm:prSet/>
      <dgm:spPr/>
      <dgm:t>
        <a:bodyPr/>
        <a:lstStyle/>
        <a:p>
          <a:endParaRPr lang="en-US"/>
        </a:p>
      </dgm:t>
    </dgm:pt>
    <dgm:pt modelId="{B046EC03-9223-4C73-9A67-7FDC74C85481}" type="sibTrans" cxnId="{0E0A22F4-ABBA-49DE-AC48-F80518E9AF37}">
      <dgm:prSet/>
      <dgm:spPr/>
      <dgm:t>
        <a:bodyPr/>
        <a:lstStyle/>
        <a:p>
          <a:endParaRPr lang="en-US"/>
        </a:p>
      </dgm:t>
    </dgm:pt>
    <dgm:pt modelId="{294C2256-1546-44DF-8F77-844BACC3ACF9}" type="pres">
      <dgm:prSet presAssocID="{BE6E4096-FEE1-40AE-BC14-F8D086F0E1A0}" presName="root" presStyleCnt="0">
        <dgm:presLayoutVars>
          <dgm:dir/>
          <dgm:resizeHandles val="exact"/>
        </dgm:presLayoutVars>
      </dgm:prSet>
      <dgm:spPr/>
    </dgm:pt>
    <dgm:pt modelId="{4F0ABDD0-65D3-45E0-AA80-6719F7899DC4}" type="pres">
      <dgm:prSet presAssocID="{408023F8-271E-44F6-A021-5CA7EE5A2D49}" presName="compNode" presStyleCnt="0"/>
      <dgm:spPr/>
    </dgm:pt>
    <dgm:pt modelId="{5AC9BB92-6D68-4835-8376-F71B1218A2C1}" type="pres">
      <dgm:prSet presAssocID="{408023F8-271E-44F6-A021-5CA7EE5A2D49}" presName="iconBgRect" presStyleLbl="bgShp" presStyleIdx="0" presStyleCnt="6"/>
      <dgm:spPr/>
    </dgm:pt>
    <dgm:pt modelId="{A499A20A-2AA8-4FC9-B94A-DEE376BAF23C}" type="pres">
      <dgm:prSet presAssocID="{408023F8-271E-44F6-A021-5CA7EE5A2D4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33C5223-446F-4D03-92A6-4BF2B37A3902}" type="pres">
      <dgm:prSet presAssocID="{408023F8-271E-44F6-A021-5CA7EE5A2D49}" presName="spaceRect" presStyleCnt="0"/>
      <dgm:spPr/>
    </dgm:pt>
    <dgm:pt modelId="{2CEFFA89-215C-47F2-B176-DEF3C35F2311}" type="pres">
      <dgm:prSet presAssocID="{408023F8-271E-44F6-A021-5CA7EE5A2D49}" presName="textRect" presStyleLbl="revTx" presStyleIdx="0" presStyleCnt="6">
        <dgm:presLayoutVars>
          <dgm:chMax val="1"/>
          <dgm:chPref val="1"/>
        </dgm:presLayoutVars>
      </dgm:prSet>
      <dgm:spPr/>
    </dgm:pt>
    <dgm:pt modelId="{6757ED2B-DCAD-493E-9981-5011BDBC0F3A}" type="pres">
      <dgm:prSet presAssocID="{AAC0E05C-68C7-47A1-8A97-8A2B5E642C44}" presName="sibTrans" presStyleCnt="0"/>
      <dgm:spPr/>
    </dgm:pt>
    <dgm:pt modelId="{9EC8B05D-6F23-43B3-BFBC-4B7A94DD7E8E}" type="pres">
      <dgm:prSet presAssocID="{48F76017-3762-4C01-8359-ED359FD1DBC1}" presName="compNode" presStyleCnt="0"/>
      <dgm:spPr/>
    </dgm:pt>
    <dgm:pt modelId="{C330A6D1-0639-49D7-93B7-2450C65294EA}" type="pres">
      <dgm:prSet presAssocID="{48F76017-3762-4C01-8359-ED359FD1DBC1}" presName="iconBgRect" presStyleLbl="bgShp" presStyleIdx="1" presStyleCnt="6"/>
      <dgm:spPr/>
    </dgm:pt>
    <dgm:pt modelId="{CE20F961-98C4-40EE-9B4B-4DC6BE60CA98}" type="pres">
      <dgm:prSet presAssocID="{48F76017-3762-4C01-8359-ED359FD1DB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869350D-6D7C-4B90-95D1-096C3DEBBA37}" type="pres">
      <dgm:prSet presAssocID="{48F76017-3762-4C01-8359-ED359FD1DBC1}" presName="spaceRect" presStyleCnt="0"/>
      <dgm:spPr/>
    </dgm:pt>
    <dgm:pt modelId="{36D8CAEF-F6CD-4696-946B-20D129DF959C}" type="pres">
      <dgm:prSet presAssocID="{48F76017-3762-4C01-8359-ED359FD1DBC1}" presName="textRect" presStyleLbl="revTx" presStyleIdx="1" presStyleCnt="6">
        <dgm:presLayoutVars>
          <dgm:chMax val="1"/>
          <dgm:chPref val="1"/>
        </dgm:presLayoutVars>
      </dgm:prSet>
      <dgm:spPr/>
    </dgm:pt>
    <dgm:pt modelId="{FC4B71E4-510A-4BEA-8A5A-E75483465F51}" type="pres">
      <dgm:prSet presAssocID="{C70F90FA-CCD8-48B3-9489-16121994AB56}" presName="sibTrans" presStyleCnt="0"/>
      <dgm:spPr/>
    </dgm:pt>
    <dgm:pt modelId="{A89780ED-57B2-4FDB-80F0-75D22011AA4E}" type="pres">
      <dgm:prSet presAssocID="{BC07FBBC-BF87-4694-A4F6-9B0E9B478432}" presName="compNode" presStyleCnt="0"/>
      <dgm:spPr/>
    </dgm:pt>
    <dgm:pt modelId="{4FA0A2B7-D5C5-44E3-B02A-1AE3AF7A1EFD}" type="pres">
      <dgm:prSet presAssocID="{BC07FBBC-BF87-4694-A4F6-9B0E9B478432}" presName="iconBgRect" presStyleLbl="bgShp" presStyleIdx="2" presStyleCnt="6"/>
      <dgm:spPr/>
    </dgm:pt>
    <dgm:pt modelId="{9E860C56-EB3D-43AE-B56A-CB531C317353}" type="pres">
      <dgm:prSet presAssocID="{BC07FBBC-BF87-4694-A4F6-9B0E9B4784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6382FFF-A460-4138-9BCE-528F0C8DBBEF}" type="pres">
      <dgm:prSet presAssocID="{BC07FBBC-BF87-4694-A4F6-9B0E9B478432}" presName="spaceRect" presStyleCnt="0"/>
      <dgm:spPr/>
    </dgm:pt>
    <dgm:pt modelId="{0395B657-460C-4451-B4A7-617A16075625}" type="pres">
      <dgm:prSet presAssocID="{BC07FBBC-BF87-4694-A4F6-9B0E9B478432}" presName="textRect" presStyleLbl="revTx" presStyleIdx="2" presStyleCnt="6">
        <dgm:presLayoutVars>
          <dgm:chMax val="1"/>
          <dgm:chPref val="1"/>
        </dgm:presLayoutVars>
      </dgm:prSet>
      <dgm:spPr/>
    </dgm:pt>
    <dgm:pt modelId="{CB350E3D-B26F-412A-A49E-825743083CCD}" type="pres">
      <dgm:prSet presAssocID="{D4739AD5-1A3A-4824-B2C6-A450CF77252C}" presName="sibTrans" presStyleCnt="0"/>
      <dgm:spPr/>
    </dgm:pt>
    <dgm:pt modelId="{93E124C5-91A0-4460-B1B2-693E01657F84}" type="pres">
      <dgm:prSet presAssocID="{4AA854BF-FB54-4359-9738-ECB4B2C0ADE9}" presName="compNode" presStyleCnt="0"/>
      <dgm:spPr/>
    </dgm:pt>
    <dgm:pt modelId="{E0D171CE-8BE7-478C-8788-EBCD63ACA345}" type="pres">
      <dgm:prSet presAssocID="{4AA854BF-FB54-4359-9738-ECB4B2C0ADE9}" presName="iconBgRect" presStyleLbl="bgShp" presStyleIdx="3" presStyleCnt="6"/>
      <dgm:spPr/>
    </dgm:pt>
    <dgm:pt modelId="{7338DB8A-643F-4DE1-A473-CB687D28B77D}" type="pres">
      <dgm:prSet presAssocID="{4AA854BF-FB54-4359-9738-ECB4B2C0ADE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F76891A-E535-4632-86A6-0D1A38919F1A}" type="pres">
      <dgm:prSet presAssocID="{4AA854BF-FB54-4359-9738-ECB4B2C0ADE9}" presName="spaceRect" presStyleCnt="0"/>
      <dgm:spPr/>
    </dgm:pt>
    <dgm:pt modelId="{85FA7B92-29E2-41AE-B5D8-04FC6DE6A49B}" type="pres">
      <dgm:prSet presAssocID="{4AA854BF-FB54-4359-9738-ECB4B2C0ADE9}" presName="textRect" presStyleLbl="revTx" presStyleIdx="3" presStyleCnt="6">
        <dgm:presLayoutVars>
          <dgm:chMax val="1"/>
          <dgm:chPref val="1"/>
        </dgm:presLayoutVars>
      </dgm:prSet>
      <dgm:spPr/>
    </dgm:pt>
    <dgm:pt modelId="{8AB66281-2F73-44D4-B033-65F7902A8301}" type="pres">
      <dgm:prSet presAssocID="{EEEF7F60-F4D7-4B4E-992F-23FB586DB235}" presName="sibTrans" presStyleCnt="0"/>
      <dgm:spPr/>
    </dgm:pt>
    <dgm:pt modelId="{B20C6ED2-00AF-45C3-BB67-AC3CAEFCC06E}" type="pres">
      <dgm:prSet presAssocID="{58AA2245-3AB3-4F0B-A31D-BAC1617091EF}" presName="compNode" presStyleCnt="0"/>
      <dgm:spPr/>
    </dgm:pt>
    <dgm:pt modelId="{E38BB062-FC00-45E7-A782-B1BFE5245FF5}" type="pres">
      <dgm:prSet presAssocID="{58AA2245-3AB3-4F0B-A31D-BAC1617091EF}" presName="iconBgRect" presStyleLbl="bgShp" presStyleIdx="4" presStyleCnt="6"/>
      <dgm:spPr/>
    </dgm:pt>
    <dgm:pt modelId="{7459CC59-101C-43C5-8CC8-4A6F81F7DC1D}" type="pres">
      <dgm:prSet presAssocID="{58AA2245-3AB3-4F0B-A31D-BAC1617091E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80D2B6-FD74-460F-816C-A76E3DB3B7B7}" type="pres">
      <dgm:prSet presAssocID="{58AA2245-3AB3-4F0B-A31D-BAC1617091EF}" presName="spaceRect" presStyleCnt="0"/>
      <dgm:spPr/>
    </dgm:pt>
    <dgm:pt modelId="{CD65D190-A948-4ED6-9A90-2E0EBE3E40AD}" type="pres">
      <dgm:prSet presAssocID="{58AA2245-3AB3-4F0B-A31D-BAC1617091EF}" presName="textRect" presStyleLbl="revTx" presStyleIdx="4" presStyleCnt="6">
        <dgm:presLayoutVars>
          <dgm:chMax val="1"/>
          <dgm:chPref val="1"/>
        </dgm:presLayoutVars>
      </dgm:prSet>
      <dgm:spPr/>
    </dgm:pt>
    <dgm:pt modelId="{66DF0573-B2D7-4580-95C1-D16DC6F0DEBD}" type="pres">
      <dgm:prSet presAssocID="{E0258FD7-37EF-45E1-873B-0AB5F99A02AC}" presName="sibTrans" presStyleCnt="0"/>
      <dgm:spPr/>
    </dgm:pt>
    <dgm:pt modelId="{9FA7EB1C-6659-4B29-B422-0EB4C9636513}" type="pres">
      <dgm:prSet presAssocID="{3BFC2A46-FDD2-4ED8-9D5E-4C9F4F42BB3E}" presName="compNode" presStyleCnt="0"/>
      <dgm:spPr/>
    </dgm:pt>
    <dgm:pt modelId="{8CEDA243-8CB4-4D55-A34E-BB92C6A9E886}" type="pres">
      <dgm:prSet presAssocID="{3BFC2A46-FDD2-4ED8-9D5E-4C9F4F42BB3E}" presName="iconBgRect" presStyleLbl="bgShp" presStyleIdx="5" presStyleCnt="6"/>
      <dgm:spPr/>
    </dgm:pt>
    <dgm:pt modelId="{96B18937-CA21-4B2D-A7A6-A33FB08A5CBF}" type="pres">
      <dgm:prSet presAssocID="{3BFC2A46-FDD2-4ED8-9D5E-4C9F4F42BB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C338A3CB-0246-42D1-A08F-37B2EBB17B0F}" type="pres">
      <dgm:prSet presAssocID="{3BFC2A46-FDD2-4ED8-9D5E-4C9F4F42BB3E}" presName="spaceRect" presStyleCnt="0"/>
      <dgm:spPr/>
    </dgm:pt>
    <dgm:pt modelId="{A9C1F95F-1BFE-4266-BCF1-6D15679166AB}" type="pres">
      <dgm:prSet presAssocID="{3BFC2A46-FDD2-4ED8-9D5E-4C9F4F42BB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6406602-A3A5-4683-B1EC-7540C123E6BE}" type="presOf" srcId="{3BFC2A46-FDD2-4ED8-9D5E-4C9F4F42BB3E}" destId="{A9C1F95F-1BFE-4266-BCF1-6D15679166AB}" srcOrd="0" destOrd="0" presId="urn:microsoft.com/office/officeart/2018/5/layout/IconCircleLabelList"/>
    <dgm:cxn modelId="{0C03EC1A-66C8-4546-8436-5E764EB55919}" srcId="{BE6E4096-FEE1-40AE-BC14-F8D086F0E1A0}" destId="{4AA854BF-FB54-4359-9738-ECB4B2C0ADE9}" srcOrd="3" destOrd="0" parTransId="{F4B6D9F0-C067-496E-B32C-716790C3F0F3}" sibTransId="{EEEF7F60-F4D7-4B4E-992F-23FB586DB235}"/>
    <dgm:cxn modelId="{76B44F48-CED8-4CE7-A43D-E03E6404D2BE}" srcId="{BE6E4096-FEE1-40AE-BC14-F8D086F0E1A0}" destId="{48F76017-3762-4C01-8359-ED359FD1DBC1}" srcOrd="1" destOrd="0" parTransId="{80D9703A-C85E-4FF9-8941-4E4D9F1A1574}" sibTransId="{C70F90FA-CCD8-48B3-9489-16121994AB56}"/>
    <dgm:cxn modelId="{FC028249-5289-499E-945D-CF87F5A2EB4E}" srcId="{BE6E4096-FEE1-40AE-BC14-F8D086F0E1A0}" destId="{408023F8-271E-44F6-A021-5CA7EE5A2D49}" srcOrd="0" destOrd="0" parTransId="{D3EB1084-99B9-4B7F-93C4-2804F3076B57}" sibTransId="{AAC0E05C-68C7-47A1-8A97-8A2B5E642C44}"/>
    <dgm:cxn modelId="{A79B5372-381F-4D54-B1F2-8C8DD2D7C846}" type="presOf" srcId="{408023F8-271E-44F6-A021-5CA7EE5A2D49}" destId="{2CEFFA89-215C-47F2-B176-DEF3C35F2311}" srcOrd="0" destOrd="0" presId="urn:microsoft.com/office/officeart/2018/5/layout/IconCircleLabelList"/>
    <dgm:cxn modelId="{CC1EF984-3D3F-42B6-9769-33CCF05D8D9C}" type="presOf" srcId="{58AA2245-3AB3-4F0B-A31D-BAC1617091EF}" destId="{CD65D190-A948-4ED6-9A90-2E0EBE3E40AD}" srcOrd="0" destOrd="0" presId="urn:microsoft.com/office/officeart/2018/5/layout/IconCircleLabelList"/>
    <dgm:cxn modelId="{6B423BB1-DBAE-4C24-B9B1-E0424C1237FB}" type="presOf" srcId="{BC07FBBC-BF87-4694-A4F6-9B0E9B478432}" destId="{0395B657-460C-4451-B4A7-617A16075625}" srcOrd="0" destOrd="0" presId="urn:microsoft.com/office/officeart/2018/5/layout/IconCircleLabelList"/>
    <dgm:cxn modelId="{B7C8F0B4-8D71-44CE-8DF6-3866DDD86EC8}" srcId="{BE6E4096-FEE1-40AE-BC14-F8D086F0E1A0}" destId="{BC07FBBC-BF87-4694-A4F6-9B0E9B478432}" srcOrd="2" destOrd="0" parTransId="{07DC23D2-D5A2-4BE4-9937-E12586A2EB83}" sibTransId="{D4739AD5-1A3A-4824-B2C6-A450CF77252C}"/>
    <dgm:cxn modelId="{971E03BF-F78A-4243-8D38-2E3BF8EA4279}" type="presOf" srcId="{4AA854BF-FB54-4359-9738-ECB4B2C0ADE9}" destId="{85FA7B92-29E2-41AE-B5D8-04FC6DE6A49B}" srcOrd="0" destOrd="0" presId="urn:microsoft.com/office/officeart/2018/5/layout/IconCircleLabelList"/>
    <dgm:cxn modelId="{B069ABD3-5BA9-40E9-9E46-788521545117}" type="presOf" srcId="{BE6E4096-FEE1-40AE-BC14-F8D086F0E1A0}" destId="{294C2256-1546-44DF-8F77-844BACC3ACF9}" srcOrd="0" destOrd="0" presId="urn:microsoft.com/office/officeart/2018/5/layout/IconCircleLabelList"/>
    <dgm:cxn modelId="{2B318BDF-2AEC-4C97-AC5F-2FE03F80B110}" type="presOf" srcId="{48F76017-3762-4C01-8359-ED359FD1DBC1}" destId="{36D8CAEF-F6CD-4696-946B-20D129DF959C}" srcOrd="0" destOrd="0" presId="urn:microsoft.com/office/officeart/2018/5/layout/IconCircleLabelList"/>
    <dgm:cxn modelId="{0E0A22F4-ABBA-49DE-AC48-F80518E9AF37}" srcId="{BE6E4096-FEE1-40AE-BC14-F8D086F0E1A0}" destId="{3BFC2A46-FDD2-4ED8-9D5E-4C9F4F42BB3E}" srcOrd="5" destOrd="0" parTransId="{904F366A-2CD3-4E5F-A406-34C7D95BD14F}" sibTransId="{B046EC03-9223-4C73-9A67-7FDC74C85481}"/>
    <dgm:cxn modelId="{E148F3FF-06C8-408E-9896-54B099AF216D}" srcId="{BE6E4096-FEE1-40AE-BC14-F8D086F0E1A0}" destId="{58AA2245-3AB3-4F0B-A31D-BAC1617091EF}" srcOrd="4" destOrd="0" parTransId="{65320D9D-693D-4D07-B5DA-896D50AA6659}" sibTransId="{E0258FD7-37EF-45E1-873B-0AB5F99A02AC}"/>
    <dgm:cxn modelId="{98049E1D-7ADE-47B6-A89D-1163D47D2F39}" type="presParOf" srcId="{294C2256-1546-44DF-8F77-844BACC3ACF9}" destId="{4F0ABDD0-65D3-45E0-AA80-6719F7899DC4}" srcOrd="0" destOrd="0" presId="urn:microsoft.com/office/officeart/2018/5/layout/IconCircleLabelList"/>
    <dgm:cxn modelId="{9B601405-0F3B-4A22-B98F-B37A42F81D15}" type="presParOf" srcId="{4F0ABDD0-65D3-45E0-AA80-6719F7899DC4}" destId="{5AC9BB92-6D68-4835-8376-F71B1218A2C1}" srcOrd="0" destOrd="0" presId="urn:microsoft.com/office/officeart/2018/5/layout/IconCircleLabelList"/>
    <dgm:cxn modelId="{32E165F9-F5DE-4F9C-BB4C-D75B00E7A418}" type="presParOf" srcId="{4F0ABDD0-65D3-45E0-AA80-6719F7899DC4}" destId="{A499A20A-2AA8-4FC9-B94A-DEE376BAF23C}" srcOrd="1" destOrd="0" presId="urn:microsoft.com/office/officeart/2018/5/layout/IconCircleLabelList"/>
    <dgm:cxn modelId="{6CB8B7DE-51B6-4A07-A9E5-FF5788A798DE}" type="presParOf" srcId="{4F0ABDD0-65D3-45E0-AA80-6719F7899DC4}" destId="{433C5223-446F-4D03-92A6-4BF2B37A3902}" srcOrd="2" destOrd="0" presId="urn:microsoft.com/office/officeart/2018/5/layout/IconCircleLabelList"/>
    <dgm:cxn modelId="{DD179EEB-2951-4725-964B-BAB075855434}" type="presParOf" srcId="{4F0ABDD0-65D3-45E0-AA80-6719F7899DC4}" destId="{2CEFFA89-215C-47F2-B176-DEF3C35F2311}" srcOrd="3" destOrd="0" presId="urn:microsoft.com/office/officeart/2018/5/layout/IconCircleLabelList"/>
    <dgm:cxn modelId="{5CC30BF4-B5F3-4852-BDFB-6E84EF9C697E}" type="presParOf" srcId="{294C2256-1546-44DF-8F77-844BACC3ACF9}" destId="{6757ED2B-DCAD-493E-9981-5011BDBC0F3A}" srcOrd="1" destOrd="0" presId="urn:microsoft.com/office/officeart/2018/5/layout/IconCircleLabelList"/>
    <dgm:cxn modelId="{2A407A3B-A3CF-40B5-878D-A842725F37D5}" type="presParOf" srcId="{294C2256-1546-44DF-8F77-844BACC3ACF9}" destId="{9EC8B05D-6F23-43B3-BFBC-4B7A94DD7E8E}" srcOrd="2" destOrd="0" presId="urn:microsoft.com/office/officeart/2018/5/layout/IconCircleLabelList"/>
    <dgm:cxn modelId="{EA5345B7-ABB3-41A8-953C-87B69A70F690}" type="presParOf" srcId="{9EC8B05D-6F23-43B3-BFBC-4B7A94DD7E8E}" destId="{C330A6D1-0639-49D7-93B7-2450C65294EA}" srcOrd="0" destOrd="0" presId="urn:microsoft.com/office/officeart/2018/5/layout/IconCircleLabelList"/>
    <dgm:cxn modelId="{5BB3B3BC-F3B4-40F0-8CB1-9CD39D09EC42}" type="presParOf" srcId="{9EC8B05D-6F23-43B3-BFBC-4B7A94DD7E8E}" destId="{CE20F961-98C4-40EE-9B4B-4DC6BE60CA98}" srcOrd="1" destOrd="0" presId="urn:microsoft.com/office/officeart/2018/5/layout/IconCircleLabelList"/>
    <dgm:cxn modelId="{6806FE4A-93E3-40E1-AD5F-B8E5270DE671}" type="presParOf" srcId="{9EC8B05D-6F23-43B3-BFBC-4B7A94DD7E8E}" destId="{D869350D-6D7C-4B90-95D1-096C3DEBBA37}" srcOrd="2" destOrd="0" presId="urn:microsoft.com/office/officeart/2018/5/layout/IconCircleLabelList"/>
    <dgm:cxn modelId="{D9ECD4F2-CA39-4AB8-917B-529AA0F55A50}" type="presParOf" srcId="{9EC8B05D-6F23-43B3-BFBC-4B7A94DD7E8E}" destId="{36D8CAEF-F6CD-4696-946B-20D129DF959C}" srcOrd="3" destOrd="0" presId="urn:microsoft.com/office/officeart/2018/5/layout/IconCircleLabelList"/>
    <dgm:cxn modelId="{C3B8BF68-FDF6-4FDD-9DBF-3FB158718CDF}" type="presParOf" srcId="{294C2256-1546-44DF-8F77-844BACC3ACF9}" destId="{FC4B71E4-510A-4BEA-8A5A-E75483465F51}" srcOrd="3" destOrd="0" presId="urn:microsoft.com/office/officeart/2018/5/layout/IconCircleLabelList"/>
    <dgm:cxn modelId="{6F9E31C4-ECBE-4DBB-B8A5-1223B01A5E03}" type="presParOf" srcId="{294C2256-1546-44DF-8F77-844BACC3ACF9}" destId="{A89780ED-57B2-4FDB-80F0-75D22011AA4E}" srcOrd="4" destOrd="0" presId="urn:microsoft.com/office/officeart/2018/5/layout/IconCircleLabelList"/>
    <dgm:cxn modelId="{9E5F9D19-812E-445D-8E65-5E9CFF69F6C2}" type="presParOf" srcId="{A89780ED-57B2-4FDB-80F0-75D22011AA4E}" destId="{4FA0A2B7-D5C5-44E3-B02A-1AE3AF7A1EFD}" srcOrd="0" destOrd="0" presId="urn:microsoft.com/office/officeart/2018/5/layout/IconCircleLabelList"/>
    <dgm:cxn modelId="{A67F1C33-84C5-49AB-8B44-EF4A2FAEA6CE}" type="presParOf" srcId="{A89780ED-57B2-4FDB-80F0-75D22011AA4E}" destId="{9E860C56-EB3D-43AE-B56A-CB531C317353}" srcOrd="1" destOrd="0" presId="urn:microsoft.com/office/officeart/2018/5/layout/IconCircleLabelList"/>
    <dgm:cxn modelId="{6A8B2BB3-AD21-421A-A1A6-F6265FD2F758}" type="presParOf" srcId="{A89780ED-57B2-4FDB-80F0-75D22011AA4E}" destId="{F6382FFF-A460-4138-9BCE-528F0C8DBBEF}" srcOrd="2" destOrd="0" presId="urn:microsoft.com/office/officeart/2018/5/layout/IconCircleLabelList"/>
    <dgm:cxn modelId="{7BA99817-FD74-4F8D-AB27-E43D5FDC7980}" type="presParOf" srcId="{A89780ED-57B2-4FDB-80F0-75D22011AA4E}" destId="{0395B657-460C-4451-B4A7-617A16075625}" srcOrd="3" destOrd="0" presId="urn:microsoft.com/office/officeart/2018/5/layout/IconCircleLabelList"/>
    <dgm:cxn modelId="{6F997E0A-EB2F-47C0-9875-0C7AD9207D7C}" type="presParOf" srcId="{294C2256-1546-44DF-8F77-844BACC3ACF9}" destId="{CB350E3D-B26F-412A-A49E-825743083CCD}" srcOrd="5" destOrd="0" presId="urn:microsoft.com/office/officeart/2018/5/layout/IconCircleLabelList"/>
    <dgm:cxn modelId="{12FE8EF7-AA3C-4F8C-AA15-69A099F57C4B}" type="presParOf" srcId="{294C2256-1546-44DF-8F77-844BACC3ACF9}" destId="{93E124C5-91A0-4460-B1B2-693E01657F84}" srcOrd="6" destOrd="0" presId="urn:microsoft.com/office/officeart/2018/5/layout/IconCircleLabelList"/>
    <dgm:cxn modelId="{A4C2DE02-BEBC-4CB7-A325-4A3E093F8BC2}" type="presParOf" srcId="{93E124C5-91A0-4460-B1B2-693E01657F84}" destId="{E0D171CE-8BE7-478C-8788-EBCD63ACA345}" srcOrd="0" destOrd="0" presId="urn:microsoft.com/office/officeart/2018/5/layout/IconCircleLabelList"/>
    <dgm:cxn modelId="{913DA6D8-2DAD-4BF0-9850-17483645C7F1}" type="presParOf" srcId="{93E124C5-91A0-4460-B1B2-693E01657F84}" destId="{7338DB8A-643F-4DE1-A473-CB687D28B77D}" srcOrd="1" destOrd="0" presId="urn:microsoft.com/office/officeart/2018/5/layout/IconCircleLabelList"/>
    <dgm:cxn modelId="{36E3EF2A-0D7B-4DB8-B358-C4661845FB17}" type="presParOf" srcId="{93E124C5-91A0-4460-B1B2-693E01657F84}" destId="{FF76891A-E535-4632-86A6-0D1A38919F1A}" srcOrd="2" destOrd="0" presId="urn:microsoft.com/office/officeart/2018/5/layout/IconCircleLabelList"/>
    <dgm:cxn modelId="{B8844361-9848-42E4-80B5-9866572FF979}" type="presParOf" srcId="{93E124C5-91A0-4460-B1B2-693E01657F84}" destId="{85FA7B92-29E2-41AE-B5D8-04FC6DE6A49B}" srcOrd="3" destOrd="0" presId="urn:microsoft.com/office/officeart/2018/5/layout/IconCircleLabelList"/>
    <dgm:cxn modelId="{287C0BC7-D150-4F3A-A24E-E779A18BB006}" type="presParOf" srcId="{294C2256-1546-44DF-8F77-844BACC3ACF9}" destId="{8AB66281-2F73-44D4-B033-65F7902A8301}" srcOrd="7" destOrd="0" presId="urn:microsoft.com/office/officeart/2018/5/layout/IconCircleLabelList"/>
    <dgm:cxn modelId="{B1857FAA-E66C-4A02-A37F-431A149CC326}" type="presParOf" srcId="{294C2256-1546-44DF-8F77-844BACC3ACF9}" destId="{B20C6ED2-00AF-45C3-BB67-AC3CAEFCC06E}" srcOrd="8" destOrd="0" presId="urn:microsoft.com/office/officeart/2018/5/layout/IconCircleLabelList"/>
    <dgm:cxn modelId="{B0E6B9AB-5FF2-40F7-8BBE-021FA3BF546F}" type="presParOf" srcId="{B20C6ED2-00AF-45C3-BB67-AC3CAEFCC06E}" destId="{E38BB062-FC00-45E7-A782-B1BFE5245FF5}" srcOrd="0" destOrd="0" presId="urn:microsoft.com/office/officeart/2018/5/layout/IconCircleLabelList"/>
    <dgm:cxn modelId="{433DF641-0F01-4598-A6FF-71C517EC0114}" type="presParOf" srcId="{B20C6ED2-00AF-45C3-BB67-AC3CAEFCC06E}" destId="{7459CC59-101C-43C5-8CC8-4A6F81F7DC1D}" srcOrd="1" destOrd="0" presId="urn:microsoft.com/office/officeart/2018/5/layout/IconCircleLabelList"/>
    <dgm:cxn modelId="{40FA23CA-A8FA-4372-BA14-6EAD74EFC980}" type="presParOf" srcId="{B20C6ED2-00AF-45C3-BB67-AC3CAEFCC06E}" destId="{3680D2B6-FD74-460F-816C-A76E3DB3B7B7}" srcOrd="2" destOrd="0" presId="urn:microsoft.com/office/officeart/2018/5/layout/IconCircleLabelList"/>
    <dgm:cxn modelId="{CA99F038-1063-4201-900A-0512719A82A3}" type="presParOf" srcId="{B20C6ED2-00AF-45C3-BB67-AC3CAEFCC06E}" destId="{CD65D190-A948-4ED6-9A90-2E0EBE3E40AD}" srcOrd="3" destOrd="0" presId="urn:microsoft.com/office/officeart/2018/5/layout/IconCircleLabelList"/>
    <dgm:cxn modelId="{6FD1DDC0-9AD8-4C25-B526-42B3E5C05D69}" type="presParOf" srcId="{294C2256-1546-44DF-8F77-844BACC3ACF9}" destId="{66DF0573-B2D7-4580-95C1-D16DC6F0DEBD}" srcOrd="9" destOrd="0" presId="urn:microsoft.com/office/officeart/2018/5/layout/IconCircleLabelList"/>
    <dgm:cxn modelId="{F7246A5F-4041-4395-ADFA-17FD83F410E2}" type="presParOf" srcId="{294C2256-1546-44DF-8F77-844BACC3ACF9}" destId="{9FA7EB1C-6659-4B29-B422-0EB4C9636513}" srcOrd="10" destOrd="0" presId="urn:microsoft.com/office/officeart/2018/5/layout/IconCircleLabelList"/>
    <dgm:cxn modelId="{BF8E8DB4-5808-4842-A9E7-BCA7FE69311E}" type="presParOf" srcId="{9FA7EB1C-6659-4B29-B422-0EB4C9636513}" destId="{8CEDA243-8CB4-4D55-A34E-BB92C6A9E886}" srcOrd="0" destOrd="0" presId="urn:microsoft.com/office/officeart/2018/5/layout/IconCircleLabelList"/>
    <dgm:cxn modelId="{7D604E9E-A1D7-4061-861E-51C9ADD889BB}" type="presParOf" srcId="{9FA7EB1C-6659-4B29-B422-0EB4C9636513}" destId="{96B18937-CA21-4B2D-A7A6-A33FB08A5CBF}" srcOrd="1" destOrd="0" presId="urn:microsoft.com/office/officeart/2018/5/layout/IconCircleLabelList"/>
    <dgm:cxn modelId="{ABFAD4F3-F436-4D7F-AD4F-BA7B42DAAA50}" type="presParOf" srcId="{9FA7EB1C-6659-4B29-B422-0EB4C9636513}" destId="{C338A3CB-0246-42D1-A08F-37B2EBB17B0F}" srcOrd="2" destOrd="0" presId="urn:microsoft.com/office/officeart/2018/5/layout/IconCircleLabelList"/>
    <dgm:cxn modelId="{D798A910-E3C4-449A-96DB-DAFCFD43E111}" type="presParOf" srcId="{9FA7EB1C-6659-4B29-B422-0EB4C9636513}" destId="{A9C1F95F-1BFE-4266-BCF1-6D15679166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D31D4-0266-4ADE-A25E-443A0ADBA6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7AB363-48E9-4415-BB7C-41F9449CCBE6}">
      <dgm:prSet/>
      <dgm:spPr/>
      <dgm:t>
        <a:bodyPr/>
        <a:lstStyle/>
        <a:p>
          <a:r>
            <a:rPr lang="en-IN"/>
            <a:t>CKPTREQ </a:t>
          </a:r>
          <a:r>
            <a:rPr lang="en-IN" dirty="0"/>
            <a:t>- Checkpoint</a:t>
          </a:r>
          <a:endParaRPr lang="en-US" dirty="0"/>
        </a:p>
      </dgm:t>
    </dgm:pt>
    <dgm:pt modelId="{5D358859-48C2-42C4-A795-F3522C7D4F9F}" type="parTrans" cxnId="{2B2233A8-FF53-450F-91DC-BE6D12CF56FC}">
      <dgm:prSet/>
      <dgm:spPr/>
      <dgm:t>
        <a:bodyPr/>
        <a:lstStyle/>
        <a:p>
          <a:endParaRPr lang="en-US"/>
        </a:p>
      </dgm:t>
    </dgm:pt>
    <dgm:pt modelId="{70A4852A-ED4E-4BBF-88AA-E4D7413CD084}" type="sibTrans" cxnId="{2B2233A8-FF53-450F-91DC-BE6D12CF56FC}">
      <dgm:prSet/>
      <dgm:spPr/>
      <dgm:t>
        <a:bodyPr/>
        <a:lstStyle/>
        <a:p>
          <a:endParaRPr lang="en-US"/>
        </a:p>
      </dgm:t>
    </dgm:pt>
    <dgm:pt modelId="{E0DBD443-7A31-439D-ADF7-9FA1992B6BF3}">
      <dgm:prSet/>
      <dgm:spPr/>
      <dgm:t>
        <a:bodyPr/>
        <a:lstStyle/>
        <a:p>
          <a:r>
            <a:rPr lang="en-IN" dirty="0"/>
            <a:t>LONGTX - Long transaction</a:t>
          </a:r>
          <a:endParaRPr lang="en-US" dirty="0"/>
        </a:p>
      </dgm:t>
    </dgm:pt>
    <dgm:pt modelId="{3ABCE407-9AB0-4594-91A4-C153EDA00A1F}" type="parTrans" cxnId="{BF4123ED-FD33-4380-A5E6-E69E0169EA2A}">
      <dgm:prSet/>
      <dgm:spPr/>
      <dgm:t>
        <a:bodyPr/>
        <a:lstStyle/>
        <a:p>
          <a:endParaRPr lang="en-US"/>
        </a:p>
      </dgm:t>
    </dgm:pt>
    <dgm:pt modelId="{275D3F7A-E131-4403-B94D-8D1D77E94E93}" type="sibTrans" cxnId="{BF4123ED-FD33-4380-A5E6-E69E0169EA2A}">
      <dgm:prSet/>
      <dgm:spPr/>
      <dgm:t>
        <a:bodyPr/>
        <a:lstStyle/>
        <a:p>
          <a:endParaRPr lang="en-US"/>
        </a:p>
      </dgm:t>
    </dgm:pt>
    <dgm:pt modelId="{45496A0C-A3BA-45AA-B4E8-9F2DA7D8ADE3}">
      <dgm:prSet/>
      <dgm:spPr/>
      <dgm:t>
        <a:bodyPr/>
        <a:lstStyle/>
        <a:p>
          <a:r>
            <a:rPr lang="en-IN" dirty="0"/>
            <a:t>ARCHIVE - Ongoing storage-space backup</a:t>
          </a:r>
          <a:endParaRPr lang="en-US" dirty="0"/>
        </a:p>
      </dgm:t>
    </dgm:pt>
    <dgm:pt modelId="{BA3FB086-49E6-41B2-87C7-BF483EF19437}" type="parTrans" cxnId="{A0A9A8C9-2453-4347-BEE4-89DAE9A47B26}">
      <dgm:prSet/>
      <dgm:spPr/>
      <dgm:t>
        <a:bodyPr/>
        <a:lstStyle/>
        <a:p>
          <a:endParaRPr lang="en-US"/>
        </a:p>
      </dgm:t>
    </dgm:pt>
    <dgm:pt modelId="{D8AE3DF6-22D7-41D3-B959-1F7D2B6B3429}" type="sibTrans" cxnId="{A0A9A8C9-2453-4347-BEE4-89DAE9A47B26}">
      <dgm:prSet/>
      <dgm:spPr/>
      <dgm:t>
        <a:bodyPr/>
        <a:lstStyle/>
        <a:p>
          <a:endParaRPr lang="en-US"/>
        </a:p>
      </dgm:t>
    </dgm:pt>
    <dgm:pt modelId="{FD965613-F6AF-4295-9689-E79AB7986161}">
      <dgm:prSet/>
      <dgm:spPr/>
      <dgm:t>
        <a:bodyPr/>
        <a:lstStyle/>
        <a:p>
          <a:r>
            <a:rPr lang="en-IN"/>
            <a:t>MEDIA_FAILURE - Media failure</a:t>
          </a:r>
          <a:endParaRPr lang="en-US"/>
        </a:p>
      </dgm:t>
    </dgm:pt>
    <dgm:pt modelId="{D9F710E9-6B56-49CF-9BF5-52F8187235E1}" type="parTrans" cxnId="{7A29CDF7-B36E-4801-9349-FBC0B0BC2623}">
      <dgm:prSet/>
      <dgm:spPr/>
      <dgm:t>
        <a:bodyPr/>
        <a:lstStyle/>
        <a:p>
          <a:endParaRPr lang="en-US"/>
        </a:p>
      </dgm:t>
    </dgm:pt>
    <dgm:pt modelId="{71F8518B-AA0C-4485-BA02-A392BEB8118E}" type="sibTrans" cxnId="{7A29CDF7-B36E-4801-9349-FBC0B0BC2623}">
      <dgm:prSet/>
      <dgm:spPr/>
      <dgm:t>
        <a:bodyPr/>
        <a:lstStyle/>
        <a:p>
          <a:endParaRPr lang="en-US"/>
        </a:p>
      </dgm:t>
    </dgm:pt>
    <dgm:pt modelId="{94279DAB-0E7D-44E9-A4A2-98FA6C7406E2}">
      <dgm:prSet/>
      <dgm:spPr/>
      <dgm:t>
        <a:bodyPr/>
        <a:lstStyle/>
        <a:p>
          <a:r>
            <a:rPr lang="en-IN" dirty="0"/>
            <a:t>HANG_SYSTEM - Database server failure</a:t>
          </a:r>
          <a:endParaRPr lang="en-US" dirty="0"/>
        </a:p>
      </dgm:t>
    </dgm:pt>
    <dgm:pt modelId="{25A31946-BB0D-44F9-A75F-DA6CA48C4B92}" type="parTrans" cxnId="{EF807603-BA14-4713-84C6-C45D752191FF}">
      <dgm:prSet/>
      <dgm:spPr/>
      <dgm:t>
        <a:bodyPr/>
        <a:lstStyle/>
        <a:p>
          <a:endParaRPr lang="en-US"/>
        </a:p>
      </dgm:t>
    </dgm:pt>
    <dgm:pt modelId="{38075227-C36B-4036-95E9-F567D4AC48F8}" type="sibTrans" cxnId="{EF807603-BA14-4713-84C6-C45D752191FF}">
      <dgm:prSet/>
      <dgm:spPr/>
      <dgm:t>
        <a:bodyPr/>
        <a:lstStyle/>
        <a:p>
          <a:endParaRPr lang="en-US"/>
        </a:p>
      </dgm:t>
    </dgm:pt>
    <dgm:pt modelId="{10B7DE04-3307-417E-9A0C-8234D0B49E2D}">
      <dgm:prSet/>
      <dgm:spPr/>
      <dgm:t>
        <a:bodyPr/>
        <a:lstStyle/>
        <a:p>
          <a:r>
            <a:rPr lang="en-IN"/>
            <a:t>DBS_DROP - Dropping a dbspace</a:t>
          </a:r>
          <a:endParaRPr lang="en-US"/>
        </a:p>
      </dgm:t>
    </dgm:pt>
    <dgm:pt modelId="{19B351AA-9598-4916-8128-293BE2B3D59E}" type="parTrans" cxnId="{31FC3912-CF67-44B6-8E79-651F9D103249}">
      <dgm:prSet/>
      <dgm:spPr/>
      <dgm:t>
        <a:bodyPr/>
        <a:lstStyle/>
        <a:p>
          <a:endParaRPr lang="en-US"/>
        </a:p>
      </dgm:t>
    </dgm:pt>
    <dgm:pt modelId="{803EF68C-2A70-46A4-A00A-6A12539B9C6A}" type="sibTrans" cxnId="{31FC3912-CF67-44B6-8E79-651F9D103249}">
      <dgm:prSet/>
      <dgm:spPr/>
      <dgm:t>
        <a:bodyPr/>
        <a:lstStyle/>
        <a:p>
          <a:endParaRPr lang="en-US"/>
        </a:p>
      </dgm:t>
    </dgm:pt>
    <dgm:pt modelId="{DDD9C34C-2BCB-4ADF-AB14-1DB5133BCAFB}">
      <dgm:prSet/>
      <dgm:spPr/>
      <dgm:t>
        <a:bodyPr/>
        <a:lstStyle/>
        <a:p>
          <a:r>
            <a:rPr lang="en-IN" dirty="0"/>
            <a:t>DDR - Discrete data replication (Informix)</a:t>
          </a:r>
          <a:endParaRPr lang="en-US" dirty="0"/>
        </a:p>
      </dgm:t>
    </dgm:pt>
    <dgm:pt modelId="{08BA8BE1-9D29-4461-9A88-8285302BD316}" type="parTrans" cxnId="{B5E6EB68-AB3D-46ED-A7A6-416045406564}">
      <dgm:prSet/>
      <dgm:spPr/>
      <dgm:t>
        <a:bodyPr/>
        <a:lstStyle/>
        <a:p>
          <a:endParaRPr lang="en-US"/>
        </a:p>
      </dgm:t>
    </dgm:pt>
    <dgm:pt modelId="{51C8A4B1-540C-4002-B051-0FF952DA2581}" type="sibTrans" cxnId="{B5E6EB68-AB3D-46ED-A7A6-416045406564}">
      <dgm:prSet/>
      <dgm:spPr/>
      <dgm:t>
        <a:bodyPr/>
        <a:lstStyle/>
        <a:p>
          <a:endParaRPr lang="en-US"/>
        </a:p>
      </dgm:t>
    </dgm:pt>
    <dgm:pt modelId="{DACCFAD7-F1DC-4E13-8BE4-647760CC2620}">
      <dgm:prSet/>
      <dgm:spPr/>
      <dgm:t>
        <a:bodyPr/>
        <a:lstStyle/>
        <a:p>
          <a:r>
            <a:rPr lang="en-IN" dirty="0"/>
            <a:t>LBU - Logs full high-watermark</a:t>
          </a:r>
          <a:endParaRPr lang="en-US" dirty="0"/>
        </a:p>
      </dgm:t>
    </dgm:pt>
    <dgm:pt modelId="{F85A0D44-19D2-41AE-A21A-2451FA891ED3}" type="parTrans" cxnId="{BB30B86D-2732-4BCD-914C-48C05891FCDE}">
      <dgm:prSet/>
      <dgm:spPr/>
      <dgm:t>
        <a:bodyPr/>
        <a:lstStyle/>
        <a:p>
          <a:endParaRPr lang="en-US"/>
        </a:p>
      </dgm:t>
    </dgm:pt>
    <dgm:pt modelId="{D460658B-FF60-4158-B6E6-7167C8E5ADFE}" type="sibTrans" cxnId="{BB30B86D-2732-4BCD-914C-48C05891FCDE}">
      <dgm:prSet/>
      <dgm:spPr/>
      <dgm:t>
        <a:bodyPr/>
        <a:lstStyle/>
        <a:p>
          <a:endParaRPr lang="en-US"/>
        </a:p>
      </dgm:t>
    </dgm:pt>
    <dgm:pt modelId="{9A652067-422C-443E-ADB8-9EB92C6EFEA0}" type="pres">
      <dgm:prSet presAssocID="{943D31D4-0266-4ADE-A25E-443A0ADBA6A3}" presName="vert0" presStyleCnt="0">
        <dgm:presLayoutVars>
          <dgm:dir/>
          <dgm:animOne val="branch"/>
          <dgm:animLvl val="lvl"/>
        </dgm:presLayoutVars>
      </dgm:prSet>
      <dgm:spPr/>
    </dgm:pt>
    <dgm:pt modelId="{206BD5C4-6062-4374-B865-606FC99C5D33}" type="pres">
      <dgm:prSet presAssocID="{417AB363-48E9-4415-BB7C-41F9449CCBE6}" presName="thickLine" presStyleLbl="alignNode1" presStyleIdx="0" presStyleCnt="8"/>
      <dgm:spPr/>
    </dgm:pt>
    <dgm:pt modelId="{6E8366C0-6251-4D86-9807-507D260C94D4}" type="pres">
      <dgm:prSet presAssocID="{417AB363-48E9-4415-BB7C-41F9449CCBE6}" presName="horz1" presStyleCnt="0"/>
      <dgm:spPr/>
    </dgm:pt>
    <dgm:pt modelId="{8891A4BA-83E8-439A-8FF8-BFF742DF5C9A}" type="pres">
      <dgm:prSet presAssocID="{417AB363-48E9-4415-BB7C-41F9449CCBE6}" presName="tx1" presStyleLbl="revTx" presStyleIdx="0" presStyleCnt="8"/>
      <dgm:spPr/>
    </dgm:pt>
    <dgm:pt modelId="{33487F87-BDDB-477C-B7E0-9424CEC3B54D}" type="pres">
      <dgm:prSet presAssocID="{417AB363-48E9-4415-BB7C-41F9449CCBE6}" presName="vert1" presStyleCnt="0"/>
      <dgm:spPr/>
    </dgm:pt>
    <dgm:pt modelId="{23FD6FB2-2DF1-4E91-AE9E-1745FBBC6CBF}" type="pres">
      <dgm:prSet presAssocID="{E0DBD443-7A31-439D-ADF7-9FA1992B6BF3}" presName="thickLine" presStyleLbl="alignNode1" presStyleIdx="1" presStyleCnt="8"/>
      <dgm:spPr/>
    </dgm:pt>
    <dgm:pt modelId="{86D0CFFE-E0C9-4BF2-92A8-5D528E210522}" type="pres">
      <dgm:prSet presAssocID="{E0DBD443-7A31-439D-ADF7-9FA1992B6BF3}" presName="horz1" presStyleCnt="0"/>
      <dgm:spPr/>
    </dgm:pt>
    <dgm:pt modelId="{0C7D2088-A67E-41C2-89F4-DDAE29F3709A}" type="pres">
      <dgm:prSet presAssocID="{E0DBD443-7A31-439D-ADF7-9FA1992B6BF3}" presName="tx1" presStyleLbl="revTx" presStyleIdx="1" presStyleCnt="8"/>
      <dgm:spPr/>
    </dgm:pt>
    <dgm:pt modelId="{35431A6D-0532-4784-A5BD-7F5F5AEA4AAB}" type="pres">
      <dgm:prSet presAssocID="{E0DBD443-7A31-439D-ADF7-9FA1992B6BF3}" presName="vert1" presStyleCnt="0"/>
      <dgm:spPr/>
    </dgm:pt>
    <dgm:pt modelId="{A1BFDFDA-F9BC-461A-9607-521A73AD292F}" type="pres">
      <dgm:prSet presAssocID="{45496A0C-A3BA-45AA-B4E8-9F2DA7D8ADE3}" presName="thickLine" presStyleLbl="alignNode1" presStyleIdx="2" presStyleCnt="8"/>
      <dgm:spPr/>
    </dgm:pt>
    <dgm:pt modelId="{BC4F026C-AE5A-4BA7-BDCC-3C63AEF30037}" type="pres">
      <dgm:prSet presAssocID="{45496A0C-A3BA-45AA-B4E8-9F2DA7D8ADE3}" presName="horz1" presStyleCnt="0"/>
      <dgm:spPr/>
    </dgm:pt>
    <dgm:pt modelId="{6711569E-BD18-4E54-853B-6F566E70A8DF}" type="pres">
      <dgm:prSet presAssocID="{45496A0C-A3BA-45AA-B4E8-9F2DA7D8ADE3}" presName="tx1" presStyleLbl="revTx" presStyleIdx="2" presStyleCnt="8"/>
      <dgm:spPr/>
    </dgm:pt>
    <dgm:pt modelId="{7AD02CD2-182C-4EED-9437-F879F34552B6}" type="pres">
      <dgm:prSet presAssocID="{45496A0C-A3BA-45AA-B4E8-9F2DA7D8ADE3}" presName="vert1" presStyleCnt="0"/>
      <dgm:spPr/>
    </dgm:pt>
    <dgm:pt modelId="{4D570834-25AF-4EA4-A35F-E4851C573B95}" type="pres">
      <dgm:prSet presAssocID="{FD965613-F6AF-4295-9689-E79AB7986161}" presName="thickLine" presStyleLbl="alignNode1" presStyleIdx="3" presStyleCnt="8"/>
      <dgm:spPr/>
    </dgm:pt>
    <dgm:pt modelId="{86D7DC71-6044-4DD4-B3AC-C9EA9FA1A634}" type="pres">
      <dgm:prSet presAssocID="{FD965613-F6AF-4295-9689-E79AB7986161}" presName="horz1" presStyleCnt="0"/>
      <dgm:spPr/>
    </dgm:pt>
    <dgm:pt modelId="{B718793A-8B62-42DC-BAA0-EB64E0E19988}" type="pres">
      <dgm:prSet presAssocID="{FD965613-F6AF-4295-9689-E79AB7986161}" presName="tx1" presStyleLbl="revTx" presStyleIdx="3" presStyleCnt="8"/>
      <dgm:spPr/>
    </dgm:pt>
    <dgm:pt modelId="{9BA27A69-2BC4-43F4-8015-D0EB0952CF72}" type="pres">
      <dgm:prSet presAssocID="{FD965613-F6AF-4295-9689-E79AB7986161}" presName="vert1" presStyleCnt="0"/>
      <dgm:spPr/>
    </dgm:pt>
    <dgm:pt modelId="{71B3024F-D2B3-423B-B684-15327D70C772}" type="pres">
      <dgm:prSet presAssocID="{94279DAB-0E7D-44E9-A4A2-98FA6C7406E2}" presName="thickLine" presStyleLbl="alignNode1" presStyleIdx="4" presStyleCnt="8"/>
      <dgm:spPr/>
    </dgm:pt>
    <dgm:pt modelId="{8EFB147D-4530-4A3B-BAFE-73A0FCA6E58D}" type="pres">
      <dgm:prSet presAssocID="{94279DAB-0E7D-44E9-A4A2-98FA6C7406E2}" presName="horz1" presStyleCnt="0"/>
      <dgm:spPr/>
    </dgm:pt>
    <dgm:pt modelId="{9D12CB6C-962D-4346-8C98-DE77EA9F043E}" type="pres">
      <dgm:prSet presAssocID="{94279DAB-0E7D-44E9-A4A2-98FA6C7406E2}" presName="tx1" presStyleLbl="revTx" presStyleIdx="4" presStyleCnt="8"/>
      <dgm:spPr/>
    </dgm:pt>
    <dgm:pt modelId="{21420EEE-4CE5-48DF-A62C-8335B3BBFE43}" type="pres">
      <dgm:prSet presAssocID="{94279DAB-0E7D-44E9-A4A2-98FA6C7406E2}" presName="vert1" presStyleCnt="0"/>
      <dgm:spPr/>
    </dgm:pt>
    <dgm:pt modelId="{E538441A-114A-4302-B709-118BFF3799CD}" type="pres">
      <dgm:prSet presAssocID="{10B7DE04-3307-417E-9A0C-8234D0B49E2D}" presName="thickLine" presStyleLbl="alignNode1" presStyleIdx="5" presStyleCnt="8"/>
      <dgm:spPr/>
    </dgm:pt>
    <dgm:pt modelId="{96B6D62E-145A-426F-8F32-B85F3984A1ED}" type="pres">
      <dgm:prSet presAssocID="{10B7DE04-3307-417E-9A0C-8234D0B49E2D}" presName="horz1" presStyleCnt="0"/>
      <dgm:spPr/>
    </dgm:pt>
    <dgm:pt modelId="{F84FE92F-EFF6-4728-9473-63471C20EE9F}" type="pres">
      <dgm:prSet presAssocID="{10B7DE04-3307-417E-9A0C-8234D0B49E2D}" presName="tx1" presStyleLbl="revTx" presStyleIdx="5" presStyleCnt="8"/>
      <dgm:spPr/>
    </dgm:pt>
    <dgm:pt modelId="{0CB8695A-0C61-4374-B08A-3EB19DBBFAE0}" type="pres">
      <dgm:prSet presAssocID="{10B7DE04-3307-417E-9A0C-8234D0B49E2D}" presName="vert1" presStyleCnt="0"/>
      <dgm:spPr/>
    </dgm:pt>
    <dgm:pt modelId="{CA976A7A-9794-4B65-A712-0208A7EFDD0B}" type="pres">
      <dgm:prSet presAssocID="{DDD9C34C-2BCB-4ADF-AB14-1DB5133BCAFB}" presName="thickLine" presStyleLbl="alignNode1" presStyleIdx="6" presStyleCnt="8"/>
      <dgm:spPr/>
    </dgm:pt>
    <dgm:pt modelId="{6DA9CEA2-D7F9-45AC-8D26-5D568CDBE1E6}" type="pres">
      <dgm:prSet presAssocID="{DDD9C34C-2BCB-4ADF-AB14-1DB5133BCAFB}" presName="horz1" presStyleCnt="0"/>
      <dgm:spPr/>
    </dgm:pt>
    <dgm:pt modelId="{69CFD11B-04BC-40F8-BBB2-7FF196CBC695}" type="pres">
      <dgm:prSet presAssocID="{DDD9C34C-2BCB-4ADF-AB14-1DB5133BCAFB}" presName="tx1" presStyleLbl="revTx" presStyleIdx="6" presStyleCnt="8"/>
      <dgm:spPr/>
    </dgm:pt>
    <dgm:pt modelId="{49B734DF-FA12-4461-8EEA-FC98A0EB8FF1}" type="pres">
      <dgm:prSet presAssocID="{DDD9C34C-2BCB-4ADF-AB14-1DB5133BCAFB}" presName="vert1" presStyleCnt="0"/>
      <dgm:spPr/>
    </dgm:pt>
    <dgm:pt modelId="{3E58D477-6A68-4B5F-9745-94018BD9B56B}" type="pres">
      <dgm:prSet presAssocID="{DACCFAD7-F1DC-4E13-8BE4-647760CC2620}" presName="thickLine" presStyleLbl="alignNode1" presStyleIdx="7" presStyleCnt="8"/>
      <dgm:spPr/>
    </dgm:pt>
    <dgm:pt modelId="{54CE5066-52FD-4AD7-BB3F-0D4F35B8C2B9}" type="pres">
      <dgm:prSet presAssocID="{DACCFAD7-F1DC-4E13-8BE4-647760CC2620}" presName="horz1" presStyleCnt="0"/>
      <dgm:spPr/>
    </dgm:pt>
    <dgm:pt modelId="{25718182-8257-4DC1-8BB2-962D1677D72D}" type="pres">
      <dgm:prSet presAssocID="{DACCFAD7-F1DC-4E13-8BE4-647760CC2620}" presName="tx1" presStyleLbl="revTx" presStyleIdx="7" presStyleCnt="8"/>
      <dgm:spPr/>
    </dgm:pt>
    <dgm:pt modelId="{104A390B-213B-4C6A-9364-79C7877A7049}" type="pres">
      <dgm:prSet presAssocID="{DACCFAD7-F1DC-4E13-8BE4-647760CC2620}" presName="vert1" presStyleCnt="0"/>
      <dgm:spPr/>
    </dgm:pt>
  </dgm:ptLst>
  <dgm:cxnLst>
    <dgm:cxn modelId="{EF807603-BA14-4713-84C6-C45D752191FF}" srcId="{943D31D4-0266-4ADE-A25E-443A0ADBA6A3}" destId="{94279DAB-0E7D-44E9-A4A2-98FA6C7406E2}" srcOrd="4" destOrd="0" parTransId="{25A31946-BB0D-44F9-A75F-DA6CA48C4B92}" sibTransId="{38075227-C36B-4036-95E9-F567D4AC48F8}"/>
    <dgm:cxn modelId="{02968A04-90D9-4E22-A846-E14E91CB4DD1}" type="presOf" srcId="{45496A0C-A3BA-45AA-B4E8-9F2DA7D8ADE3}" destId="{6711569E-BD18-4E54-853B-6F566E70A8DF}" srcOrd="0" destOrd="0" presId="urn:microsoft.com/office/officeart/2008/layout/LinedList"/>
    <dgm:cxn modelId="{31FC3912-CF67-44B6-8E79-651F9D103249}" srcId="{943D31D4-0266-4ADE-A25E-443A0ADBA6A3}" destId="{10B7DE04-3307-417E-9A0C-8234D0B49E2D}" srcOrd="5" destOrd="0" parTransId="{19B351AA-9598-4916-8128-293BE2B3D59E}" sibTransId="{803EF68C-2A70-46A4-A00A-6A12539B9C6A}"/>
    <dgm:cxn modelId="{047B4A5E-7DF6-44D1-9B55-78FDE06E96B7}" type="presOf" srcId="{943D31D4-0266-4ADE-A25E-443A0ADBA6A3}" destId="{9A652067-422C-443E-ADB8-9EB92C6EFEA0}" srcOrd="0" destOrd="0" presId="urn:microsoft.com/office/officeart/2008/layout/LinedList"/>
    <dgm:cxn modelId="{B5E6EB68-AB3D-46ED-A7A6-416045406564}" srcId="{943D31D4-0266-4ADE-A25E-443A0ADBA6A3}" destId="{DDD9C34C-2BCB-4ADF-AB14-1DB5133BCAFB}" srcOrd="6" destOrd="0" parTransId="{08BA8BE1-9D29-4461-9A88-8285302BD316}" sibTransId="{51C8A4B1-540C-4002-B051-0FF952DA2581}"/>
    <dgm:cxn modelId="{BB30B86D-2732-4BCD-914C-48C05891FCDE}" srcId="{943D31D4-0266-4ADE-A25E-443A0ADBA6A3}" destId="{DACCFAD7-F1DC-4E13-8BE4-647760CC2620}" srcOrd="7" destOrd="0" parTransId="{F85A0D44-19D2-41AE-A21A-2451FA891ED3}" sibTransId="{D460658B-FF60-4158-B6E6-7167C8E5ADFE}"/>
    <dgm:cxn modelId="{2849A785-83EE-4D3D-86A4-C1A2338E139D}" type="presOf" srcId="{E0DBD443-7A31-439D-ADF7-9FA1992B6BF3}" destId="{0C7D2088-A67E-41C2-89F4-DDAE29F3709A}" srcOrd="0" destOrd="0" presId="urn:microsoft.com/office/officeart/2008/layout/LinedList"/>
    <dgm:cxn modelId="{B0F492A4-96D5-4181-B2B8-947035FFF4B5}" type="presOf" srcId="{10B7DE04-3307-417E-9A0C-8234D0B49E2D}" destId="{F84FE92F-EFF6-4728-9473-63471C20EE9F}" srcOrd="0" destOrd="0" presId="urn:microsoft.com/office/officeart/2008/layout/LinedList"/>
    <dgm:cxn modelId="{2B2233A8-FF53-450F-91DC-BE6D12CF56FC}" srcId="{943D31D4-0266-4ADE-A25E-443A0ADBA6A3}" destId="{417AB363-48E9-4415-BB7C-41F9449CCBE6}" srcOrd="0" destOrd="0" parTransId="{5D358859-48C2-42C4-A795-F3522C7D4F9F}" sibTransId="{70A4852A-ED4E-4BBF-88AA-E4D7413CD084}"/>
    <dgm:cxn modelId="{9964D1B1-2A7B-4F69-B214-F2100F525D84}" type="presOf" srcId="{94279DAB-0E7D-44E9-A4A2-98FA6C7406E2}" destId="{9D12CB6C-962D-4346-8C98-DE77EA9F043E}" srcOrd="0" destOrd="0" presId="urn:microsoft.com/office/officeart/2008/layout/LinedList"/>
    <dgm:cxn modelId="{096BB1C8-941F-44D4-BE07-A8B18C9054D1}" type="presOf" srcId="{417AB363-48E9-4415-BB7C-41F9449CCBE6}" destId="{8891A4BA-83E8-439A-8FF8-BFF742DF5C9A}" srcOrd="0" destOrd="0" presId="urn:microsoft.com/office/officeart/2008/layout/LinedList"/>
    <dgm:cxn modelId="{9B54C2C8-F40D-4BFB-9855-74F80A025F41}" type="presOf" srcId="{DACCFAD7-F1DC-4E13-8BE4-647760CC2620}" destId="{25718182-8257-4DC1-8BB2-962D1677D72D}" srcOrd="0" destOrd="0" presId="urn:microsoft.com/office/officeart/2008/layout/LinedList"/>
    <dgm:cxn modelId="{A0A9A8C9-2453-4347-BEE4-89DAE9A47B26}" srcId="{943D31D4-0266-4ADE-A25E-443A0ADBA6A3}" destId="{45496A0C-A3BA-45AA-B4E8-9F2DA7D8ADE3}" srcOrd="2" destOrd="0" parTransId="{BA3FB086-49E6-41B2-87C7-BF483EF19437}" sibTransId="{D8AE3DF6-22D7-41D3-B959-1F7D2B6B3429}"/>
    <dgm:cxn modelId="{77401BEC-070B-460B-A33F-BAE340368F92}" type="presOf" srcId="{DDD9C34C-2BCB-4ADF-AB14-1DB5133BCAFB}" destId="{69CFD11B-04BC-40F8-BBB2-7FF196CBC695}" srcOrd="0" destOrd="0" presId="urn:microsoft.com/office/officeart/2008/layout/LinedList"/>
    <dgm:cxn modelId="{BF4123ED-FD33-4380-A5E6-E69E0169EA2A}" srcId="{943D31D4-0266-4ADE-A25E-443A0ADBA6A3}" destId="{E0DBD443-7A31-439D-ADF7-9FA1992B6BF3}" srcOrd="1" destOrd="0" parTransId="{3ABCE407-9AB0-4594-91A4-C153EDA00A1F}" sibTransId="{275D3F7A-E131-4403-B94D-8D1D77E94E93}"/>
    <dgm:cxn modelId="{66D1E3ED-87D4-4121-A002-3928992E2CD1}" type="presOf" srcId="{FD965613-F6AF-4295-9689-E79AB7986161}" destId="{B718793A-8B62-42DC-BAA0-EB64E0E19988}" srcOrd="0" destOrd="0" presId="urn:microsoft.com/office/officeart/2008/layout/LinedList"/>
    <dgm:cxn modelId="{7A29CDF7-B36E-4801-9349-FBC0B0BC2623}" srcId="{943D31D4-0266-4ADE-A25E-443A0ADBA6A3}" destId="{FD965613-F6AF-4295-9689-E79AB7986161}" srcOrd="3" destOrd="0" parTransId="{D9F710E9-6B56-49CF-9BF5-52F8187235E1}" sibTransId="{71F8518B-AA0C-4485-BA02-A392BEB8118E}"/>
    <dgm:cxn modelId="{D1C1F223-CBE2-43D2-93C5-290BA785F1EA}" type="presParOf" srcId="{9A652067-422C-443E-ADB8-9EB92C6EFEA0}" destId="{206BD5C4-6062-4374-B865-606FC99C5D33}" srcOrd="0" destOrd="0" presId="urn:microsoft.com/office/officeart/2008/layout/LinedList"/>
    <dgm:cxn modelId="{E78279BF-F066-4A04-9CA5-293E844FD9B3}" type="presParOf" srcId="{9A652067-422C-443E-ADB8-9EB92C6EFEA0}" destId="{6E8366C0-6251-4D86-9807-507D260C94D4}" srcOrd="1" destOrd="0" presId="urn:microsoft.com/office/officeart/2008/layout/LinedList"/>
    <dgm:cxn modelId="{28BEBDA6-5E03-47E3-99ED-208129723FFC}" type="presParOf" srcId="{6E8366C0-6251-4D86-9807-507D260C94D4}" destId="{8891A4BA-83E8-439A-8FF8-BFF742DF5C9A}" srcOrd="0" destOrd="0" presId="urn:microsoft.com/office/officeart/2008/layout/LinedList"/>
    <dgm:cxn modelId="{727343D5-2996-4BE2-931E-E22AA773E117}" type="presParOf" srcId="{6E8366C0-6251-4D86-9807-507D260C94D4}" destId="{33487F87-BDDB-477C-B7E0-9424CEC3B54D}" srcOrd="1" destOrd="0" presId="urn:microsoft.com/office/officeart/2008/layout/LinedList"/>
    <dgm:cxn modelId="{40566EAD-EDEE-4113-B54A-BAF829E6A349}" type="presParOf" srcId="{9A652067-422C-443E-ADB8-9EB92C6EFEA0}" destId="{23FD6FB2-2DF1-4E91-AE9E-1745FBBC6CBF}" srcOrd="2" destOrd="0" presId="urn:microsoft.com/office/officeart/2008/layout/LinedList"/>
    <dgm:cxn modelId="{662FA617-D46C-47D8-B310-CF7B6CF03E99}" type="presParOf" srcId="{9A652067-422C-443E-ADB8-9EB92C6EFEA0}" destId="{86D0CFFE-E0C9-4BF2-92A8-5D528E210522}" srcOrd="3" destOrd="0" presId="urn:microsoft.com/office/officeart/2008/layout/LinedList"/>
    <dgm:cxn modelId="{FEBDD3FB-E83A-4C00-8D3A-2B81B84F86A6}" type="presParOf" srcId="{86D0CFFE-E0C9-4BF2-92A8-5D528E210522}" destId="{0C7D2088-A67E-41C2-89F4-DDAE29F3709A}" srcOrd="0" destOrd="0" presId="urn:microsoft.com/office/officeart/2008/layout/LinedList"/>
    <dgm:cxn modelId="{3DDD6D7F-C33C-4D09-8645-47E566B2B6BA}" type="presParOf" srcId="{86D0CFFE-E0C9-4BF2-92A8-5D528E210522}" destId="{35431A6D-0532-4784-A5BD-7F5F5AEA4AAB}" srcOrd="1" destOrd="0" presId="urn:microsoft.com/office/officeart/2008/layout/LinedList"/>
    <dgm:cxn modelId="{AFF21FF8-39D3-4B8B-9B17-A7D3B089C04C}" type="presParOf" srcId="{9A652067-422C-443E-ADB8-9EB92C6EFEA0}" destId="{A1BFDFDA-F9BC-461A-9607-521A73AD292F}" srcOrd="4" destOrd="0" presId="urn:microsoft.com/office/officeart/2008/layout/LinedList"/>
    <dgm:cxn modelId="{9993FCEE-FD5F-454B-8602-91E471D6DE77}" type="presParOf" srcId="{9A652067-422C-443E-ADB8-9EB92C6EFEA0}" destId="{BC4F026C-AE5A-4BA7-BDCC-3C63AEF30037}" srcOrd="5" destOrd="0" presId="urn:microsoft.com/office/officeart/2008/layout/LinedList"/>
    <dgm:cxn modelId="{E46A53C6-CEDA-4E37-954A-1AF32D8DA611}" type="presParOf" srcId="{BC4F026C-AE5A-4BA7-BDCC-3C63AEF30037}" destId="{6711569E-BD18-4E54-853B-6F566E70A8DF}" srcOrd="0" destOrd="0" presId="urn:microsoft.com/office/officeart/2008/layout/LinedList"/>
    <dgm:cxn modelId="{3554AA32-ADEA-4AB4-8CF3-45A7A4F59476}" type="presParOf" srcId="{BC4F026C-AE5A-4BA7-BDCC-3C63AEF30037}" destId="{7AD02CD2-182C-4EED-9437-F879F34552B6}" srcOrd="1" destOrd="0" presId="urn:microsoft.com/office/officeart/2008/layout/LinedList"/>
    <dgm:cxn modelId="{79D1FBB6-547D-4220-9D63-3A930DB1D666}" type="presParOf" srcId="{9A652067-422C-443E-ADB8-9EB92C6EFEA0}" destId="{4D570834-25AF-4EA4-A35F-E4851C573B95}" srcOrd="6" destOrd="0" presId="urn:microsoft.com/office/officeart/2008/layout/LinedList"/>
    <dgm:cxn modelId="{6D56EFE8-382E-4566-9B7C-FA9B6EFFD7AF}" type="presParOf" srcId="{9A652067-422C-443E-ADB8-9EB92C6EFEA0}" destId="{86D7DC71-6044-4DD4-B3AC-C9EA9FA1A634}" srcOrd="7" destOrd="0" presId="urn:microsoft.com/office/officeart/2008/layout/LinedList"/>
    <dgm:cxn modelId="{E766DC85-4575-4F77-B084-41DFB2699CBF}" type="presParOf" srcId="{86D7DC71-6044-4DD4-B3AC-C9EA9FA1A634}" destId="{B718793A-8B62-42DC-BAA0-EB64E0E19988}" srcOrd="0" destOrd="0" presId="urn:microsoft.com/office/officeart/2008/layout/LinedList"/>
    <dgm:cxn modelId="{8A32A044-0FDF-4C64-BFE7-AF6544F602C3}" type="presParOf" srcId="{86D7DC71-6044-4DD4-B3AC-C9EA9FA1A634}" destId="{9BA27A69-2BC4-43F4-8015-D0EB0952CF72}" srcOrd="1" destOrd="0" presId="urn:microsoft.com/office/officeart/2008/layout/LinedList"/>
    <dgm:cxn modelId="{EDD8496B-FC81-4717-AC53-EEBA2897E416}" type="presParOf" srcId="{9A652067-422C-443E-ADB8-9EB92C6EFEA0}" destId="{71B3024F-D2B3-423B-B684-15327D70C772}" srcOrd="8" destOrd="0" presId="urn:microsoft.com/office/officeart/2008/layout/LinedList"/>
    <dgm:cxn modelId="{33D2D81B-103B-4122-820E-FEC501D801BD}" type="presParOf" srcId="{9A652067-422C-443E-ADB8-9EB92C6EFEA0}" destId="{8EFB147D-4530-4A3B-BAFE-73A0FCA6E58D}" srcOrd="9" destOrd="0" presId="urn:microsoft.com/office/officeart/2008/layout/LinedList"/>
    <dgm:cxn modelId="{E613252A-2AC8-4973-B0A6-238838479183}" type="presParOf" srcId="{8EFB147D-4530-4A3B-BAFE-73A0FCA6E58D}" destId="{9D12CB6C-962D-4346-8C98-DE77EA9F043E}" srcOrd="0" destOrd="0" presId="urn:microsoft.com/office/officeart/2008/layout/LinedList"/>
    <dgm:cxn modelId="{13584E3E-2C5F-4205-904C-12835B13A768}" type="presParOf" srcId="{8EFB147D-4530-4A3B-BAFE-73A0FCA6E58D}" destId="{21420EEE-4CE5-48DF-A62C-8335B3BBFE43}" srcOrd="1" destOrd="0" presId="urn:microsoft.com/office/officeart/2008/layout/LinedList"/>
    <dgm:cxn modelId="{227E023C-941C-412F-8E5B-8E0B95E8BEA7}" type="presParOf" srcId="{9A652067-422C-443E-ADB8-9EB92C6EFEA0}" destId="{E538441A-114A-4302-B709-118BFF3799CD}" srcOrd="10" destOrd="0" presId="urn:microsoft.com/office/officeart/2008/layout/LinedList"/>
    <dgm:cxn modelId="{473221FA-112B-4351-82CE-D04DB2BCF14C}" type="presParOf" srcId="{9A652067-422C-443E-ADB8-9EB92C6EFEA0}" destId="{96B6D62E-145A-426F-8F32-B85F3984A1ED}" srcOrd="11" destOrd="0" presId="urn:microsoft.com/office/officeart/2008/layout/LinedList"/>
    <dgm:cxn modelId="{7118E69E-9CE8-4354-A447-2DCD3D86656A}" type="presParOf" srcId="{96B6D62E-145A-426F-8F32-B85F3984A1ED}" destId="{F84FE92F-EFF6-4728-9473-63471C20EE9F}" srcOrd="0" destOrd="0" presId="urn:microsoft.com/office/officeart/2008/layout/LinedList"/>
    <dgm:cxn modelId="{5F9013F1-E390-41A0-9F77-E3DD843590E9}" type="presParOf" srcId="{96B6D62E-145A-426F-8F32-B85F3984A1ED}" destId="{0CB8695A-0C61-4374-B08A-3EB19DBBFAE0}" srcOrd="1" destOrd="0" presId="urn:microsoft.com/office/officeart/2008/layout/LinedList"/>
    <dgm:cxn modelId="{1FD601E6-05A2-45D7-BDFF-D645CE5A5B4B}" type="presParOf" srcId="{9A652067-422C-443E-ADB8-9EB92C6EFEA0}" destId="{CA976A7A-9794-4B65-A712-0208A7EFDD0B}" srcOrd="12" destOrd="0" presId="urn:microsoft.com/office/officeart/2008/layout/LinedList"/>
    <dgm:cxn modelId="{0535A25C-B020-45C4-A55E-6F29B47E0361}" type="presParOf" srcId="{9A652067-422C-443E-ADB8-9EB92C6EFEA0}" destId="{6DA9CEA2-D7F9-45AC-8D26-5D568CDBE1E6}" srcOrd="13" destOrd="0" presId="urn:microsoft.com/office/officeart/2008/layout/LinedList"/>
    <dgm:cxn modelId="{704948AD-16D2-46DA-8E23-074ED7CE7287}" type="presParOf" srcId="{6DA9CEA2-D7F9-45AC-8D26-5D568CDBE1E6}" destId="{69CFD11B-04BC-40F8-BBB2-7FF196CBC695}" srcOrd="0" destOrd="0" presId="urn:microsoft.com/office/officeart/2008/layout/LinedList"/>
    <dgm:cxn modelId="{F62081AE-C5E9-4545-A445-8B11D6A4B7F8}" type="presParOf" srcId="{6DA9CEA2-D7F9-45AC-8D26-5D568CDBE1E6}" destId="{49B734DF-FA12-4461-8EEA-FC98A0EB8FF1}" srcOrd="1" destOrd="0" presId="urn:microsoft.com/office/officeart/2008/layout/LinedList"/>
    <dgm:cxn modelId="{A84F1FC2-E662-4FC4-BDAA-6DFC8ED2B222}" type="presParOf" srcId="{9A652067-422C-443E-ADB8-9EB92C6EFEA0}" destId="{3E58D477-6A68-4B5F-9745-94018BD9B56B}" srcOrd="14" destOrd="0" presId="urn:microsoft.com/office/officeart/2008/layout/LinedList"/>
    <dgm:cxn modelId="{7D1F1828-9B7E-41A1-BCE4-0604159BD018}" type="presParOf" srcId="{9A652067-422C-443E-ADB8-9EB92C6EFEA0}" destId="{54CE5066-52FD-4AD7-BB3F-0D4F35B8C2B9}" srcOrd="15" destOrd="0" presId="urn:microsoft.com/office/officeart/2008/layout/LinedList"/>
    <dgm:cxn modelId="{2B85FF36-C47C-426B-A033-2DDF76D9C826}" type="presParOf" srcId="{54CE5066-52FD-4AD7-BB3F-0D4F35B8C2B9}" destId="{25718182-8257-4DC1-8BB2-962D1677D72D}" srcOrd="0" destOrd="0" presId="urn:microsoft.com/office/officeart/2008/layout/LinedList"/>
    <dgm:cxn modelId="{BED10E48-1D64-4048-A87E-265D4E22DB47}" type="presParOf" srcId="{54CE5066-52FD-4AD7-BB3F-0D4F35B8C2B9}" destId="{104A390B-213B-4C6A-9364-79C7877A70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26423-1986-4D44-B620-A5BF6E797A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1CBC045-2C16-4D08-A43C-97C85EA4D954}">
      <dgm:prSet/>
      <dgm:spPr/>
      <dgm:t>
        <a:bodyPr/>
        <a:lstStyle/>
        <a:p>
          <a:r>
            <a:rPr lang="en-US"/>
            <a:t>R – Resident Memory Segment</a:t>
          </a:r>
        </a:p>
      </dgm:t>
    </dgm:pt>
    <dgm:pt modelId="{1808F5E1-AD67-4EA1-A5A2-96C1AE4B3A03}" type="parTrans" cxnId="{2858326F-F6DC-43DD-8876-D282DD30C7D2}">
      <dgm:prSet/>
      <dgm:spPr/>
      <dgm:t>
        <a:bodyPr/>
        <a:lstStyle/>
        <a:p>
          <a:endParaRPr lang="en-US"/>
        </a:p>
      </dgm:t>
    </dgm:pt>
    <dgm:pt modelId="{EB5DD167-3CAB-4BF2-ADA2-DABD41ED1E8A}" type="sibTrans" cxnId="{2858326F-F6DC-43DD-8876-D282DD30C7D2}">
      <dgm:prSet/>
      <dgm:spPr/>
      <dgm:t>
        <a:bodyPr/>
        <a:lstStyle/>
        <a:p>
          <a:endParaRPr lang="en-US"/>
        </a:p>
      </dgm:t>
    </dgm:pt>
    <dgm:pt modelId="{2A6B259C-CCFB-4065-993B-A2D0B4BDD568}">
      <dgm:prSet/>
      <dgm:spPr/>
      <dgm:t>
        <a:bodyPr/>
        <a:lstStyle/>
        <a:p>
          <a:r>
            <a:rPr lang="en-US"/>
            <a:t>B – Buffer Pool Segment for data</a:t>
          </a:r>
        </a:p>
      </dgm:t>
    </dgm:pt>
    <dgm:pt modelId="{255B6326-89C1-4699-AAE8-C29972E38E9E}" type="parTrans" cxnId="{7BB89EAC-16B8-49F0-A3DF-B6A5E6BD112B}">
      <dgm:prSet/>
      <dgm:spPr/>
      <dgm:t>
        <a:bodyPr/>
        <a:lstStyle/>
        <a:p>
          <a:endParaRPr lang="en-US"/>
        </a:p>
      </dgm:t>
    </dgm:pt>
    <dgm:pt modelId="{AA959F32-D6B7-4858-871E-FE71C30EE425}" type="sibTrans" cxnId="{7BB89EAC-16B8-49F0-A3DF-B6A5E6BD112B}">
      <dgm:prSet/>
      <dgm:spPr/>
      <dgm:t>
        <a:bodyPr/>
        <a:lstStyle/>
        <a:p>
          <a:endParaRPr lang="en-US"/>
        </a:p>
      </dgm:t>
    </dgm:pt>
    <dgm:pt modelId="{205BCF02-8C1A-4022-A1E1-612A960E5A3F}">
      <dgm:prSet/>
      <dgm:spPr/>
      <dgm:t>
        <a:bodyPr/>
        <a:lstStyle/>
        <a:p>
          <a:r>
            <a:rPr lang="en-US"/>
            <a:t>V – Virtual Memory Segment for Working Storage</a:t>
          </a:r>
        </a:p>
      </dgm:t>
    </dgm:pt>
    <dgm:pt modelId="{8DBB8CF8-9FC4-47EB-82E7-F3DE7856D587}" type="parTrans" cxnId="{4E836F46-C4F0-4F53-B7DA-0DB498DF7129}">
      <dgm:prSet/>
      <dgm:spPr/>
      <dgm:t>
        <a:bodyPr/>
        <a:lstStyle/>
        <a:p>
          <a:endParaRPr lang="en-US"/>
        </a:p>
      </dgm:t>
    </dgm:pt>
    <dgm:pt modelId="{53D63D17-EF9F-4B6D-BB7D-4FF41AF6FB36}" type="sibTrans" cxnId="{4E836F46-C4F0-4F53-B7DA-0DB498DF7129}">
      <dgm:prSet/>
      <dgm:spPr/>
      <dgm:t>
        <a:bodyPr/>
        <a:lstStyle/>
        <a:p>
          <a:endParaRPr lang="en-US"/>
        </a:p>
      </dgm:t>
    </dgm:pt>
    <dgm:pt modelId="{96222749-52BD-49F8-8491-41080C3BEECA}">
      <dgm:prSet/>
      <dgm:spPr/>
      <dgm:t>
        <a:bodyPr/>
        <a:lstStyle/>
        <a:p>
          <a:r>
            <a:rPr lang="en-US"/>
            <a:t>M – Message Segment for communications between clients</a:t>
          </a:r>
        </a:p>
      </dgm:t>
    </dgm:pt>
    <dgm:pt modelId="{C4BA5FED-C500-4900-ABB4-8D042464A382}" type="parTrans" cxnId="{D4B2A5C2-DFAC-4B2B-818E-B84DE80DF10A}">
      <dgm:prSet/>
      <dgm:spPr/>
      <dgm:t>
        <a:bodyPr/>
        <a:lstStyle/>
        <a:p>
          <a:endParaRPr lang="en-US"/>
        </a:p>
      </dgm:t>
    </dgm:pt>
    <dgm:pt modelId="{963272EA-0617-4F1B-841D-50BE030B4588}" type="sibTrans" cxnId="{D4B2A5C2-DFAC-4B2B-818E-B84DE80DF10A}">
      <dgm:prSet/>
      <dgm:spPr/>
      <dgm:t>
        <a:bodyPr/>
        <a:lstStyle/>
        <a:p>
          <a:endParaRPr lang="en-US"/>
        </a:p>
      </dgm:t>
    </dgm:pt>
    <dgm:pt modelId="{31058516-19CB-48A5-81EC-ED0B9DF9F9E4}" type="pres">
      <dgm:prSet presAssocID="{5EF26423-1986-4D44-B620-A5BF6E797A8E}" presName="root" presStyleCnt="0">
        <dgm:presLayoutVars>
          <dgm:dir/>
          <dgm:resizeHandles val="exact"/>
        </dgm:presLayoutVars>
      </dgm:prSet>
      <dgm:spPr/>
    </dgm:pt>
    <dgm:pt modelId="{DCE368F2-A873-416E-9D91-7A69828AFCCE}" type="pres">
      <dgm:prSet presAssocID="{5EF26423-1986-4D44-B620-A5BF6E797A8E}" presName="container" presStyleCnt="0">
        <dgm:presLayoutVars>
          <dgm:dir/>
          <dgm:resizeHandles val="exact"/>
        </dgm:presLayoutVars>
      </dgm:prSet>
      <dgm:spPr/>
    </dgm:pt>
    <dgm:pt modelId="{AFE1BE8A-3E74-4012-93BB-3BD31D867A84}" type="pres">
      <dgm:prSet presAssocID="{51CBC045-2C16-4D08-A43C-97C85EA4D954}" presName="compNode" presStyleCnt="0"/>
      <dgm:spPr/>
    </dgm:pt>
    <dgm:pt modelId="{A442CB89-8F98-44A2-8A05-E923F9C43734}" type="pres">
      <dgm:prSet presAssocID="{51CBC045-2C16-4D08-A43C-97C85EA4D954}" presName="iconBgRect" presStyleLbl="bgShp" presStyleIdx="0" presStyleCnt="4"/>
      <dgm:spPr/>
    </dgm:pt>
    <dgm:pt modelId="{841EABB0-3AC4-4900-A780-0DE7DC05E1D7}" type="pres">
      <dgm:prSet presAssocID="{51CBC045-2C16-4D08-A43C-97C85EA4D9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16A44F-4364-4F70-945C-2DFFB23DC1E5}" type="pres">
      <dgm:prSet presAssocID="{51CBC045-2C16-4D08-A43C-97C85EA4D954}" presName="spaceRect" presStyleCnt="0"/>
      <dgm:spPr/>
    </dgm:pt>
    <dgm:pt modelId="{AE22CCD0-2A8B-4DAC-AF40-ED5CBAD511B4}" type="pres">
      <dgm:prSet presAssocID="{51CBC045-2C16-4D08-A43C-97C85EA4D954}" presName="textRect" presStyleLbl="revTx" presStyleIdx="0" presStyleCnt="4">
        <dgm:presLayoutVars>
          <dgm:chMax val="1"/>
          <dgm:chPref val="1"/>
        </dgm:presLayoutVars>
      </dgm:prSet>
      <dgm:spPr/>
    </dgm:pt>
    <dgm:pt modelId="{1AD04179-EF56-430E-B38F-E454D96E6318}" type="pres">
      <dgm:prSet presAssocID="{EB5DD167-3CAB-4BF2-ADA2-DABD41ED1E8A}" presName="sibTrans" presStyleLbl="sibTrans2D1" presStyleIdx="0" presStyleCnt="0"/>
      <dgm:spPr/>
    </dgm:pt>
    <dgm:pt modelId="{0858E635-AE98-43B2-8C23-9206457C5522}" type="pres">
      <dgm:prSet presAssocID="{2A6B259C-CCFB-4065-993B-A2D0B4BDD568}" presName="compNode" presStyleCnt="0"/>
      <dgm:spPr/>
    </dgm:pt>
    <dgm:pt modelId="{EB42DE6C-BA98-4607-93A8-7B73FE107259}" type="pres">
      <dgm:prSet presAssocID="{2A6B259C-CCFB-4065-993B-A2D0B4BDD568}" presName="iconBgRect" presStyleLbl="bgShp" presStyleIdx="1" presStyleCnt="4"/>
      <dgm:spPr/>
    </dgm:pt>
    <dgm:pt modelId="{9FCD754C-78DA-4311-B6C2-DFD7EF37F2E1}" type="pres">
      <dgm:prSet presAssocID="{2A6B259C-CCFB-4065-993B-A2D0B4BDD5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A07A055-65DA-45AB-B849-ABC8FB8C815F}" type="pres">
      <dgm:prSet presAssocID="{2A6B259C-CCFB-4065-993B-A2D0B4BDD568}" presName="spaceRect" presStyleCnt="0"/>
      <dgm:spPr/>
    </dgm:pt>
    <dgm:pt modelId="{CB84FDE4-F1D9-405C-9460-74B970F63589}" type="pres">
      <dgm:prSet presAssocID="{2A6B259C-CCFB-4065-993B-A2D0B4BDD568}" presName="textRect" presStyleLbl="revTx" presStyleIdx="1" presStyleCnt="4">
        <dgm:presLayoutVars>
          <dgm:chMax val="1"/>
          <dgm:chPref val="1"/>
        </dgm:presLayoutVars>
      </dgm:prSet>
      <dgm:spPr/>
    </dgm:pt>
    <dgm:pt modelId="{C6D5F605-AB1D-45A0-ADD4-7EC22BAD206E}" type="pres">
      <dgm:prSet presAssocID="{AA959F32-D6B7-4858-871E-FE71C30EE425}" presName="sibTrans" presStyleLbl="sibTrans2D1" presStyleIdx="0" presStyleCnt="0"/>
      <dgm:spPr/>
    </dgm:pt>
    <dgm:pt modelId="{3B7733B3-47FC-4788-87CE-1A9B2CCF5C9E}" type="pres">
      <dgm:prSet presAssocID="{205BCF02-8C1A-4022-A1E1-612A960E5A3F}" presName="compNode" presStyleCnt="0"/>
      <dgm:spPr/>
    </dgm:pt>
    <dgm:pt modelId="{25843D91-8636-46BF-ACA4-9A709BD1CF6E}" type="pres">
      <dgm:prSet presAssocID="{205BCF02-8C1A-4022-A1E1-612A960E5A3F}" presName="iconBgRect" presStyleLbl="bgShp" presStyleIdx="2" presStyleCnt="4"/>
      <dgm:spPr/>
    </dgm:pt>
    <dgm:pt modelId="{FE25B288-26DA-4223-A265-5AA55EB11253}" type="pres">
      <dgm:prSet presAssocID="{205BCF02-8C1A-4022-A1E1-612A960E5A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005E702-ED8A-4EE0-B125-67309373B3AF}" type="pres">
      <dgm:prSet presAssocID="{205BCF02-8C1A-4022-A1E1-612A960E5A3F}" presName="spaceRect" presStyleCnt="0"/>
      <dgm:spPr/>
    </dgm:pt>
    <dgm:pt modelId="{43DB9045-302B-4641-970E-B51F35E60FD6}" type="pres">
      <dgm:prSet presAssocID="{205BCF02-8C1A-4022-A1E1-612A960E5A3F}" presName="textRect" presStyleLbl="revTx" presStyleIdx="2" presStyleCnt="4">
        <dgm:presLayoutVars>
          <dgm:chMax val="1"/>
          <dgm:chPref val="1"/>
        </dgm:presLayoutVars>
      </dgm:prSet>
      <dgm:spPr/>
    </dgm:pt>
    <dgm:pt modelId="{8046820F-75BC-4088-9D3B-956ECAFDD556}" type="pres">
      <dgm:prSet presAssocID="{53D63D17-EF9F-4B6D-BB7D-4FF41AF6FB36}" presName="sibTrans" presStyleLbl="sibTrans2D1" presStyleIdx="0" presStyleCnt="0"/>
      <dgm:spPr/>
    </dgm:pt>
    <dgm:pt modelId="{EF0DE8CB-DEC9-444F-ADD3-3DEAA37D2752}" type="pres">
      <dgm:prSet presAssocID="{96222749-52BD-49F8-8491-41080C3BEECA}" presName="compNode" presStyleCnt="0"/>
      <dgm:spPr/>
    </dgm:pt>
    <dgm:pt modelId="{5EDFE65B-97DA-4D1B-A48B-F1FC40426805}" type="pres">
      <dgm:prSet presAssocID="{96222749-52BD-49F8-8491-41080C3BEECA}" presName="iconBgRect" presStyleLbl="bgShp" presStyleIdx="3" presStyleCnt="4"/>
      <dgm:spPr/>
    </dgm:pt>
    <dgm:pt modelId="{9C07DA1D-CB4D-4492-A9F0-C65AFFF0AC3F}" type="pres">
      <dgm:prSet presAssocID="{96222749-52BD-49F8-8491-41080C3BEE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5C95A52-9E19-4762-9EEB-C640B096437E}" type="pres">
      <dgm:prSet presAssocID="{96222749-52BD-49F8-8491-41080C3BEECA}" presName="spaceRect" presStyleCnt="0"/>
      <dgm:spPr/>
    </dgm:pt>
    <dgm:pt modelId="{22826FA7-539B-42C8-AB1A-92D554B6E3BE}" type="pres">
      <dgm:prSet presAssocID="{96222749-52BD-49F8-8491-41080C3BEE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0E753E-1C2E-49A9-912B-B427364AC828}" type="presOf" srcId="{2A6B259C-CCFB-4065-993B-A2D0B4BDD568}" destId="{CB84FDE4-F1D9-405C-9460-74B970F63589}" srcOrd="0" destOrd="0" presId="urn:microsoft.com/office/officeart/2018/2/layout/IconCircleList"/>
    <dgm:cxn modelId="{76E19A3F-0F5B-4727-A7B4-0AF9F3973656}" type="presOf" srcId="{51CBC045-2C16-4D08-A43C-97C85EA4D954}" destId="{AE22CCD0-2A8B-4DAC-AF40-ED5CBAD511B4}" srcOrd="0" destOrd="0" presId="urn:microsoft.com/office/officeart/2018/2/layout/IconCircleList"/>
    <dgm:cxn modelId="{980B5F5B-7CDE-46EB-96BF-442078396088}" type="presOf" srcId="{5EF26423-1986-4D44-B620-A5BF6E797A8E}" destId="{31058516-19CB-48A5-81EC-ED0B9DF9F9E4}" srcOrd="0" destOrd="0" presId="urn:microsoft.com/office/officeart/2018/2/layout/IconCircleList"/>
    <dgm:cxn modelId="{4E836F46-C4F0-4F53-B7DA-0DB498DF7129}" srcId="{5EF26423-1986-4D44-B620-A5BF6E797A8E}" destId="{205BCF02-8C1A-4022-A1E1-612A960E5A3F}" srcOrd="2" destOrd="0" parTransId="{8DBB8CF8-9FC4-47EB-82E7-F3DE7856D587}" sibTransId="{53D63D17-EF9F-4B6D-BB7D-4FF41AF6FB36}"/>
    <dgm:cxn modelId="{2858326F-F6DC-43DD-8876-D282DD30C7D2}" srcId="{5EF26423-1986-4D44-B620-A5BF6E797A8E}" destId="{51CBC045-2C16-4D08-A43C-97C85EA4D954}" srcOrd="0" destOrd="0" parTransId="{1808F5E1-AD67-4EA1-A5A2-96C1AE4B3A03}" sibTransId="{EB5DD167-3CAB-4BF2-ADA2-DABD41ED1E8A}"/>
    <dgm:cxn modelId="{1EFEE454-4FB4-46B9-A1B0-24EF072AADF1}" type="presOf" srcId="{53D63D17-EF9F-4B6D-BB7D-4FF41AF6FB36}" destId="{8046820F-75BC-4088-9D3B-956ECAFDD556}" srcOrd="0" destOrd="0" presId="urn:microsoft.com/office/officeart/2018/2/layout/IconCircleList"/>
    <dgm:cxn modelId="{C439DE8B-F494-476F-8FE0-A300B33119B9}" type="presOf" srcId="{96222749-52BD-49F8-8491-41080C3BEECA}" destId="{22826FA7-539B-42C8-AB1A-92D554B6E3BE}" srcOrd="0" destOrd="0" presId="urn:microsoft.com/office/officeart/2018/2/layout/IconCircleList"/>
    <dgm:cxn modelId="{7BB89EAC-16B8-49F0-A3DF-B6A5E6BD112B}" srcId="{5EF26423-1986-4D44-B620-A5BF6E797A8E}" destId="{2A6B259C-CCFB-4065-993B-A2D0B4BDD568}" srcOrd="1" destOrd="0" parTransId="{255B6326-89C1-4699-AAE8-C29972E38E9E}" sibTransId="{AA959F32-D6B7-4858-871E-FE71C30EE425}"/>
    <dgm:cxn modelId="{6998A3B9-F01F-4AFA-8D09-C402E4368E4E}" type="presOf" srcId="{EB5DD167-3CAB-4BF2-ADA2-DABD41ED1E8A}" destId="{1AD04179-EF56-430E-B38F-E454D96E6318}" srcOrd="0" destOrd="0" presId="urn:microsoft.com/office/officeart/2018/2/layout/IconCircleList"/>
    <dgm:cxn modelId="{D4B2A5C2-DFAC-4B2B-818E-B84DE80DF10A}" srcId="{5EF26423-1986-4D44-B620-A5BF6E797A8E}" destId="{96222749-52BD-49F8-8491-41080C3BEECA}" srcOrd="3" destOrd="0" parTransId="{C4BA5FED-C500-4900-ABB4-8D042464A382}" sibTransId="{963272EA-0617-4F1B-841D-50BE030B4588}"/>
    <dgm:cxn modelId="{813933D4-9D88-406C-ACA8-2B39AB117011}" type="presOf" srcId="{AA959F32-D6B7-4858-871E-FE71C30EE425}" destId="{C6D5F605-AB1D-45A0-ADD4-7EC22BAD206E}" srcOrd="0" destOrd="0" presId="urn:microsoft.com/office/officeart/2018/2/layout/IconCircleList"/>
    <dgm:cxn modelId="{983F4AEB-BFB7-450F-85F8-31D5A7D61FE8}" type="presOf" srcId="{205BCF02-8C1A-4022-A1E1-612A960E5A3F}" destId="{43DB9045-302B-4641-970E-B51F35E60FD6}" srcOrd="0" destOrd="0" presId="urn:microsoft.com/office/officeart/2018/2/layout/IconCircleList"/>
    <dgm:cxn modelId="{727AB955-22CA-45D5-9897-CF4897695DD3}" type="presParOf" srcId="{31058516-19CB-48A5-81EC-ED0B9DF9F9E4}" destId="{DCE368F2-A873-416E-9D91-7A69828AFCCE}" srcOrd="0" destOrd="0" presId="urn:microsoft.com/office/officeart/2018/2/layout/IconCircleList"/>
    <dgm:cxn modelId="{77EABEB9-4ED8-41AE-83C9-53CF7E432ACE}" type="presParOf" srcId="{DCE368F2-A873-416E-9D91-7A69828AFCCE}" destId="{AFE1BE8A-3E74-4012-93BB-3BD31D867A84}" srcOrd="0" destOrd="0" presId="urn:microsoft.com/office/officeart/2018/2/layout/IconCircleList"/>
    <dgm:cxn modelId="{73784EE2-7361-4F4E-88DC-FBCA092C326C}" type="presParOf" srcId="{AFE1BE8A-3E74-4012-93BB-3BD31D867A84}" destId="{A442CB89-8F98-44A2-8A05-E923F9C43734}" srcOrd="0" destOrd="0" presId="urn:microsoft.com/office/officeart/2018/2/layout/IconCircleList"/>
    <dgm:cxn modelId="{0DC6D804-3531-4705-B6B2-F9F9C2C5C1D9}" type="presParOf" srcId="{AFE1BE8A-3E74-4012-93BB-3BD31D867A84}" destId="{841EABB0-3AC4-4900-A780-0DE7DC05E1D7}" srcOrd="1" destOrd="0" presId="urn:microsoft.com/office/officeart/2018/2/layout/IconCircleList"/>
    <dgm:cxn modelId="{071AB4D9-BF1C-4A53-8E2A-B291BC3A9D2C}" type="presParOf" srcId="{AFE1BE8A-3E74-4012-93BB-3BD31D867A84}" destId="{FA16A44F-4364-4F70-945C-2DFFB23DC1E5}" srcOrd="2" destOrd="0" presId="urn:microsoft.com/office/officeart/2018/2/layout/IconCircleList"/>
    <dgm:cxn modelId="{8FC4FFAF-A54E-4BF2-B1F1-16AC68100BB7}" type="presParOf" srcId="{AFE1BE8A-3E74-4012-93BB-3BD31D867A84}" destId="{AE22CCD0-2A8B-4DAC-AF40-ED5CBAD511B4}" srcOrd="3" destOrd="0" presId="urn:microsoft.com/office/officeart/2018/2/layout/IconCircleList"/>
    <dgm:cxn modelId="{6DB7C0F8-9268-436B-9F0E-BD6E7670F34F}" type="presParOf" srcId="{DCE368F2-A873-416E-9D91-7A69828AFCCE}" destId="{1AD04179-EF56-430E-B38F-E454D96E6318}" srcOrd="1" destOrd="0" presId="urn:microsoft.com/office/officeart/2018/2/layout/IconCircleList"/>
    <dgm:cxn modelId="{C9D11176-882E-4CDD-BB95-41E8BADA72F0}" type="presParOf" srcId="{DCE368F2-A873-416E-9D91-7A69828AFCCE}" destId="{0858E635-AE98-43B2-8C23-9206457C5522}" srcOrd="2" destOrd="0" presId="urn:microsoft.com/office/officeart/2018/2/layout/IconCircleList"/>
    <dgm:cxn modelId="{A6E63611-1A74-45EA-BA5B-9DFA95EF7FA5}" type="presParOf" srcId="{0858E635-AE98-43B2-8C23-9206457C5522}" destId="{EB42DE6C-BA98-4607-93A8-7B73FE107259}" srcOrd="0" destOrd="0" presId="urn:microsoft.com/office/officeart/2018/2/layout/IconCircleList"/>
    <dgm:cxn modelId="{057C2CF5-2471-401E-8529-331376216DB1}" type="presParOf" srcId="{0858E635-AE98-43B2-8C23-9206457C5522}" destId="{9FCD754C-78DA-4311-B6C2-DFD7EF37F2E1}" srcOrd="1" destOrd="0" presId="urn:microsoft.com/office/officeart/2018/2/layout/IconCircleList"/>
    <dgm:cxn modelId="{BC437CD4-C497-4AF7-AA18-CE23F0D85833}" type="presParOf" srcId="{0858E635-AE98-43B2-8C23-9206457C5522}" destId="{BA07A055-65DA-45AB-B849-ABC8FB8C815F}" srcOrd="2" destOrd="0" presId="urn:microsoft.com/office/officeart/2018/2/layout/IconCircleList"/>
    <dgm:cxn modelId="{68DC578E-0C7E-4386-8CEC-D64AE4980A97}" type="presParOf" srcId="{0858E635-AE98-43B2-8C23-9206457C5522}" destId="{CB84FDE4-F1D9-405C-9460-74B970F63589}" srcOrd="3" destOrd="0" presId="urn:microsoft.com/office/officeart/2018/2/layout/IconCircleList"/>
    <dgm:cxn modelId="{6C22BDF3-7847-4E20-B189-C17632D1A9C9}" type="presParOf" srcId="{DCE368F2-A873-416E-9D91-7A69828AFCCE}" destId="{C6D5F605-AB1D-45A0-ADD4-7EC22BAD206E}" srcOrd="3" destOrd="0" presId="urn:microsoft.com/office/officeart/2018/2/layout/IconCircleList"/>
    <dgm:cxn modelId="{E39EDC84-B64B-4BB1-A72D-87FE1B0724B7}" type="presParOf" srcId="{DCE368F2-A873-416E-9D91-7A69828AFCCE}" destId="{3B7733B3-47FC-4788-87CE-1A9B2CCF5C9E}" srcOrd="4" destOrd="0" presId="urn:microsoft.com/office/officeart/2018/2/layout/IconCircleList"/>
    <dgm:cxn modelId="{C1E52D97-6330-4A2F-9DFC-3A1A90F83637}" type="presParOf" srcId="{3B7733B3-47FC-4788-87CE-1A9B2CCF5C9E}" destId="{25843D91-8636-46BF-ACA4-9A709BD1CF6E}" srcOrd="0" destOrd="0" presId="urn:microsoft.com/office/officeart/2018/2/layout/IconCircleList"/>
    <dgm:cxn modelId="{B3C0D52C-1E19-4F69-AC32-39BD0292B4D5}" type="presParOf" srcId="{3B7733B3-47FC-4788-87CE-1A9B2CCF5C9E}" destId="{FE25B288-26DA-4223-A265-5AA55EB11253}" srcOrd="1" destOrd="0" presId="urn:microsoft.com/office/officeart/2018/2/layout/IconCircleList"/>
    <dgm:cxn modelId="{65EE4B75-D6B8-4B81-B885-FFB59D706223}" type="presParOf" srcId="{3B7733B3-47FC-4788-87CE-1A9B2CCF5C9E}" destId="{D005E702-ED8A-4EE0-B125-67309373B3AF}" srcOrd="2" destOrd="0" presId="urn:microsoft.com/office/officeart/2018/2/layout/IconCircleList"/>
    <dgm:cxn modelId="{E5651CCF-5F68-41C8-8430-F7B72C4F1079}" type="presParOf" srcId="{3B7733B3-47FC-4788-87CE-1A9B2CCF5C9E}" destId="{43DB9045-302B-4641-970E-B51F35E60FD6}" srcOrd="3" destOrd="0" presId="urn:microsoft.com/office/officeart/2018/2/layout/IconCircleList"/>
    <dgm:cxn modelId="{2E6743CE-BF89-417B-80A4-6C68BA245F92}" type="presParOf" srcId="{DCE368F2-A873-416E-9D91-7A69828AFCCE}" destId="{8046820F-75BC-4088-9D3B-956ECAFDD556}" srcOrd="5" destOrd="0" presId="urn:microsoft.com/office/officeart/2018/2/layout/IconCircleList"/>
    <dgm:cxn modelId="{F4C28BEC-CF7C-414B-ABEB-927FBE61F447}" type="presParOf" srcId="{DCE368F2-A873-416E-9D91-7A69828AFCCE}" destId="{EF0DE8CB-DEC9-444F-ADD3-3DEAA37D2752}" srcOrd="6" destOrd="0" presId="urn:microsoft.com/office/officeart/2018/2/layout/IconCircleList"/>
    <dgm:cxn modelId="{315F5B9F-E0E7-4946-B553-DD7AB618C74D}" type="presParOf" srcId="{EF0DE8CB-DEC9-444F-ADD3-3DEAA37D2752}" destId="{5EDFE65B-97DA-4D1B-A48B-F1FC40426805}" srcOrd="0" destOrd="0" presId="urn:microsoft.com/office/officeart/2018/2/layout/IconCircleList"/>
    <dgm:cxn modelId="{60B78F95-64B2-4AC1-8596-6966A46DEE24}" type="presParOf" srcId="{EF0DE8CB-DEC9-444F-ADD3-3DEAA37D2752}" destId="{9C07DA1D-CB4D-4492-A9F0-C65AFFF0AC3F}" srcOrd="1" destOrd="0" presId="urn:microsoft.com/office/officeart/2018/2/layout/IconCircleList"/>
    <dgm:cxn modelId="{23023F16-D376-46AF-B67B-7A57EDE3C23E}" type="presParOf" srcId="{EF0DE8CB-DEC9-444F-ADD3-3DEAA37D2752}" destId="{15C95A52-9E19-4762-9EEB-C640B096437E}" srcOrd="2" destOrd="0" presId="urn:microsoft.com/office/officeart/2018/2/layout/IconCircleList"/>
    <dgm:cxn modelId="{3F0C7114-498A-43F2-9087-CD6F582D99F5}" type="presParOf" srcId="{EF0DE8CB-DEC9-444F-ADD3-3DEAA37D2752}" destId="{22826FA7-539B-42C8-AB1A-92D554B6E3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8C3D98-84B6-4AA3-9E89-58929AF412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FFCA0-5FE5-4261-BABC-67B14D1054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Repeat ONSTAT commands: -r</a:t>
          </a:r>
          <a:endParaRPr lang="en-US"/>
        </a:p>
      </dgm:t>
    </dgm:pt>
    <dgm:pt modelId="{B244C8B9-C96D-48F1-A920-BE2754C8B963}" type="parTrans" cxnId="{78E03324-4B1E-4A43-9A19-D8809BF49788}">
      <dgm:prSet/>
      <dgm:spPr/>
      <dgm:t>
        <a:bodyPr/>
        <a:lstStyle/>
        <a:p>
          <a:endParaRPr lang="en-US"/>
        </a:p>
      </dgm:t>
    </dgm:pt>
    <dgm:pt modelId="{C396B7B4-BDDC-4163-9022-7FB08783833E}" type="sibTrans" cxnId="{78E03324-4B1E-4A43-9A19-D8809BF49788}">
      <dgm:prSet/>
      <dgm:spPr/>
      <dgm:t>
        <a:bodyPr/>
        <a:lstStyle/>
        <a:p>
          <a:endParaRPr lang="en-US"/>
        </a:p>
      </dgm:t>
    </dgm:pt>
    <dgm:pt modelId="{5DC7DB46-8A08-43DF-A070-A0325E26B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continually repeat an ONSTAT command use the "-r # of seconds" option. This is very useful when you need to monitor a situation. The following example displays the status of the logical logs every 10 seconds.</a:t>
          </a:r>
        </a:p>
      </dgm:t>
    </dgm:pt>
    <dgm:pt modelId="{F9D1EB11-CD88-4A82-A35D-B592A9610455}" type="parTrans" cxnId="{0523E061-42FD-4437-BCDB-1183CE706BBB}">
      <dgm:prSet/>
      <dgm:spPr/>
      <dgm:t>
        <a:bodyPr/>
        <a:lstStyle/>
        <a:p>
          <a:endParaRPr lang="en-US"/>
        </a:p>
      </dgm:t>
    </dgm:pt>
    <dgm:pt modelId="{FEB0E2EE-6CA6-4E34-B668-42F5E1135161}" type="sibTrans" cxnId="{0523E061-42FD-4437-BCDB-1183CE706BBB}">
      <dgm:prSet/>
      <dgm:spPr/>
      <dgm:t>
        <a:bodyPr/>
        <a:lstStyle/>
        <a:p>
          <a:endParaRPr lang="en-US"/>
        </a:p>
      </dgm:t>
    </dgm:pt>
    <dgm:pt modelId="{3DEC89B2-1D01-44D2-95DF-8615984DE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onstat -l -r 10</a:t>
          </a:r>
          <a:endParaRPr lang="en-US"/>
        </a:p>
      </dgm:t>
    </dgm:pt>
    <dgm:pt modelId="{44822DC5-FEDF-40CF-B973-789FDBF6D6AD}" type="parTrans" cxnId="{FF50CFCF-1194-4EB4-A121-5CD010E43448}">
      <dgm:prSet/>
      <dgm:spPr/>
      <dgm:t>
        <a:bodyPr/>
        <a:lstStyle/>
        <a:p>
          <a:endParaRPr lang="en-US"/>
        </a:p>
      </dgm:t>
    </dgm:pt>
    <dgm:pt modelId="{DA42311A-4797-49EA-8139-21FAF4DDE758}" type="sibTrans" cxnId="{FF50CFCF-1194-4EB4-A121-5CD010E43448}">
      <dgm:prSet/>
      <dgm:spPr/>
      <dgm:t>
        <a:bodyPr/>
        <a:lstStyle/>
        <a:p>
          <a:endParaRPr lang="en-US"/>
        </a:p>
      </dgm:t>
    </dgm:pt>
    <dgm:pt modelId="{7606E43C-2818-4739-95CF-106C05CC5966}" type="pres">
      <dgm:prSet presAssocID="{288C3D98-84B6-4AA3-9E89-58929AF412E0}" presName="root" presStyleCnt="0">
        <dgm:presLayoutVars>
          <dgm:dir/>
          <dgm:resizeHandles val="exact"/>
        </dgm:presLayoutVars>
      </dgm:prSet>
      <dgm:spPr/>
    </dgm:pt>
    <dgm:pt modelId="{790E0D63-608C-4927-81B8-AC0DA571135F}" type="pres">
      <dgm:prSet presAssocID="{0D2FFCA0-5FE5-4261-BABC-67B14D105479}" presName="compNode" presStyleCnt="0"/>
      <dgm:spPr/>
    </dgm:pt>
    <dgm:pt modelId="{C7804A38-B524-419E-9ABA-A9E02E9A9E2C}" type="pres">
      <dgm:prSet presAssocID="{0D2FFCA0-5FE5-4261-BABC-67B14D105479}" presName="bgRect" presStyleLbl="bgShp" presStyleIdx="0" presStyleCnt="3"/>
      <dgm:spPr/>
    </dgm:pt>
    <dgm:pt modelId="{B5A68851-B577-4A47-86F8-AD296761A350}" type="pres">
      <dgm:prSet presAssocID="{0D2FFCA0-5FE5-4261-BABC-67B14D1054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63F7AFC5-AA3C-46AE-A5BC-32B13F77884C}" type="pres">
      <dgm:prSet presAssocID="{0D2FFCA0-5FE5-4261-BABC-67B14D105479}" presName="spaceRect" presStyleCnt="0"/>
      <dgm:spPr/>
    </dgm:pt>
    <dgm:pt modelId="{38E87700-EE8E-45F5-BA85-BC67A6958431}" type="pres">
      <dgm:prSet presAssocID="{0D2FFCA0-5FE5-4261-BABC-67B14D105479}" presName="parTx" presStyleLbl="revTx" presStyleIdx="0" presStyleCnt="3">
        <dgm:presLayoutVars>
          <dgm:chMax val="0"/>
          <dgm:chPref val="0"/>
        </dgm:presLayoutVars>
      </dgm:prSet>
      <dgm:spPr/>
    </dgm:pt>
    <dgm:pt modelId="{2AFCDC9F-8389-4FDB-B903-BA6E9FFC639B}" type="pres">
      <dgm:prSet presAssocID="{C396B7B4-BDDC-4163-9022-7FB08783833E}" presName="sibTrans" presStyleCnt="0"/>
      <dgm:spPr/>
    </dgm:pt>
    <dgm:pt modelId="{98B20CAA-9BAB-4B57-AD5F-C542428E5C27}" type="pres">
      <dgm:prSet presAssocID="{5DC7DB46-8A08-43DF-A070-A0325E26B7D9}" presName="compNode" presStyleCnt="0"/>
      <dgm:spPr/>
    </dgm:pt>
    <dgm:pt modelId="{CA12C66A-AAC2-4245-A3AE-42EF4851FD4A}" type="pres">
      <dgm:prSet presAssocID="{5DC7DB46-8A08-43DF-A070-A0325E26B7D9}" presName="bgRect" presStyleLbl="bgShp" presStyleIdx="1" presStyleCnt="3"/>
      <dgm:spPr/>
    </dgm:pt>
    <dgm:pt modelId="{999C4B28-DCFE-4295-8595-4116FC6F47C5}" type="pres">
      <dgm:prSet presAssocID="{5DC7DB46-8A08-43DF-A070-A0325E26B7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C56BFC89-EA02-4BA7-9BA0-6D88CA3C44C6}" type="pres">
      <dgm:prSet presAssocID="{5DC7DB46-8A08-43DF-A070-A0325E26B7D9}" presName="spaceRect" presStyleCnt="0"/>
      <dgm:spPr/>
    </dgm:pt>
    <dgm:pt modelId="{1E4281B4-4FFD-4A8A-9886-52EBF7A2F61A}" type="pres">
      <dgm:prSet presAssocID="{5DC7DB46-8A08-43DF-A070-A0325E26B7D9}" presName="parTx" presStyleLbl="revTx" presStyleIdx="1" presStyleCnt="3">
        <dgm:presLayoutVars>
          <dgm:chMax val="0"/>
          <dgm:chPref val="0"/>
        </dgm:presLayoutVars>
      </dgm:prSet>
      <dgm:spPr/>
    </dgm:pt>
    <dgm:pt modelId="{8ABE01F0-D5F6-45AA-9125-A65EAC51C08D}" type="pres">
      <dgm:prSet presAssocID="{FEB0E2EE-6CA6-4E34-B668-42F5E1135161}" presName="sibTrans" presStyleCnt="0"/>
      <dgm:spPr/>
    </dgm:pt>
    <dgm:pt modelId="{F76D1408-01BD-4A30-A4A1-5DCEA878E5BC}" type="pres">
      <dgm:prSet presAssocID="{3DEC89B2-1D01-44D2-95DF-8615984DEA15}" presName="compNode" presStyleCnt="0"/>
      <dgm:spPr/>
    </dgm:pt>
    <dgm:pt modelId="{7EAB0A04-3A59-4AC0-8736-4C6585323395}" type="pres">
      <dgm:prSet presAssocID="{3DEC89B2-1D01-44D2-95DF-8615984DEA15}" presName="bgRect" presStyleLbl="bgShp" presStyleIdx="2" presStyleCnt="3"/>
      <dgm:spPr/>
    </dgm:pt>
    <dgm:pt modelId="{438D6AB7-B076-4E07-A451-5158F596D3F0}" type="pres">
      <dgm:prSet presAssocID="{3DEC89B2-1D01-44D2-95DF-8615984DE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324E12C-9277-4CD3-A7C4-710BEC98E95D}" type="pres">
      <dgm:prSet presAssocID="{3DEC89B2-1D01-44D2-95DF-8615984DEA15}" presName="spaceRect" presStyleCnt="0"/>
      <dgm:spPr/>
    </dgm:pt>
    <dgm:pt modelId="{BBE754AB-177F-46D5-8FD3-291AEC239378}" type="pres">
      <dgm:prSet presAssocID="{3DEC89B2-1D01-44D2-95DF-8615984DEA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1AAB12-64C2-4A9F-B155-6BA402904D62}" type="presOf" srcId="{5DC7DB46-8A08-43DF-A070-A0325E26B7D9}" destId="{1E4281B4-4FFD-4A8A-9886-52EBF7A2F61A}" srcOrd="0" destOrd="0" presId="urn:microsoft.com/office/officeart/2018/2/layout/IconVerticalSolidList"/>
    <dgm:cxn modelId="{78E03324-4B1E-4A43-9A19-D8809BF49788}" srcId="{288C3D98-84B6-4AA3-9E89-58929AF412E0}" destId="{0D2FFCA0-5FE5-4261-BABC-67B14D105479}" srcOrd="0" destOrd="0" parTransId="{B244C8B9-C96D-48F1-A920-BE2754C8B963}" sibTransId="{C396B7B4-BDDC-4163-9022-7FB08783833E}"/>
    <dgm:cxn modelId="{394BFF2A-C7A8-44F5-9BA5-9A444837575C}" type="presOf" srcId="{3DEC89B2-1D01-44D2-95DF-8615984DEA15}" destId="{BBE754AB-177F-46D5-8FD3-291AEC239378}" srcOrd="0" destOrd="0" presId="urn:microsoft.com/office/officeart/2018/2/layout/IconVerticalSolidList"/>
    <dgm:cxn modelId="{7902AC36-253B-4169-B188-9985F751364B}" type="presOf" srcId="{288C3D98-84B6-4AA3-9E89-58929AF412E0}" destId="{7606E43C-2818-4739-95CF-106C05CC5966}" srcOrd="0" destOrd="0" presId="urn:microsoft.com/office/officeart/2018/2/layout/IconVerticalSolidList"/>
    <dgm:cxn modelId="{0523E061-42FD-4437-BCDB-1183CE706BBB}" srcId="{288C3D98-84B6-4AA3-9E89-58929AF412E0}" destId="{5DC7DB46-8A08-43DF-A070-A0325E26B7D9}" srcOrd="1" destOrd="0" parTransId="{F9D1EB11-CD88-4A82-A35D-B592A9610455}" sibTransId="{FEB0E2EE-6CA6-4E34-B668-42F5E1135161}"/>
    <dgm:cxn modelId="{8620D6B4-2071-437E-A9F7-DA52C156689B}" type="presOf" srcId="{0D2FFCA0-5FE5-4261-BABC-67B14D105479}" destId="{38E87700-EE8E-45F5-BA85-BC67A6958431}" srcOrd="0" destOrd="0" presId="urn:microsoft.com/office/officeart/2018/2/layout/IconVerticalSolidList"/>
    <dgm:cxn modelId="{FF50CFCF-1194-4EB4-A121-5CD010E43448}" srcId="{288C3D98-84B6-4AA3-9E89-58929AF412E0}" destId="{3DEC89B2-1D01-44D2-95DF-8615984DEA15}" srcOrd="2" destOrd="0" parTransId="{44822DC5-FEDF-40CF-B973-789FDBF6D6AD}" sibTransId="{DA42311A-4797-49EA-8139-21FAF4DDE758}"/>
    <dgm:cxn modelId="{110E2EC3-D539-40C3-B55C-46FF197EC56B}" type="presParOf" srcId="{7606E43C-2818-4739-95CF-106C05CC5966}" destId="{790E0D63-608C-4927-81B8-AC0DA571135F}" srcOrd="0" destOrd="0" presId="urn:microsoft.com/office/officeart/2018/2/layout/IconVerticalSolidList"/>
    <dgm:cxn modelId="{21808DFC-13D3-4ACF-88B5-CBDDE6214F3A}" type="presParOf" srcId="{790E0D63-608C-4927-81B8-AC0DA571135F}" destId="{C7804A38-B524-419E-9ABA-A9E02E9A9E2C}" srcOrd="0" destOrd="0" presId="urn:microsoft.com/office/officeart/2018/2/layout/IconVerticalSolidList"/>
    <dgm:cxn modelId="{FAC9DE38-C8B8-4FCA-8F73-E32DBD380E98}" type="presParOf" srcId="{790E0D63-608C-4927-81B8-AC0DA571135F}" destId="{B5A68851-B577-4A47-86F8-AD296761A350}" srcOrd="1" destOrd="0" presId="urn:microsoft.com/office/officeart/2018/2/layout/IconVerticalSolidList"/>
    <dgm:cxn modelId="{07632756-58E6-4394-B455-DD8485C92AA7}" type="presParOf" srcId="{790E0D63-608C-4927-81B8-AC0DA571135F}" destId="{63F7AFC5-AA3C-46AE-A5BC-32B13F77884C}" srcOrd="2" destOrd="0" presId="urn:microsoft.com/office/officeart/2018/2/layout/IconVerticalSolidList"/>
    <dgm:cxn modelId="{3FBE0DD5-2317-42B3-988B-BE969B3A1CCA}" type="presParOf" srcId="{790E0D63-608C-4927-81B8-AC0DA571135F}" destId="{38E87700-EE8E-45F5-BA85-BC67A6958431}" srcOrd="3" destOrd="0" presId="urn:microsoft.com/office/officeart/2018/2/layout/IconVerticalSolidList"/>
    <dgm:cxn modelId="{EFE44857-6B03-44F8-87F2-9A93006DF63A}" type="presParOf" srcId="{7606E43C-2818-4739-95CF-106C05CC5966}" destId="{2AFCDC9F-8389-4FDB-B903-BA6E9FFC639B}" srcOrd="1" destOrd="0" presId="urn:microsoft.com/office/officeart/2018/2/layout/IconVerticalSolidList"/>
    <dgm:cxn modelId="{021B51EA-DD76-4F67-A6C3-E63134E7A958}" type="presParOf" srcId="{7606E43C-2818-4739-95CF-106C05CC5966}" destId="{98B20CAA-9BAB-4B57-AD5F-C542428E5C27}" srcOrd="2" destOrd="0" presId="urn:microsoft.com/office/officeart/2018/2/layout/IconVerticalSolidList"/>
    <dgm:cxn modelId="{1F9E07E4-DB2A-49EB-9C8F-02C1B078117A}" type="presParOf" srcId="{98B20CAA-9BAB-4B57-AD5F-C542428E5C27}" destId="{CA12C66A-AAC2-4245-A3AE-42EF4851FD4A}" srcOrd="0" destOrd="0" presId="urn:microsoft.com/office/officeart/2018/2/layout/IconVerticalSolidList"/>
    <dgm:cxn modelId="{AAB39637-6EE6-46BA-AA81-A205C8EEA619}" type="presParOf" srcId="{98B20CAA-9BAB-4B57-AD5F-C542428E5C27}" destId="{999C4B28-DCFE-4295-8595-4116FC6F47C5}" srcOrd="1" destOrd="0" presId="urn:microsoft.com/office/officeart/2018/2/layout/IconVerticalSolidList"/>
    <dgm:cxn modelId="{987FBA02-9EE3-4D61-A664-CAEE8F77F80F}" type="presParOf" srcId="{98B20CAA-9BAB-4B57-AD5F-C542428E5C27}" destId="{C56BFC89-EA02-4BA7-9BA0-6D88CA3C44C6}" srcOrd="2" destOrd="0" presId="urn:microsoft.com/office/officeart/2018/2/layout/IconVerticalSolidList"/>
    <dgm:cxn modelId="{CBFCFD85-A9F6-480E-B9F4-511E288B9946}" type="presParOf" srcId="{98B20CAA-9BAB-4B57-AD5F-C542428E5C27}" destId="{1E4281B4-4FFD-4A8A-9886-52EBF7A2F61A}" srcOrd="3" destOrd="0" presId="urn:microsoft.com/office/officeart/2018/2/layout/IconVerticalSolidList"/>
    <dgm:cxn modelId="{EE292E91-A439-4C42-9CBF-6E961F17218F}" type="presParOf" srcId="{7606E43C-2818-4739-95CF-106C05CC5966}" destId="{8ABE01F0-D5F6-45AA-9125-A65EAC51C08D}" srcOrd="3" destOrd="0" presId="urn:microsoft.com/office/officeart/2018/2/layout/IconVerticalSolidList"/>
    <dgm:cxn modelId="{4BA40A7B-E235-462A-A554-1D56A3E05863}" type="presParOf" srcId="{7606E43C-2818-4739-95CF-106C05CC5966}" destId="{F76D1408-01BD-4A30-A4A1-5DCEA878E5BC}" srcOrd="4" destOrd="0" presId="urn:microsoft.com/office/officeart/2018/2/layout/IconVerticalSolidList"/>
    <dgm:cxn modelId="{7836486E-4ACF-49AE-94AE-8ABEC3E3A2AE}" type="presParOf" srcId="{F76D1408-01BD-4A30-A4A1-5DCEA878E5BC}" destId="{7EAB0A04-3A59-4AC0-8736-4C6585323395}" srcOrd="0" destOrd="0" presId="urn:microsoft.com/office/officeart/2018/2/layout/IconVerticalSolidList"/>
    <dgm:cxn modelId="{711E1BBA-5150-41F8-B97E-24E7690B159B}" type="presParOf" srcId="{F76D1408-01BD-4A30-A4A1-5DCEA878E5BC}" destId="{438D6AB7-B076-4E07-A451-5158F596D3F0}" srcOrd="1" destOrd="0" presId="urn:microsoft.com/office/officeart/2018/2/layout/IconVerticalSolidList"/>
    <dgm:cxn modelId="{12196C2C-5733-4B3A-AE1B-11DB3DE03034}" type="presParOf" srcId="{F76D1408-01BD-4A30-A4A1-5DCEA878E5BC}" destId="{9324E12C-9277-4CD3-A7C4-710BEC98E95D}" srcOrd="2" destOrd="0" presId="urn:microsoft.com/office/officeart/2018/2/layout/IconVerticalSolidList"/>
    <dgm:cxn modelId="{58B7E394-E813-4803-94D0-4AE5F918B2D6}" type="presParOf" srcId="{F76D1408-01BD-4A30-A4A1-5DCEA878E5BC}" destId="{BBE754AB-177F-46D5-8FD3-291AEC2393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9BB92-6D68-4835-8376-F71B1218A2C1}">
      <dsp:nvSpPr>
        <dsp:cNvPr id="0" name=""/>
        <dsp:cNvSpPr/>
      </dsp:nvSpPr>
      <dsp:spPr>
        <a:xfrm>
          <a:off x="299054" y="1052077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A20A-2AA8-4FC9-B94A-DEE376BAF23C}">
      <dsp:nvSpPr>
        <dsp:cNvPr id="0" name=""/>
        <dsp:cNvSpPr/>
      </dsp:nvSpPr>
      <dsp:spPr>
        <a:xfrm>
          <a:off x="497863" y="1250885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FFA89-215C-47F2-B176-DEF3C35F2311}">
      <dsp:nvSpPr>
        <dsp:cNvPr id="0" name=""/>
        <dsp:cNvSpPr/>
      </dsp:nvSpPr>
      <dsp:spPr>
        <a:xfrm>
          <a:off x="841" y="2275514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Off-Line Mode (does not show in header)</a:t>
          </a:r>
        </a:p>
      </dsp:txBody>
      <dsp:txXfrm>
        <a:off x="841" y="2275514"/>
        <a:ext cx="1529296" cy="611718"/>
      </dsp:txXfrm>
    </dsp:sp>
    <dsp:sp modelId="{C330A6D1-0639-49D7-93B7-2450C65294EA}">
      <dsp:nvSpPr>
        <dsp:cNvPr id="0" name=""/>
        <dsp:cNvSpPr/>
      </dsp:nvSpPr>
      <dsp:spPr>
        <a:xfrm>
          <a:off x="2095978" y="1052077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F961-98C4-40EE-9B4B-4DC6BE60CA98}">
      <dsp:nvSpPr>
        <dsp:cNvPr id="0" name=""/>
        <dsp:cNvSpPr/>
      </dsp:nvSpPr>
      <dsp:spPr>
        <a:xfrm>
          <a:off x="2294787" y="1250885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8CAEF-F6CD-4696-946B-20D129DF959C}">
      <dsp:nvSpPr>
        <dsp:cNvPr id="0" name=""/>
        <dsp:cNvSpPr/>
      </dsp:nvSpPr>
      <dsp:spPr>
        <a:xfrm>
          <a:off x="1797765" y="2275514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Quiescent Mode (Admin Mode)</a:t>
          </a:r>
        </a:p>
      </dsp:txBody>
      <dsp:txXfrm>
        <a:off x="1797765" y="2275514"/>
        <a:ext cx="1529296" cy="611718"/>
      </dsp:txXfrm>
    </dsp:sp>
    <dsp:sp modelId="{4FA0A2B7-D5C5-44E3-B02A-1AE3AF7A1EFD}">
      <dsp:nvSpPr>
        <dsp:cNvPr id="0" name=""/>
        <dsp:cNvSpPr/>
      </dsp:nvSpPr>
      <dsp:spPr>
        <a:xfrm>
          <a:off x="3892902" y="1052077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60C56-EB3D-43AE-B56A-CB531C317353}">
      <dsp:nvSpPr>
        <dsp:cNvPr id="0" name=""/>
        <dsp:cNvSpPr/>
      </dsp:nvSpPr>
      <dsp:spPr>
        <a:xfrm>
          <a:off x="4091711" y="1250885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B657-460C-4451-B4A7-617A16075625}">
      <dsp:nvSpPr>
        <dsp:cNvPr id="0" name=""/>
        <dsp:cNvSpPr/>
      </dsp:nvSpPr>
      <dsp:spPr>
        <a:xfrm>
          <a:off x="3594689" y="2275514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On-Line Mode</a:t>
          </a:r>
        </a:p>
      </dsp:txBody>
      <dsp:txXfrm>
        <a:off x="3594689" y="2275514"/>
        <a:ext cx="1529296" cy="611718"/>
      </dsp:txXfrm>
    </dsp:sp>
    <dsp:sp modelId="{E0D171CE-8BE7-478C-8788-EBCD63ACA345}">
      <dsp:nvSpPr>
        <dsp:cNvPr id="0" name=""/>
        <dsp:cNvSpPr/>
      </dsp:nvSpPr>
      <dsp:spPr>
        <a:xfrm>
          <a:off x="5689826" y="1052077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8DB8A-643F-4DE1-A473-CB687D28B77D}">
      <dsp:nvSpPr>
        <dsp:cNvPr id="0" name=""/>
        <dsp:cNvSpPr/>
      </dsp:nvSpPr>
      <dsp:spPr>
        <a:xfrm>
          <a:off x="5888634" y="1250885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A7B92-29E2-41AE-B5D8-04FC6DE6A49B}">
      <dsp:nvSpPr>
        <dsp:cNvPr id="0" name=""/>
        <dsp:cNvSpPr/>
      </dsp:nvSpPr>
      <dsp:spPr>
        <a:xfrm>
          <a:off x="5391613" y="2275514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Read-Only Mode (DR Only)</a:t>
          </a:r>
        </a:p>
      </dsp:txBody>
      <dsp:txXfrm>
        <a:off x="5391613" y="2275514"/>
        <a:ext cx="1529296" cy="611718"/>
      </dsp:txXfrm>
    </dsp:sp>
    <dsp:sp modelId="{E38BB062-FC00-45E7-A782-B1BFE5245FF5}">
      <dsp:nvSpPr>
        <dsp:cNvPr id="0" name=""/>
        <dsp:cNvSpPr/>
      </dsp:nvSpPr>
      <dsp:spPr>
        <a:xfrm>
          <a:off x="7486750" y="1052077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CC59-101C-43C5-8CC8-4A6F81F7DC1D}">
      <dsp:nvSpPr>
        <dsp:cNvPr id="0" name=""/>
        <dsp:cNvSpPr/>
      </dsp:nvSpPr>
      <dsp:spPr>
        <a:xfrm>
          <a:off x="7685558" y="1250885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D190-A948-4ED6-9A90-2E0EBE3E40AD}">
      <dsp:nvSpPr>
        <dsp:cNvPr id="0" name=""/>
        <dsp:cNvSpPr/>
      </dsp:nvSpPr>
      <dsp:spPr>
        <a:xfrm>
          <a:off x="7188537" y="2275514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Recovery Mode</a:t>
          </a:r>
        </a:p>
      </dsp:txBody>
      <dsp:txXfrm>
        <a:off x="7188537" y="2275514"/>
        <a:ext cx="1529296" cy="611718"/>
      </dsp:txXfrm>
    </dsp:sp>
    <dsp:sp modelId="{8CEDA243-8CB4-4D55-A34E-BB92C6A9E886}">
      <dsp:nvSpPr>
        <dsp:cNvPr id="0" name=""/>
        <dsp:cNvSpPr/>
      </dsp:nvSpPr>
      <dsp:spPr>
        <a:xfrm>
          <a:off x="9283674" y="1052077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18937-CA21-4B2D-A7A6-A33FB08A5CBF}">
      <dsp:nvSpPr>
        <dsp:cNvPr id="0" name=""/>
        <dsp:cNvSpPr/>
      </dsp:nvSpPr>
      <dsp:spPr>
        <a:xfrm>
          <a:off x="9482482" y="1250885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1F95F-1BFE-4266-BCF1-6D15679166AB}">
      <dsp:nvSpPr>
        <dsp:cNvPr id="0" name=""/>
        <dsp:cNvSpPr/>
      </dsp:nvSpPr>
      <dsp:spPr>
        <a:xfrm>
          <a:off x="8985461" y="2275514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Shutdown Mode</a:t>
          </a:r>
        </a:p>
      </dsp:txBody>
      <dsp:txXfrm>
        <a:off x="8985461" y="2275514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BD5C4-6062-4374-B865-606FC99C5D3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1A4BA-83E8-439A-8FF8-BFF742DF5C9A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CKPTREQ </a:t>
          </a:r>
          <a:r>
            <a:rPr lang="en-IN" sz="2900" kern="1200" dirty="0"/>
            <a:t>- Checkpoint</a:t>
          </a:r>
          <a:endParaRPr lang="en-US" sz="2900" kern="1200" dirty="0"/>
        </a:p>
      </dsp:txBody>
      <dsp:txXfrm>
        <a:off x="0" y="0"/>
        <a:ext cx="6492875" cy="638175"/>
      </dsp:txXfrm>
    </dsp:sp>
    <dsp:sp modelId="{23FD6FB2-2DF1-4E91-AE9E-1745FBBC6CBF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D2088-A67E-41C2-89F4-DDAE29F3709A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LONGTX - Long transaction</a:t>
          </a:r>
          <a:endParaRPr lang="en-US" sz="2900" kern="1200" dirty="0"/>
        </a:p>
      </dsp:txBody>
      <dsp:txXfrm>
        <a:off x="0" y="638175"/>
        <a:ext cx="6492875" cy="638175"/>
      </dsp:txXfrm>
    </dsp:sp>
    <dsp:sp modelId="{A1BFDFDA-F9BC-461A-9607-521A73AD292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1569E-BD18-4E54-853B-6F566E70A8DF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ARCHIVE - Ongoing storage-space backup</a:t>
          </a:r>
          <a:endParaRPr lang="en-US" sz="2900" kern="1200" dirty="0"/>
        </a:p>
      </dsp:txBody>
      <dsp:txXfrm>
        <a:off x="0" y="1276350"/>
        <a:ext cx="6492875" cy="638175"/>
      </dsp:txXfrm>
    </dsp:sp>
    <dsp:sp modelId="{4D570834-25AF-4EA4-A35F-E4851C573B95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8793A-8B62-42DC-BAA0-EB64E0E19988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MEDIA_FAILURE - Media failure</a:t>
          </a:r>
          <a:endParaRPr lang="en-US" sz="2900" kern="1200"/>
        </a:p>
      </dsp:txBody>
      <dsp:txXfrm>
        <a:off x="0" y="1914525"/>
        <a:ext cx="6492875" cy="638175"/>
      </dsp:txXfrm>
    </dsp:sp>
    <dsp:sp modelId="{71B3024F-D2B3-423B-B684-15327D70C77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CB6C-962D-4346-8C98-DE77EA9F043E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HANG_SYSTEM - Database server failure</a:t>
          </a:r>
          <a:endParaRPr lang="en-US" sz="2900" kern="1200" dirty="0"/>
        </a:p>
      </dsp:txBody>
      <dsp:txXfrm>
        <a:off x="0" y="2552700"/>
        <a:ext cx="6492875" cy="638175"/>
      </dsp:txXfrm>
    </dsp:sp>
    <dsp:sp modelId="{E538441A-114A-4302-B709-118BFF3799CD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E92F-EFF6-4728-9473-63471C20EE9F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DBS_DROP - Dropping a dbspace</a:t>
          </a:r>
          <a:endParaRPr lang="en-US" sz="2900" kern="1200"/>
        </a:p>
      </dsp:txBody>
      <dsp:txXfrm>
        <a:off x="0" y="3190875"/>
        <a:ext cx="6492875" cy="638175"/>
      </dsp:txXfrm>
    </dsp:sp>
    <dsp:sp modelId="{CA976A7A-9794-4B65-A712-0208A7EFDD0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FD11B-04BC-40F8-BBB2-7FF196CBC695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DDR - Discrete data replication (Informix)</a:t>
          </a:r>
          <a:endParaRPr lang="en-US" sz="2900" kern="1200" dirty="0"/>
        </a:p>
      </dsp:txBody>
      <dsp:txXfrm>
        <a:off x="0" y="3829050"/>
        <a:ext cx="6492875" cy="638175"/>
      </dsp:txXfrm>
    </dsp:sp>
    <dsp:sp modelId="{3E58D477-6A68-4B5F-9745-94018BD9B56B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18182-8257-4DC1-8BB2-962D1677D72D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LBU - Logs full high-watermark</a:t>
          </a:r>
          <a:endParaRPr lang="en-US" sz="2900" kern="1200" dirty="0"/>
        </a:p>
      </dsp:txBody>
      <dsp:txXfrm>
        <a:off x="0" y="4467225"/>
        <a:ext cx="6492875" cy="638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2CB89-8F98-44A2-8A05-E923F9C43734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EABB0-3AC4-4900-A780-0DE7DC05E1D7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2CCD0-2A8B-4DAC-AF40-ED5CBAD511B4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 – Resident Memory Segment</a:t>
          </a:r>
        </a:p>
      </dsp:txBody>
      <dsp:txXfrm>
        <a:off x="1948202" y="159118"/>
        <a:ext cx="3233964" cy="1371985"/>
      </dsp:txXfrm>
    </dsp:sp>
    <dsp:sp modelId="{EB42DE6C-BA98-4607-93A8-7B73FE107259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D754C-78DA-4311-B6C2-DFD7EF37F2E1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4FDE4-F1D9-405C-9460-74B970F63589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 – Buffer Pool Segment for data</a:t>
          </a:r>
        </a:p>
      </dsp:txBody>
      <dsp:txXfrm>
        <a:off x="7411643" y="159118"/>
        <a:ext cx="3233964" cy="1371985"/>
      </dsp:txXfrm>
    </dsp:sp>
    <dsp:sp modelId="{25843D91-8636-46BF-ACA4-9A709BD1CF6E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5B288-26DA-4223-A265-5AA55EB11253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B9045-302B-4641-970E-B51F35E60FD6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 – Virtual Memory Segment for Working Storage</a:t>
          </a:r>
        </a:p>
      </dsp:txBody>
      <dsp:txXfrm>
        <a:off x="1948202" y="2158301"/>
        <a:ext cx="3233964" cy="1371985"/>
      </dsp:txXfrm>
    </dsp:sp>
    <dsp:sp modelId="{5EDFE65B-97DA-4D1B-A48B-F1FC40426805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7DA1D-CB4D-4492-A9F0-C65AFFF0AC3F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26FA7-539B-42C8-AB1A-92D554B6E3BE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 – Message Segment for communications between clients</a:t>
          </a:r>
        </a:p>
      </dsp:txBody>
      <dsp:txXfrm>
        <a:off x="7411643" y="2158301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04A38-B524-419E-9ABA-A9E02E9A9E2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68851-B577-4A47-86F8-AD296761A35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87700-EE8E-45F5-BA85-BC67A695843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Repeat ONSTAT commands: -r</a:t>
          </a:r>
          <a:endParaRPr lang="en-US" sz="2100" kern="1200"/>
        </a:p>
      </dsp:txBody>
      <dsp:txXfrm>
        <a:off x="1435590" y="531"/>
        <a:ext cx="9080009" cy="1242935"/>
      </dsp:txXfrm>
    </dsp:sp>
    <dsp:sp modelId="{CA12C66A-AAC2-4245-A3AE-42EF4851FD4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C4B28-DCFE-4295-8595-4116FC6F47C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281B4-4FFD-4A8A-9886-52EBF7A2F61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continually repeat an ONSTAT command use the "-r # of seconds" option. This is very useful when you need to monitor a situation. The following example displays the status of the logical logs every 10 seconds.</a:t>
          </a:r>
        </a:p>
      </dsp:txBody>
      <dsp:txXfrm>
        <a:off x="1435590" y="1554201"/>
        <a:ext cx="9080009" cy="1242935"/>
      </dsp:txXfrm>
    </dsp:sp>
    <dsp:sp modelId="{7EAB0A04-3A59-4AC0-8736-4C65853233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6AB7-B076-4E07-A451-5158F596D3F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54AB-177F-46D5-8FD3-291AEC23937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onstat -l -r 10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19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27 24575,'62'-10'0,"-9"0"0,314 3 0,-246 8 0,-116-1 0,1 0 0,-1 0 0,0 0 0,1 1 0,-1 0 0,1 0 0,-1 0 0,0 0 0,0 1 0,0 0 0,9 5 0,-11-5 0,0 1 0,-1 0 0,1 0 0,-1-1 0,0 2 0,0-1 0,0 0 0,0 0 0,-1 0 0,1 1 0,-1-1 0,0 1 0,0 0 0,0-1 0,0 1 0,-1-1 0,1 1 0,-1 5 0,2 201 0,1 7 0,2-167 0,1-4 0,-2 71 0,-4-113 0,0-1 0,-1 0 0,0 0 0,1 1 0,-1-1 0,0 0 0,-1 0 0,1 0 0,0 0 0,-1 0 0,0 0 0,0 0 0,0-1 0,0 1 0,0-1 0,0 1 0,-1-1 0,1 0 0,-1 0 0,1 0 0,-1 0 0,0 0 0,0-1 0,0 1 0,0-1 0,0 0 0,0 0 0,-4 1 0,-10 2 0,-1 0 0,1-2 0,-1 0 0,-20 0 0,24-2 0,-572 63-1365,542-57-5461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3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24575,'103'-1'0,"114"3"0,-214-2 0,0 0 0,0 0 0,0 1 0,0-1 0,0 1 0,0-1 0,0 1 0,0 0 0,-1 0 0,1 0 0,0 0 0,0 1 0,-1-1 0,1 1 0,-1 0 0,1 0 0,-1 0 0,0 0 0,0 0 0,0 0 0,0 1 0,0-1 0,0 0 0,-1 1 0,1 0 0,1 5 0,0 2 0,-1 0 0,0 1 0,-1-1 0,0 1 0,-1 0 0,-1 13 0,1-15 0,-8 500 0,9-506 0,-1 1 0,-1 0 0,1-1 0,0 1 0,-1-1 0,0 1 0,1-1 0,-1 1 0,-1-1 0,1 1 0,0-1 0,-1 0 0,0 0 0,0 0 0,0 0 0,0 0 0,0 0 0,-3 2 0,-2 1 0,0-2 0,0 1 0,0-1 0,-1 0 0,1-1 0,-16 5 0,-22 6 0,-48 8 0,51-12 0,-4-3-1365,26-5-5461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37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24575,'875'2'-331,"1102"-5"-463,-197-51 794,-1218 32 0,594-46 144,-1011 58-158,-13-1 548,147-5-73,-204 13-461,116-20 0,-111 11 0,95-2 0,166-13 134,-69 3-1633,-246 23-5327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3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24575,'18'1'0,"0"2"0,0 0 0,0 1 0,0 1 0,-1 1 0,1 0 0,-2 2 0,1 0 0,-1 0 0,0 1 0,0 1 0,-1 1 0,19 18 0,-31-26 0,0 0 0,-1 1 0,0-1 0,0 0 0,0 1 0,0 0 0,0-1 0,-1 1 0,1 0 0,-1 0 0,0 0 0,0 0 0,-1 0 0,1 0 0,-1 0 0,0 0 0,0 0 0,0 0 0,-1 1 0,1-1 0,-1 0 0,-2 7 0,-3 11 0,-2-1 0,-18 40 0,19-45 0,-5 9-682,-24 41-1,27-54-6143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4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24575,'0'1'0,"1"0"0,0 0 0,-1 0 0,1 0 0,0 0 0,0 0 0,0 0 0,0 0 0,0 0 0,0 0 0,0-1 0,0 1 0,0 0 0,0-1 0,1 1 0,-1-1 0,0 1 0,0-1 0,0 1 0,1-1 0,-1 0 0,0 0 0,3 0 0,37 6 0,-38-6 0,40 4 0,-1-1 0,1-3 0,65-8 0,-106 8 0,-1 0 0,0 0 0,1 0 0,-1 0 0,1 0 0,-1 1 0,0-1 0,1 0 0,-1 1 0,0-1 0,1 1 0,-1-1 0,0 1 0,0-1 0,1 1 0,-1 0 0,0 0 0,0 0 0,0 0 0,0 0 0,0 0 0,0 0 0,0 0 0,-1 0 0,1 0 0,0 0 0,0 1 0,-1-1 0,1 0 0,-1 0 0,1 1 0,-1-1 0,0 0 0,1 1 0,-1-1 0,0 1 0,0-1 0,0 0 0,0 3 0,1 10 0,-1 1 0,0-1 0,-3 16 0,1-8 0,-1 403 0,4-250 0,-1-172 0,0 1 0,0-1 0,0 0 0,0 0 0,-1 0 0,1 1 0,-1-1 0,0 0 0,0 0 0,0 0 0,0 0 0,0 0 0,-1 0 0,1 0 0,-1-1 0,0 1 0,0-1 0,0 1 0,-3 3 0,0-3 0,1-1 0,-1 0 0,0 0 0,1 0 0,-1 0 0,0-1 0,0 0 0,0 0 0,0 0 0,0-1 0,-10 1 0,-181 20-1365,174-20-5461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4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24575,'674'13'13,"-139"-2"-153,2257-9-493,-1087-76-2855,-17-74-1295,-1487 129 4527,802-81-63,733-65-876,10 87 1019,-972 86 1744,-138-1 6086,-617-7-14090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44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24575,'15'3'0,"0"0"0,0 1 0,-1 0 0,1 1 0,-1 1 0,0 0 0,-1 1 0,0 1 0,13 9 0,-6-6 0,11 7 0,-13-9 0,0 2 0,-1 0 0,19 16 0,-31-24 0,-1 2 0,0-1 0,0 0 0,0 1 0,-1 0 0,1 0 0,-1 0 0,0 0 0,0 0 0,-1 1 0,0-1 0,0 1 0,0 0 0,-1 0 0,2 9 0,-2-3-65,0 0 0,0 0 0,-1 0 0,-1 0 0,0 0 0,0 0 0,-2 0 0,1 0 0,-1-1 0,-1 1 0,0-1 0,-1 0 0,0 0 0,-1 0 0,0 0 0,0-1 0,-1 0 0,-1-1 0,1 0 0,-13 11 0,1-3-6761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34:0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24575,'354'15'0,"-175"5"0,229 23 0,-216-22-1365,-165-18-5461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2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24575,'-3'225'0,"10"297"0,39-118 44,10 217-1453,-56-591-5417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2:5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71 24575,'-5'1'0,"-1"-1"0,1 1 0,0 0 0,0 1 0,1-1 0,-1 1 0,0 0 0,0 0 0,1 1 0,-1-1 0,-3 4 0,-51 40 0,26-18 0,-19 10 0,3 3 0,-66 67 0,165-157 0,2 2 0,79-54 0,28-24 0,-156 122 0,1 0 0,-1 0 0,1 0 0,-1 1 0,1-1 0,0 1 0,0 0 0,0 0 0,0 0 0,0 1 0,1-1 0,-1 1 0,0 0 0,1 0 0,-1 1 0,1-1 0,-1 1 0,7 0 0,-4 2 0,-1 0 0,1 0 0,-1 1 0,1 0 0,-1 0 0,0 0 0,0 1 0,-1 0 0,1 0 0,-1 0 0,7 8 0,85 88 113,-41-40-1591,-22-26-5348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3:0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24575,'0'785'0,"13"-598"134,0-36-1633,-12-109-5327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19:2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24575,'714'11'-138,"-170"-2"-1502,2387-48-989,-1380 7 1197,-526 31 6733,-902 2-5166,422-7 205,-392-3-308,232-44-1,-357 47-1396,-6 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3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24575,'0'4'0,"0"11"0,-4 7 0,-7 4 0,0 6 0,1 3 0,-2-5 0,1-4 0,-2-5 0,1-3 0,-2-3 0,2-10 0,3-9 0,7-14 0,4-3-8191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3:0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4 0,4 11 0,4 7 0,1 4 0,2 2 0,-5 1 0,0-5 0,-6-2 0,1 0 0,0-4 0,-2-5-8191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3:1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24575,'-2'246'0,"5"261"0,9-359 81,2 42-1527,-14-165-5380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3:1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24575,'-4'9'0,"-11"7"0,-7 10 0,-4 0 0,-6 5 0,-7 1 0,-1 0 0,-3-1 0,2-2 0,4-5 0,7-7-8191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43:1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24575,'4'0'0,"7"0"0,5 0 0,4 0 0,4 0 0,1 4 0,6 2 0,-2 4 0,2 1 0,1 2 0,-2 3 0,5 9 0,-1 4 0,-1-4 0,-6-5-8191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26:3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831 470 24575,'-19'-1'0,"0"2"0,0 0 0,1 1 0,-1 1 0,0 0 0,1 2 0,0 0 0,0 1 0,1 1 0,-1 0 0,1 2 0,1 0 0,0 0 0,0 2 0,1 0 0,0 1 0,1 0 0,0 1 0,1 0 0,1 2 0,-14 18 0,-87 101 0,4-5 0,96-110 0,0 0 0,2 1 0,0 1 0,1 0 0,-10 32 0,10-10 0,2 0 0,2 0 0,2 0 0,2 1 0,1-1 0,8 57 0,-6-83 0,2 0 0,0-1 0,1 1 0,0-1 0,1 0 0,1 0 0,1 0 0,0-1 0,1 0 0,1 0 0,0-1 0,1 0 0,0-1 0,13 13 0,-6-9 0,1-1 0,0-1 0,1-1 0,1-1 0,0 0 0,1-2 0,0 0 0,1-1 0,38 11 0,83 18 0,221 31 0,155-12 0,-311-37 0,762 4 0,-687-27 0,131 3 0,733-13 0,-45-89 0,-105 6 0,-807 83 0,199-39 0,311-124 0,-663 162 0,51-25 0,-73 31 0,0-1 0,-1-1 0,0-1 0,-1 0 0,0 0 0,12-13 0,-21 17 0,1 0 0,-1 0 0,-1-1 0,1 1 0,-1-1 0,0 1 0,-1-1 0,1 0 0,-2 0 0,1-1 0,-1 1 0,0 0 0,0 0 0,-1-1 0,0 1 0,0 0 0,0-1 0,-3-8 0,-2-14 0,-2 0 0,-21-55 0,22 67 0,-107-261 0,87 221 0,14 30 0,-1 1 0,-2 0 0,-1 1 0,-1 1 0,-1 0 0,-1 1 0,-1 1 0,-1 1 0,-1 1 0,-40-30 0,-3 5 0,-2 2 0,-2 3 0,-1 4 0,-2 2 0,-2 4 0,-1 3 0,-1 3 0,-1 3 0,-1 4 0,-93-9 0,-677-34 0,347 32 0,-1099-40 0,-633 72 0,1986 4 0,0 10 0,-391 80 0,440-63 0,-118 28 0,315-62 0,-1 0 0,1 1 0,0-1 0,-1 0 0,1 1 0,0 0 0,-1-1 0,1 1 0,0 0 0,0 0 0,0 0 0,-1 0 0,1 0 0,0 0 0,0 0 0,0 0 0,1 0 0,-1 0 0,0 0 0,0 1 0,1-1 0,-1 0 0,0 1 0,1-1 0,0 1 0,-1-1 0,1 0 0,0 1 0,-1-1 0,1 1 0,0-1 0,0 1 0,0-1 0,1 1 0,-1-1 0,0 0 0,0 1 0,1-1 0,-1 1 0,1-1 0,-1 0 0,1 1 0,0-1 0,-1 0 0,1 0 0,1 2 0,6 11 0,1-1 0,0 0 0,17 20 0,-10-14 0,133 203-1365,-126-192-5461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26:3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26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26:3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44:5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24575,'14'0'0,"0"0"0,-1 0 0,1-1 0,0-1 0,-1-1 0,0 0 0,1 0 0,-1-1 0,0-1 0,-1 0 0,1-1 0,-1 0 0,0-1 0,-1-1 0,19-14 0,-12 7 0,2 0 0,-1 2 0,2 0 0,38-16 0,-11 1-1365,-35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19:3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24575,'30'2'0,"0"1"0,-1 1 0,1 1 0,-1 2 0,42 16 0,-64-21 0,0 1 0,0 1 0,0-1 0,0 1 0,-1 0 0,0 1 0,0 0 0,0 0 0,0 0 0,-1 0 0,0 1 0,7 10 0,-9-13 0,-1 0 0,0 1 0,-1-1 0,1 1 0,0 0 0,-1 0 0,0-1 0,0 1 0,0 0 0,0 0 0,-1 0 0,0 0 0,0 0 0,0 0 0,0 0 0,0 0 0,-1 0 0,0 0 0,1 0 0,-2 0 0,1 0 0,0-1 0,-1 1 0,-3 6 0,-2 0 14,0-1-1,0 0 0,-1 0 0,0-1 1,0 0-1,-1 0 0,0-1 1,-17 11-1,3-5-508,0-2 0,-45 18 0,44-21-6331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45:0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1:45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24575,'12'0'0,"6"1"0,1-1 0,-1-1 0,1-1 0,19-5 0,-32 5 0,1 0 0,-1 0 0,1-1 0,-1 0 0,0-1 0,0 1 0,0-1 0,-1-1 0,1 1 0,-1-1 0,0 1 0,0-1 0,-1-1 0,5-6 0,34-49-64,-26 34-261,2 0-1,1 1 1,46-45 0,-51 59-6501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19:4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24575,'147'-2'0,"155"5"0,-299-3 0,1 0 0,-1 1 0,1-1 0,0 1 0,-1 0 0,1 0 0,-1 1 0,0-1 0,1 1 0,-1 0 0,0 0 0,0 0 0,0 0 0,0 0 0,-1 0 0,1 1 0,-1 0 0,1-1 0,-1 1 0,0 0 0,0 0 0,0 0 0,0 0 0,0 1 0,-1-1 0,0 0 0,1 1 0,-1-1 0,-1 1 0,1 0 0,0-1 0,-1 1 0,0 5 0,1 13 0,-1 0 0,0 0 0,-2 0 0,-6 28 0,7-47 0,-15 137 0,5 277 0,12-291 0,-1-123 0,0 0 0,0 1 0,0-1 0,0 0 0,-1 0 0,1 1 0,-1-1 0,0 0 0,0 0 0,0 1 0,0-1 0,-1 0 0,1 0 0,-1-1 0,0 1 0,0 0 0,0 0 0,-2 2 0,0-3 0,0 1 0,0-1 0,0 0 0,0 0 0,0-1 0,0 1 0,0-1 0,-1 0 0,1 0 0,0 0 0,-1-1 0,1 1 0,-6-1 0,-161-2 113,69-1-1591,75 3-5348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19:5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24575,'3651'0'-1138,"-2858"-27"2276,-693 15-1138,20 0 0,345 11-1365,-422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19:5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24575,'15'2'0,"1"1"0,0 0 0,-1 1 0,0 1 0,0 0 0,0 1 0,-1 1 0,28 17 0,28 11 0,-63-32 0,1 0 0,-1 1 0,0 0 0,0 0 0,0 0 0,-1 1 0,10 9 0,-15-14 0,0 1 0,0 0 0,-1 0 0,1 0 0,0 0 0,-1 0 0,1 1 0,-1-1 0,1 0 0,-1 0 0,1 0 0,-1 0 0,0 1 0,0-1 0,0 0 0,1 0 0,-1 1 0,0-1 0,-1 0 0,1 0 0,0 2 0,-1 0 0,0-1 0,-1 0 0,1 0 0,0 0 0,-1 0 0,0 0 0,1 0 0,-1-1 0,0 1 0,0 0 0,0-1 0,0 0 0,0 1 0,0-1 0,-3 1 0,-14 7 0,0-1 0,-39 10 0,8-3 0,24-7-1365,3-1-5461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2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24575,'66'4'0,"114"19"0,-115-12 0,118 5 0,-179-16 0,0 0 0,0 0 0,-1 1 0,1-1 0,0 1 0,-1 0 0,1 0 0,-1 0 0,1 1 0,-1-1 0,1 1 0,-1 0 0,0 0 0,0 0 0,0 0 0,0 0 0,3 4 0,-2-2 0,0 1 0,-1 0 0,1 1 0,-1-1 0,0 0 0,-1 1 0,1 0 0,-1-1 0,2 11 0,1 11 0,-1 0 0,-2 1 0,-1 50 0,-1-50 0,-3 98 0,1-57 0,2 1 0,14 100 0,-12-157 0,0 0 0,1 0 0,-2 0 0,0 0 0,-1 21 0,-1-31 0,1 0 0,0 0 0,-1-1 0,0 1 0,0 0 0,1 0 0,-2-1 0,1 1 0,0 0 0,0-1 0,-1 1 0,0-1 0,1 0 0,-1 1 0,0-1 0,0 0 0,0 0 0,0 0 0,0-1 0,-1 1 0,1 0 0,-1-1 0,1 1 0,-1-1 0,1 0 0,-6 2 0,-15 2 0,-1-1 0,1-2 0,-1 0 0,-39-2 0,-26 2 0,46 2-682,-84 18-1,100-14-6143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3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1 546 24575,'0'-1'0,"0"1"0,0-1 0,1 1 0,-1-1 0,0 1 0,0-1 0,0 1 0,1-1 0,-1 1 0,0-1 0,1 1 0,-1 0 0,0-1 0,1 1 0,-1-1 0,1 1 0,-1 0 0,1-1 0,-1 1 0,0 0 0,1 0 0,-1-1 0,1 1 0,-1 0 0,1 0 0,0 0 0,-1 0 0,1 0 0,-1-1 0,1 1 0,-1 0 0,1 0 0,-1 0 0,1 1 0,0-1 0,24-4 0,1 1 0,39 1 0,-22 1 0,972-9-749,398-14-1799,56-93 2116,-561 36-473,651 13 905,-284 20 0,-84-67 1618,-978 83 1398,-102 24-3016,-75 7 0,61-9 0,-19 0-1365,-56 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1:20:3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0,1 0 0,-1 1 0,1-1 0,0 0 0,-1 0 0,1 0 0,4 2 0,2 3 0,13 12 0,1-1 0,1-2 0,0 0 0,2-1 0,0-2 0,0-1 0,47 17 0,-71-30 0,0 1 0,0 0 0,0 0 0,-1 0 0,1 0 0,0 1 0,0-1 0,-1 0 0,1 1 0,-1-1 0,1 1 0,-1-1 0,0 1 0,1 0 0,-1 0 0,0-1 0,0 1 0,0 0 0,0 0 0,-1 0 0,1 0 0,-1 0 0,1 0 0,-1 0 0,1 0 0,-1 1 0,0-1 0,0 0 0,0 0 0,0 0 0,-1 0 0,1 0 0,-1 0 0,1 0 0,-1 0 0,0 0 0,1 0 0,-1 0 0,-2 4 0,-5 9 0,-1 0 0,0 0 0,-1-1 0,-11 14 0,8-12 0,-59 86-1365,53-78-5461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CCD5-17B7-4A9E-BE69-C9ECE811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C447-FF69-4DAB-93A4-5AC36730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D628-9F1B-4590-9FE2-F35FB268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D222-EFDF-47CA-953A-D049943B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501D-995E-45AB-A652-E5D33F5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F8E7-0D1F-4691-A126-A27400FA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B77C-8FDE-453D-A5AC-CEFEF998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5D6E-3617-4D3D-999D-8E828459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CECD-54B5-4F30-98DA-4D75351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EBDA-8915-4D31-96F1-2793E29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F5295-B117-4650-9E46-004DD9CB2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0A603-75E7-4C4A-B1C0-4771FC8A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DB26-15BD-4320-A191-6917F300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59B5-EB1D-4CE0-B10C-7476730F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BCEF-30B1-4FDA-8CFB-00E932A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1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60B0-D803-40D3-8523-2DF82A1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8A58-566A-4FD3-8141-C264C8E5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1514-BE23-4BC5-93FC-63835E8D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FBFE-0429-46F7-909C-2EDEA5FC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026-2E99-408A-8513-A80A4AB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143E-04D1-4F56-8CB4-3D4B2537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0C2F-625A-4D78-8D50-7E4D9C5D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4D39-D204-4F03-AB9E-9B5ACEDE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8C5F-704E-4028-979C-C801932A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7EFC-FF99-45FA-9445-557BAE84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0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21C2-C7F5-4988-86FD-08FC1FFC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E1B0-7C30-4A94-BAA2-A3B84066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DCE4-C6F2-4013-A827-6416B38F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4EED7-5CF1-448F-A7B0-7D3C08C1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1690-BC11-45DA-BE2D-7CE1818B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1155-D41A-40FF-80D0-47AF66D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BD3-AA7F-4E65-8F4A-A81F698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5DC3-0C80-408F-9485-929CC089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1BADB-D537-40C1-9D70-6804AD92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1FDB6-27DF-41C6-9628-9C73923D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17F4E-D471-4140-966F-A20C25959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AA189-28BB-4416-B1D3-049FFD6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E8D6B-E550-428F-A8EB-769017C2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D3295-8F8F-438D-95EE-3653352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F7B5-B500-46DB-9719-DADEB777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76CE1-161A-483D-9ECE-8FC69A6B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247F-48E6-4D6D-A173-1E9F9452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E97A-FCF5-4D9C-883E-1CEDEAB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4CD4A-775A-4147-88E2-C23ADD86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7A58F-28C3-4558-9F85-2F8D570A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EF60-FF15-44D4-9EFD-E188D8AC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CC74-62C8-4AB4-8FEC-75EA474E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A972-D7F2-4072-8D66-B8CA69CB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59E8-CBE9-4317-87A2-D5B7FCFF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C457-3F43-4526-9C91-1114D1B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902D-FD86-40FC-BCEB-1973778A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4887-F461-40A1-AD1E-5919C4E8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29-B621-4D68-82AA-60410A60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0BA-E33A-4418-8B59-9C763DC7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203EB-4200-45E0-8FED-3D0065A4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487F-51CB-4292-9D1E-862FBCAC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1B7D-8D65-4EE4-A4AA-45DEF00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77E20-F8E3-4953-B375-AF96FF56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62249-40CD-40BA-A110-A9A0DC38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1670-4574-494E-91ED-65ABCE8F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C84-498D-4559-AB43-9ADA9E466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AB9E-53EF-4DAA-AA30-8258D7A571D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0331-73FD-4824-9623-96FF6CB8F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F3B1-E54E-49E9-8DE6-68EBEA24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47FFED2-E8DB-B564-6624-14ACB8CF36B3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4158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6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5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5.png"/><Relationship Id="rId10" Type="http://schemas.openxmlformats.org/officeDocument/2006/relationships/image" Target="../media/image3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3.png"/><Relationship Id="rId9" Type="http://schemas.openxmlformats.org/officeDocument/2006/relationships/customXml" Target="../ink/ink4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13.xml"/><Relationship Id="rId30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22.xml"/><Relationship Id="rId18" Type="http://schemas.openxmlformats.org/officeDocument/2006/relationships/image" Target="../media/image5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55.png"/><Relationship Id="rId17" Type="http://schemas.openxmlformats.org/officeDocument/2006/relationships/customXml" Target="../ink/ink24.xml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20.xml"/><Relationship Id="rId1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30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FABD5-D3DC-4E65-8011-5C2A72D9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332952"/>
            <a:ext cx="3926899" cy="392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Overview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1" y="73153"/>
            <a:ext cx="1178967" cy="232963"/>
            <a:chOff x="5422392" y="64008"/>
            <a:chExt cx="1178966" cy="232963"/>
          </a:xfrm>
        </p:grpSpPr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6E3911E-F686-48CF-9C00-D4A29417D3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21120" y="499833"/>
            <a:ext cx="5100320" cy="5581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891"/>
            <a:r>
              <a:rPr lang="en-US" sz="2200" dirty="0"/>
              <a:t>Basic Informix Server Monitoring</a:t>
            </a:r>
          </a:p>
          <a:p>
            <a:pPr marL="342891"/>
            <a:r>
              <a:rPr lang="en-US" sz="2200" dirty="0"/>
              <a:t>Informix Command Utilities</a:t>
            </a:r>
          </a:p>
          <a:p>
            <a:pPr marL="342891"/>
            <a:r>
              <a:rPr lang="en-US" sz="2200" dirty="0"/>
              <a:t>Monitor Informix Server Operations</a:t>
            </a:r>
          </a:p>
          <a:p>
            <a:pPr marL="342891"/>
            <a:r>
              <a:rPr lang="en-US" sz="2200" dirty="0"/>
              <a:t>Mode of Server</a:t>
            </a:r>
          </a:p>
          <a:p>
            <a:pPr marL="342891"/>
            <a:r>
              <a:rPr lang="en-US" sz="2200" dirty="0"/>
              <a:t>Show Operation System Info</a:t>
            </a:r>
          </a:p>
          <a:p>
            <a:pPr marL="342891"/>
            <a:r>
              <a:rPr lang="en-US" sz="2200" dirty="0"/>
              <a:t>Show Informix Instance</a:t>
            </a:r>
          </a:p>
          <a:p>
            <a:pPr marL="342891"/>
            <a:r>
              <a:rPr lang="en-US" sz="2200" dirty="0"/>
              <a:t>Show ONCONFIG File</a:t>
            </a:r>
          </a:p>
          <a:p>
            <a:pPr marL="34289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79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2A00-D7A4-4231-8A77-12B98B86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Onstat –g osi : Show Operation System Info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59CBC-124A-4952-9D9B-E5359FCAA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4" y="1548884"/>
            <a:ext cx="9014535" cy="4628081"/>
          </a:xfrm>
        </p:spPr>
      </p:pic>
    </p:spTree>
    <p:extLst>
      <p:ext uri="{BB962C8B-B14F-4D97-AF65-F5344CB8AC3E}">
        <p14:creationId xmlns:p14="http://schemas.microsoft.com/office/powerpoint/2010/main" val="71759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B50-2B18-4285-9A71-03968C3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Onstat –g dis: Show Informix Instance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C3436-E064-49B1-AFF2-FA026EE3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80" y="1634827"/>
            <a:ext cx="8471851" cy="4858048"/>
          </a:xfrm>
        </p:spPr>
      </p:pic>
    </p:spTree>
    <p:extLst>
      <p:ext uri="{BB962C8B-B14F-4D97-AF65-F5344CB8AC3E}">
        <p14:creationId xmlns:p14="http://schemas.microsoft.com/office/powerpoint/2010/main" val="83420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7A26-CA85-4365-8884-DDF65625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Onstat –c: Show ONCONFIG File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12533-DF8F-49EF-AD5C-EFE904BA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37" y="1501630"/>
            <a:ext cx="8815873" cy="49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656B-51D4-4D24-97E6-0AD41CAC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Onstat –d: Show DBSpaces and Chunks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A7BE7-03D7-4802-924A-F438F0D2A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28" y="2207970"/>
            <a:ext cx="9944144" cy="3735631"/>
          </a:xfrm>
        </p:spPr>
      </p:pic>
    </p:spTree>
    <p:extLst>
      <p:ext uri="{BB962C8B-B14F-4D97-AF65-F5344CB8AC3E}">
        <p14:creationId xmlns:p14="http://schemas.microsoft.com/office/powerpoint/2010/main" val="167021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5B72-5D32-4D37-AC7E-F94DF678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Onstat</a:t>
            </a:r>
            <a:r>
              <a:rPr lang="en-IN" dirty="0"/>
              <a:t> -d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2D2D-2679-4337-BFB2-5F263C90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1199627"/>
            <a:ext cx="4446165" cy="54276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000" b="1" u="sng" dirty="0"/>
              <a:t>The "flags" for </a:t>
            </a:r>
            <a:r>
              <a:rPr lang="en-IN" sz="1000" b="1" u="sng" dirty="0" err="1"/>
              <a:t>Dbspaces</a:t>
            </a:r>
            <a:r>
              <a:rPr lang="en-IN" sz="1000" b="1" u="sng" dirty="0"/>
              <a:t> are:</a:t>
            </a:r>
          </a:p>
          <a:p>
            <a:pPr marL="0" indent="0">
              <a:buNone/>
            </a:pPr>
            <a:r>
              <a:rPr lang="en-IN" sz="1100" b="1" dirty="0"/>
              <a:t>Position 1</a:t>
            </a:r>
          </a:p>
          <a:p>
            <a:r>
              <a:rPr lang="en-IN" sz="1100" dirty="0"/>
              <a:t>M - Mirrored Dbspace</a:t>
            </a:r>
          </a:p>
          <a:p>
            <a:r>
              <a:rPr lang="en-IN" sz="1100" dirty="0"/>
              <a:t>N - Not Mirrored Dbspace</a:t>
            </a:r>
          </a:p>
          <a:p>
            <a:pPr marL="0" indent="0">
              <a:buNone/>
            </a:pPr>
            <a:r>
              <a:rPr lang="en-IN" sz="1100" b="1" dirty="0"/>
              <a:t>Position 2</a:t>
            </a:r>
          </a:p>
          <a:p>
            <a:r>
              <a:rPr lang="en-IN" sz="1100" dirty="0"/>
              <a:t>X - Newly mirrored</a:t>
            </a:r>
          </a:p>
          <a:p>
            <a:r>
              <a:rPr lang="en-IN" sz="1100" dirty="0"/>
              <a:t>P - Physical recovery underway</a:t>
            </a:r>
          </a:p>
          <a:p>
            <a:r>
              <a:rPr lang="en-IN" sz="1100" dirty="0"/>
              <a:t>L - Logical recovery underway</a:t>
            </a:r>
          </a:p>
          <a:p>
            <a:r>
              <a:rPr lang="en-IN" sz="1100" dirty="0"/>
              <a:t>R - Recovery underway</a:t>
            </a:r>
          </a:p>
          <a:p>
            <a:r>
              <a:rPr lang="en-IN" sz="1100" dirty="0">
                <a:solidFill>
                  <a:srgbClr val="FF0000"/>
                </a:solidFill>
              </a:rPr>
              <a:t>D - Down</a:t>
            </a:r>
          </a:p>
          <a:p>
            <a:pPr marL="0" indent="0">
              <a:buNone/>
            </a:pPr>
            <a:r>
              <a:rPr lang="en-IN" sz="1100" b="1" dirty="0"/>
              <a:t>Position 3</a:t>
            </a:r>
          </a:p>
          <a:p>
            <a:r>
              <a:rPr lang="en-IN" sz="1100" dirty="0"/>
              <a:t>B – </a:t>
            </a:r>
            <a:r>
              <a:rPr lang="en-IN" sz="1100" dirty="0" err="1"/>
              <a:t>Blobspace</a:t>
            </a:r>
            <a:endParaRPr lang="en-IN" sz="1100" dirty="0"/>
          </a:p>
          <a:p>
            <a:r>
              <a:rPr lang="en-IN" sz="1100" dirty="0"/>
              <a:t>P – </a:t>
            </a:r>
            <a:r>
              <a:rPr lang="en-IN" sz="1100" dirty="0" err="1"/>
              <a:t>Plogdbs</a:t>
            </a:r>
            <a:endParaRPr lang="en-IN" sz="1100" dirty="0"/>
          </a:p>
          <a:p>
            <a:r>
              <a:rPr lang="en-IN" sz="1100" dirty="0"/>
              <a:t>S – </a:t>
            </a:r>
            <a:r>
              <a:rPr lang="en-IN" sz="1100" dirty="0" err="1"/>
              <a:t>Sbspace</a:t>
            </a:r>
            <a:endParaRPr lang="en-IN" sz="1100" dirty="0"/>
          </a:p>
          <a:p>
            <a:r>
              <a:rPr lang="en-IN" sz="1100" dirty="0"/>
              <a:t>T – Temporary Dbspace</a:t>
            </a:r>
          </a:p>
          <a:p>
            <a:r>
              <a:rPr lang="en-IN" sz="1100" dirty="0"/>
              <a:t>U – Temporary </a:t>
            </a:r>
            <a:r>
              <a:rPr lang="en-IN" sz="1100" dirty="0" err="1"/>
              <a:t>SBSpace</a:t>
            </a:r>
            <a:endParaRPr lang="en-IN" sz="1100" dirty="0"/>
          </a:p>
          <a:p>
            <a:r>
              <a:rPr lang="en-IN" sz="1100" dirty="0"/>
              <a:t>W – Temporary Dbspace on SD Server</a:t>
            </a:r>
          </a:p>
          <a:p>
            <a:pPr marL="0" indent="0">
              <a:buNone/>
            </a:pPr>
            <a:r>
              <a:rPr lang="en-IN" sz="1100" b="1" dirty="0"/>
              <a:t>Position 4</a:t>
            </a:r>
          </a:p>
          <a:p>
            <a:r>
              <a:rPr lang="en-IN" sz="1100" dirty="0"/>
              <a:t>B – Chunk greater than 2GB Enabled</a:t>
            </a:r>
          </a:p>
          <a:p>
            <a:pPr marL="0" indent="0">
              <a:buNone/>
            </a:pPr>
            <a:r>
              <a:rPr lang="en-IN" sz="1100" b="1" dirty="0"/>
              <a:t>Position 5</a:t>
            </a:r>
          </a:p>
          <a:p>
            <a:r>
              <a:rPr lang="en-IN" sz="1100" dirty="0"/>
              <a:t>A = Auto expandable</a:t>
            </a:r>
          </a:p>
          <a:p>
            <a:pPr marL="0" indent="0">
              <a:buNone/>
            </a:pPr>
            <a:r>
              <a:rPr lang="en-IN" sz="1100" b="1" dirty="0"/>
              <a:t>Position 6</a:t>
            </a:r>
          </a:p>
          <a:p>
            <a:r>
              <a:rPr lang="en-IN" sz="1100" dirty="0"/>
              <a:t>E - Encrypted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82B6AD-8AA4-4C64-AC95-156FEFB648EA}"/>
              </a:ext>
            </a:extLst>
          </p:cNvPr>
          <p:cNvSpPr txBox="1">
            <a:spLocks/>
          </p:cNvSpPr>
          <p:nvPr/>
        </p:nvSpPr>
        <p:spPr>
          <a:xfrm>
            <a:off x="6594460" y="1291905"/>
            <a:ext cx="4446165" cy="5200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HelveticaNeue-Bold"/>
              </a:rPr>
              <a:t>The "flags" for Chunks are: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HelveticaNeue"/>
              </a:rPr>
              <a:t>Position 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P - Primary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M - Mirror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HelveticaNeue"/>
              </a:rPr>
              <a:t>Position 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O - On-line</a:t>
            </a:r>
          </a:p>
          <a:p>
            <a:pPr algn="l"/>
            <a:r>
              <a:rPr lang="en-IN" sz="1800" b="1" dirty="0">
                <a:solidFill>
                  <a:srgbClr val="FF0000"/>
                </a:solidFill>
                <a:latin typeface="HelveticaNeue-Bold"/>
              </a:rPr>
              <a:t>D - Down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X - Newly mirrored</a:t>
            </a:r>
          </a:p>
          <a:p>
            <a:pPr algn="l"/>
            <a:r>
              <a:rPr lang="en-IN" sz="1800" b="1" dirty="0">
                <a:solidFill>
                  <a:srgbClr val="FF0000"/>
                </a:solidFill>
                <a:latin typeface="HelveticaNeue-Bold"/>
              </a:rPr>
              <a:t>I - Inconsistent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HelveticaNeue-Bold"/>
              </a:rPr>
              <a:t>N – Renamed and Down or Inconsistent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HelveticaNeue"/>
              </a:rPr>
              <a:t>Position 3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B - </a:t>
            </a:r>
            <a:r>
              <a:rPr lang="en-IN" sz="1800" dirty="0" err="1">
                <a:solidFill>
                  <a:srgbClr val="000000"/>
                </a:solidFill>
                <a:latin typeface="HelveticaNeue"/>
              </a:rPr>
              <a:t>Blobspace</a:t>
            </a:r>
            <a:r>
              <a:rPr lang="en-IN" sz="1800" dirty="0">
                <a:solidFill>
                  <a:srgbClr val="000000"/>
                </a:solidFill>
                <a:latin typeface="HelveticaNeue"/>
              </a:rPr>
              <a:t> Dbspace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T - Temporary Dbspace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HelveticaNeue"/>
              </a:rPr>
              <a:t>Position 4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HelveticaNeue"/>
              </a:rPr>
              <a:t>B – Chunk greater than 2GB Enabled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HelveticaNeue"/>
              </a:rPr>
              <a:t>Position 5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E – Chunk is Extendable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HelveticaNeue"/>
              </a:rPr>
              <a:t>Position 6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- Direct IO not enabled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C – AIX Concurrent IO enabled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HelveticaNeue"/>
              </a:rPr>
              <a:t>D – Direct IO Enabled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1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CB6E-02EB-4A35-8201-91C251C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–l: Show Logs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AA1CE-8404-4B3A-AED0-BD83A2DB0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925" y="1345026"/>
            <a:ext cx="7385736" cy="5250487"/>
          </a:xfrm>
        </p:spPr>
      </p:pic>
    </p:spTree>
    <p:extLst>
      <p:ext uri="{BB962C8B-B14F-4D97-AF65-F5344CB8AC3E}">
        <p14:creationId xmlns:p14="http://schemas.microsoft.com/office/powerpoint/2010/main" val="151807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3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4A042-5868-4102-82D7-03BADB5F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Onstat -l Flags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1" y="461738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9" y="453155"/>
            <a:ext cx="2149359" cy="187863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11264207" cy="3918123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1E48-2C69-4F05-B3B9-E73305E7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7" y="2798386"/>
            <a:ext cx="10597729" cy="32832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A - New and ready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B - Backed 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C - Current logical-log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D - Marked for deletion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F - Free and available for reuse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L - Contains the last checkpoint record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U - Used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0815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26A5-4117-480A-A81B-7F9B3D36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Onstat</a:t>
            </a:r>
            <a:r>
              <a:rPr lang="en-US" dirty="0"/>
              <a:t> –m: Show Message Logs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0EC52-EB84-48DB-B004-9A59B2DC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376" y="1690689"/>
            <a:ext cx="9572499" cy="4802187"/>
          </a:xfrm>
        </p:spPr>
      </p:pic>
    </p:spTree>
    <p:extLst>
      <p:ext uri="{BB962C8B-B14F-4D97-AF65-F5344CB8AC3E}">
        <p14:creationId xmlns:p14="http://schemas.microsoft.com/office/powerpoint/2010/main" val="295793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9FC1-E880-409E-93A3-EA3515A1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Onstat</a:t>
            </a:r>
            <a:r>
              <a:rPr lang="en-US" sz="4000" dirty="0"/>
              <a:t> –g sch: Show </a:t>
            </a:r>
            <a:r>
              <a:rPr lang="en-US" sz="4000" dirty="0" err="1"/>
              <a:t>Oninit</a:t>
            </a:r>
            <a:r>
              <a:rPr lang="en-US" sz="4000" dirty="0"/>
              <a:t> Process and Classes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B2114-C999-4E70-965C-E383DC196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62" y="1314983"/>
            <a:ext cx="6892615" cy="5427040"/>
          </a:xfrm>
        </p:spPr>
      </p:pic>
    </p:spTree>
    <p:extLst>
      <p:ext uri="{BB962C8B-B14F-4D97-AF65-F5344CB8AC3E}">
        <p14:creationId xmlns:p14="http://schemas.microsoft.com/office/powerpoint/2010/main" val="217720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5"/>
            <a:ext cx="759619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8" y="633166"/>
            <a:ext cx="482655" cy="55214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2" y="636725"/>
            <a:ext cx="4000063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161C2-3937-458C-9652-1742CA76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3" y="982272"/>
            <a:ext cx="3388419" cy="456097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Oninit Process Classes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3" y="1352302"/>
            <a:ext cx="6655597" cy="5251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419B-83FC-4B13-9433-E96F107B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3" y="1719619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CPU - Executes all user and session threads and some system 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PIO - Handles physical log file when cooked disk space is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LIO - Handles logical log file when cooked disk space is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AIO - Handles disk I/O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SHM - Performs shared memory communications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TLI - Performs TLI network communications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SOC - Performs socket network communications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FIFO - Performs FIFO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OPT - Handles optical disk I/O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ADM - Executes administrative 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ADT - Executes auditing 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FEFFFF"/>
                </a:solidFill>
              </a:rPr>
              <a:t> MSC - Handles request for system calls</a:t>
            </a:r>
          </a:p>
        </p:txBody>
      </p:sp>
    </p:spTree>
    <p:extLst>
      <p:ext uri="{BB962C8B-B14F-4D97-AF65-F5344CB8AC3E}">
        <p14:creationId xmlns:p14="http://schemas.microsoft.com/office/powerpoint/2010/main" val="23192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11274159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6FD39-4B2A-478F-9CB4-EB9BD247E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1" y="731520"/>
            <a:ext cx="10666145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Basic Informix Server Monitoring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3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24234-06A6-4ABB-AFE0-D7F0B3D1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57" y="2789919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1800" dirty="0">
                <a:latin typeface="Helvetica" panose="020B0604020202020204" pitchFamily="34" charset="0"/>
              </a:rPr>
              <a:t>• </a:t>
            </a:r>
            <a:r>
              <a:rPr lang="en-IN" sz="1800" dirty="0" err="1">
                <a:latin typeface="Helvetica" panose="020B0604020202020204" pitchFamily="34" charset="0"/>
              </a:rPr>
              <a:t>Onstat</a:t>
            </a:r>
            <a:r>
              <a:rPr lang="en-IN" sz="1800" dirty="0">
                <a:latin typeface="Helvetica" panose="020B0604020202020204" pitchFamily="34" charset="0"/>
              </a:rPr>
              <a:t> – Discovery Options</a:t>
            </a:r>
          </a:p>
          <a:p>
            <a:pPr algn="l"/>
            <a:r>
              <a:rPr lang="en-IN" sz="1800" dirty="0">
                <a:latin typeface="Helvetica" panose="020B0604020202020204" pitchFamily="34" charset="0"/>
              </a:rPr>
              <a:t>• </a:t>
            </a:r>
            <a:r>
              <a:rPr lang="en-IN" sz="1800" dirty="0" err="1">
                <a:latin typeface="Helvetica" panose="020B0604020202020204" pitchFamily="34" charset="0"/>
              </a:rPr>
              <a:t>Onstat</a:t>
            </a:r>
            <a:r>
              <a:rPr lang="en-IN" sz="1800" dirty="0">
                <a:latin typeface="Helvetica" panose="020B0604020202020204" pitchFamily="34" charset="0"/>
              </a:rPr>
              <a:t> – Performance Ratios</a:t>
            </a:r>
          </a:p>
          <a:p>
            <a:pPr algn="l"/>
            <a:r>
              <a:rPr lang="en-US" sz="1800" dirty="0">
                <a:latin typeface="Helvetica" panose="020B0604020202020204" pitchFamily="34" charset="0"/>
              </a:rPr>
              <a:t>• </a:t>
            </a:r>
            <a:r>
              <a:rPr lang="en-US" sz="1800" dirty="0" err="1">
                <a:latin typeface="Helvetica" panose="020B0604020202020204" pitchFamily="34" charset="0"/>
              </a:rPr>
              <a:t>Onstat</a:t>
            </a:r>
            <a:r>
              <a:rPr lang="en-US" sz="1800" dirty="0">
                <a:latin typeface="Helvetica" panose="020B0604020202020204" pitchFamily="34" charset="0"/>
              </a:rPr>
              <a:t> – User Sessions and Threads</a:t>
            </a:r>
          </a:p>
          <a:p>
            <a:pPr algn="l"/>
            <a:r>
              <a:rPr lang="en-IN" sz="1800" dirty="0">
                <a:latin typeface="Helvetica" panose="020B0604020202020204" pitchFamily="34" charset="0"/>
              </a:rPr>
              <a:t>• </a:t>
            </a:r>
            <a:r>
              <a:rPr lang="en-IN" sz="1800" dirty="0" err="1">
                <a:latin typeface="Helvetica" panose="020B0604020202020204" pitchFamily="34" charset="0"/>
              </a:rPr>
              <a:t>Onstat</a:t>
            </a:r>
            <a:r>
              <a:rPr lang="en-IN" sz="1800" dirty="0">
                <a:latin typeface="Helvetica" panose="020B0604020202020204" pitchFamily="34" charset="0"/>
              </a:rPr>
              <a:t> – Measuring Disk IO</a:t>
            </a:r>
          </a:p>
          <a:p>
            <a:pPr algn="l"/>
            <a:r>
              <a:rPr lang="en-IN" sz="1800" dirty="0">
                <a:latin typeface="Helvetica" panose="020B0604020202020204" pitchFamily="34" charset="0"/>
              </a:rPr>
              <a:t>• </a:t>
            </a:r>
            <a:r>
              <a:rPr lang="en-IN" sz="1800" dirty="0" err="1">
                <a:latin typeface="Helvetica" panose="020B0604020202020204" pitchFamily="34" charset="0"/>
              </a:rPr>
              <a:t>Onstat</a:t>
            </a:r>
            <a:r>
              <a:rPr lang="en-IN" sz="1800" dirty="0">
                <a:latin typeface="Helvetica" panose="020B0604020202020204" pitchFamily="34" charset="0"/>
              </a:rPr>
              <a:t> – Monitoring Locks</a:t>
            </a:r>
          </a:p>
          <a:p>
            <a:pPr algn="l"/>
            <a:r>
              <a:rPr lang="en-IN" sz="1800" dirty="0">
                <a:latin typeface="Helvetica" panose="020B0604020202020204" pitchFamily="34" charset="0"/>
              </a:rPr>
              <a:t>• Other </a:t>
            </a:r>
            <a:r>
              <a:rPr lang="en-IN" sz="1800" dirty="0" err="1">
                <a:latin typeface="Helvetica" panose="020B0604020202020204" pitchFamily="34" charset="0"/>
              </a:rPr>
              <a:t>Onstat</a:t>
            </a:r>
            <a:r>
              <a:rPr lang="en-IN" sz="1800" dirty="0">
                <a:latin typeface="Helvetica" panose="020B0604020202020204" pitchFamily="34" charset="0"/>
              </a:rPr>
              <a:t> Options</a:t>
            </a:r>
          </a:p>
          <a:p>
            <a:pPr algn="l"/>
            <a:r>
              <a:rPr lang="en-IN" sz="1800" dirty="0">
                <a:latin typeface="Helvetica" panose="020B0604020202020204" pitchFamily="34" charset="0"/>
              </a:rPr>
              <a:t>• </a:t>
            </a:r>
            <a:r>
              <a:rPr lang="en-IN" sz="1800" dirty="0" err="1">
                <a:latin typeface="Helvetica" panose="020B0604020202020204" pitchFamily="34" charset="0"/>
              </a:rPr>
              <a:t>Oncheck</a:t>
            </a:r>
            <a:r>
              <a:rPr lang="en-IN" sz="1800" dirty="0">
                <a:latin typeface="Helvetica" panose="020B0604020202020204" pitchFamily="34" charset="0"/>
              </a:rPr>
              <a:t> – Basic Dbspace Checks</a:t>
            </a:r>
          </a:p>
          <a:p>
            <a:pPr algn="l"/>
            <a:r>
              <a:rPr lang="en-US" sz="1800" dirty="0">
                <a:latin typeface="Helvetica" panose="020B0604020202020204" pitchFamily="34" charset="0"/>
              </a:rPr>
              <a:t>• </a:t>
            </a:r>
            <a:r>
              <a:rPr lang="en-US" sz="1800" dirty="0" err="1">
                <a:latin typeface="Helvetica" panose="020B0604020202020204" pitchFamily="34" charset="0"/>
              </a:rPr>
              <a:t>Omode</a:t>
            </a:r>
            <a:r>
              <a:rPr lang="en-US" sz="1800" dirty="0">
                <a:latin typeface="Helvetica" panose="020B0604020202020204" pitchFamily="34" charset="0"/>
              </a:rPr>
              <a:t> – How to Terminate a Session</a:t>
            </a:r>
            <a:endParaRPr lang="en-US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8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7" y="4529025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AD57-D9F5-40A2-AD2B-9EA8A58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Onstat</a:t>
            </a:r>
            <a:r>
              <a:rPr lang="en-US" dirty="0"/>
              <a:t> –g seg: Show Memory Segments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297C9-9909-4250-97D2-93DE672E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7" y="1943363"/>
            <a:ext cx="9986563" cy="33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9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20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ECB8D-127C-43A8-925C-07B2EA93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6" y="348866"/>
            <a:ext cx="9718111" cy="1576447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Informix Memory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4716E2-8AC2-48A0-967D-3DA4076C9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38291"/>
              </p:ext>
            </p:extLst>
          </p:nvPr>
        </p:nvGraphicFramePr>
        <p:xfrm>
          <a:off x="644056" y="261598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34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9ED2-3F3C-46D5-B58F-AC17D06B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–p: Server Profile Performance Ratios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0A5AB-FE71-4A56-8DEE-EF2B9BD1F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88" y="1690689"/>
            <a:ext cx="8534400" cy="3486151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5F30676-A1FC-4041-9C2D-556841D5C011}"/>
              </a:ext>
            </a:extLst>
          </p:cNvPr>
          <p:cNvGrpSpPr/>
          <p:nvPr/>
        </p:nvGrpSpPr>
        <p:grpSpPr>
          <a:xfrm>
            <a:off x="6276137" y="2462664"/>
            <a:ext cx="3264120" cy="316440"/>
            <a:chOff x="6276137" y="2462664"/>
            <a:chExt cx="3264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A9FCCD-F2BE-455E-9557-77ECA83CB7F6}"/>
                    </a:ext>
                  </a:extLst>
                </p14:cNvPr>
                <p14:cNvContentPartPr/>
                <p14:nvPr/>
              </p14:nvContentPartPr>
              <p14:xfrm>
                <a:off x="6276137" y="2462664"/>
                <a:ext cx="292680" cy="31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A9FCCD-F2BE-455E-9557-77ECA83CB7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67137" y="2453664"/>
                  <a:ext cx="310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A42DFF-58A5-4744-BF7A-8F8780A345FA}"/>
                    </a:ext>
                  </a:extLst>
                </p14:cNvPr>
                <p14:cNvContentPartPr/>
                <p14:nvPr/>
              </p14:nvContentPartPr>
              <p14:xfrm>
                <a:off x="6596537" y="2537904"/>
                <a:ext cx="288792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A42DFF-58A5-4744-BF7A-8F8780A345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7537" y="2528904"/>
                  <a:ext cx="2905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9144EA-B8EF-452A-B45D-FE9205A41288}"/>
                    </a:ext>
                  </a:extLst>
                </p14:cNvPr>
                <p14:cNvContentPartPr/>
                <p14:nvPr/>
              </p14:nvContentPartPr>
              <p14:xfrm>
                <a:off x="9423617" y="2463024"/>
                <a:ext cx="116640" cy="129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9144EA-B8EF-452A-B45D-FE9205A412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14617" y="2454024"/>
                  <a:ext cx="134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FD0120-72FA-4545-9EFA-4C8C6BB7726E}"/>
              </a:ext>
            </a:extLst>
          </p:cNvPr>
          <p:cNvGrpSpPr/>
          <p:nvPr/>
        </p:nvGrpSpPr>
        <p:grpSpPr>
          <a:xfrm>
            <a:off x="7464137" y="2835624"/>
            <a:ext cx="2116800" cy="357120"/>
            <a:chOff x="7464137" y="2835624"/>
            <a:chExt cx="21168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6B125E-CBB6-43D0-BD5B-124F4B55BA8D}"/>
                    </a:ext>
                  </a:extLst>
                </p14:cNvPr>
                <p14:cNvContentPartPr/>
                <p14:nvPr/>
              </p14:nvContentPartPr>
              <p14:xfrm>
                <a:off x="7464137" y="2835624"/>
                <a:ext cx="191160" cy="357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6B125E-CBB6-43D0-BD5B-124F4B55BA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5497" y="2826624"/>
                  <a:ext cx="208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0EA2C4-DAE5-486D-BE93-3A489BD53B64}"/>
                    </a:ext>
                  </a:extLst>
                </p14:cNvPr>
                <p14:cNvContentPartPr/>
                <p14:nvPr/>
              </p14:nvContentPartPr>
              <p14:xfrm>
                <a:off x="7650617" y="2994744"/>
                <a:ext cx="1862280" cy="1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0EA2C4-DAE5-486D-BE93-3A489BD53B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1977" y="2985744"/>
                  <a:ext cx="1879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FDDB5E-8D39-4AC5-973A-95EE9FF928FA}"/>
                    </a:ext>
                  </a:extLst>
                </p14:cNvPr>
                <p14:cNvContentPartPr/>
                <p14:nvPr/>
              </p14:nvContentPartPr>
              <p14:xfrm>
                <a:off x="9470057" y="2938584"/>
                <a:ext cx="110880" cy="9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FDDB5E-8D39-4AC5-973A-95EE9FF928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61417" y="2929944"/>
                  <a:ext cx="1285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BBD1C1-1ADF-4CF1-B172-AFA07B54A5AC}"/>
              </a:ext>
            </a:extLst>
          </p:cNvPr>
          <p:cNvGrpSpPr/>
          <p:nvPr/>
        </p:nvGrpSpPr>
        <p:grpSpPr>
          <a:xfrm>
            <a:off x="5784377" y="3694584"/>
            <a:ext cx="3782160" cy="500400"/>
            <a:chOff x="5784377" y="3694584"/>
            <a:chExt cx="378216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123EB4-47C1-4A5D-90AC-6BC8278F980A}"/>
                    </a:ext>
                  </a:extLst>
                </p14:cNvPr>
                <p14:cNvContentPartPr/>
                <p14:nvPr/>
              </p14:nvContentPartPr>
              <p14:xfrm>
                <a:off x="5784377" y="3843984"/>
                <a:ext cx="223920" cy="351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123EB4-47C1-4A5D-90AC-6BC8278F98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5737" y="3834984"/>
                  <a:ext cx="24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B4FCC6-9ACE-486E-B0DC-8AA95C7F0D78}"/>
                    </a:ext>
                  </a:extLst>
                </p14:cNvPr>
                <p14:cNvContentPartPr/>
                <p14:nvPr/>
              </p14:nvContentPartPr>
              <p14:xfrm>
                <a:off x="6027017" y="3796824"/>
                <a:ext cx="3442320" cy="196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B4FCC6-9ACE-486E-B0DC-8AA95C7F0D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8377" y="3787824"/>
                  <a:ext cx="3459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A115B6-009B-42D6-839E-0716AFEF0DC0}"/>
                    </a:ext>
                  </a:extLst>
                </p14:cNvPr>
                <p14:cNvContentPartPr/>
                <p14:nvPr/>
              </p14:nvContentPartPr>
              <p14:xfrm>
                <a:off x="9451337" y="3694584"/>
                <a:ext cx="115200" cy="180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A115B6-009B-42D6-839E-0716AFEF0D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42697" y="3685584"/>
                  <a:ext cx="13284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E363E2-56A3-44D8-8819-E98699C3A826}"/>
              </a:ext>
            </a:extLst>
          </p:cNvPr>
          <p:cNvGrpSpPr/>
          <p:nvPr/>
        </p:nvGrpSpPr>
        <p:grpSpPr>
          <a:xfrm>
            <a:off x="6381977" y="4235664"/>
            <a:ext cx="3105720" cy="364680"/>
            <a:chOff x="6381977" y="4235664"/>
            <a:chExt cx="310572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9C0CA9-4A25-4F0A-A24B-D87ED0AA00C8}"/>
                    </a:ext>
                  </a:extLst>
                </p14:cNvPr>
                <p14:cNvContentPartPr/>
                <p14:nvPr/>
              </p14:nvContentPartPr>
              <p14:xfrm>
                <a:off x="6381977" y="4310184"/>
                <a:ext cx="143280" cy="29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9C0CA9-4A25-4F0A-A24B-D87ED0AA00C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72977" y="4301184"/>
                  <a:ext cx="160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04D875-6C78-4E49-92A9-F8DBD1B175F8}"/>
                    </a:ext>
                  </a:extLst>
                </p14:cNvPr>
                <p14:cNvContentPartPr/>
                <p14:nvPr/>
              </p14:nvContentPartPr>
              <p14:xfrm>
                <a:off x="6531017" y="4319184"/>
                <a:ext cx="2904120" cy="10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04D875-6C78-4E49-92A9-F8DBD1B175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22377" y="4310544"/>
                  <a:ext cx="2921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B1685E-6B68-41E4-8EBD-60AD9A0CEE00}"/>
                    </a:ext>
                  </a:extLst>
                </p14:cNvPr>
                <p14:cNvContentPartPr/>
                <p14:nvPr/>
              </p14:nvContentPartPr>
              <p14:xfrm>
                <a:off x="9386177" y="4235664"/>
                <a:ext cx="101520" cy="155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B1685E-6B68-41E4-8EBD-60AD9A0CEE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77537" y="4227024"/>
                  <a:ext cx="1191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10E856-05BA-4EAC-87C0-2254A673944D}"/>
              </a:ext>
            </a:extLst>
          </p:cNvPr>
          <p:cNvGrpSpPr/>
          <p:nvPr/>
        </p:nvGrpSpPr>
        <p:grpSpPr>
          <a:xfrm>
            <a:off x="4459577" y="4608984"/>
            <a:ext cx="5042520" cy="457920"/>
            <a:chOff x="4459577" y="4608984"/>
            <a:chExt cx="504252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992CB4-A018-4DF9-9529-27706E4CE4D8}"/>
                    </a:ext>
                  </a:extLst>
                </p14:cNvPr>
                <p14:cNvContentPartPr/>
                <p14:nvPr/>
              </p14:nvContentPartPr>
              <p14:xfrm>
                <a:off x="4459577" y="4758384"/>
                <a:ext cx="124200" cy="308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992CB4-A018-4DF9-9529-27706E4CE4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0937" y="4749744"/>
                  <a:ext cx="141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5E2920-9FE5-4F39-915D-1F8CA2BFEA8A}"/>
                    </a:ext>
                  </a:extLst>
                </p14:cNvPr>
                <p14:cNvContentPartPr/>
                <p14:nvPr/>
              </p14:nvContentPartPr>
              <p14:xfrm>
                <a:off x="4599617" y="4715904"/>
                <a:ext cx="4863600" cy="21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5E2920-9FE5-4F39-915D-1F8CA2BFEA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90977" y="4706904"/>
                  <a:ext cx="4881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24C4EB-B7F2-45EA-A272-291C396A048A}"/>
                    </a:ext>
                  </a:extLst>
                </p14:cNvPr>
                <p14:cNvContentPartPr/>
                <p14:nvPr/>
              </p14:nvContentPartPr>
              <p14:xfrm>
                <a:off x="9377177" y="4608984"/>
                <a:ext cx="124920" cy="18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24C4EB-B7F2-45EA-A272-291C396A04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68177" y="4599984"/>
                  <a:ext cx="142560" cy="19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45C19D-923F-41E8-BDF2-3E6AA524F619}"/>
              </a:ext>
            </a:extLst>
          </p:cNvPr>
          <p:cNvSpPr txBox="1"/>
          <p:nvPr/>
        </p:nvSpPr>
        <p:spPr>
          <a:xfrm>
            <a:off x="9566537" y="2374424"/>
            <a:ext cx="18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Disk I/O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FF64DB-C69E-4FAD-ADC7-C73A0CB171A2}"/>
              </a:ext>
            </a:extLst>
          </p:cNvPr>
          <p:cNvSpPr txBox="1"/>
          <p:nvPr/>
        </p:nvSpPr>
        <p:spPr>
          <a:xfrm>
            <a:off x="9580937" y="2819617"/>
            <a:ext cx="18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9B746-2CA8-44FA-B6AB-40DC64A9B580}"/>
              </a:ext>
            </a:extLst>
          </p:cNvPr>
          <p:cNvSpPr txBox="1"/>
          <p:nvPr/>
        </p:nvSpPr>
        <p:spPr>
          <a:xfrm>
            <a:off x="9566537" y="3710437"/>
            <a:ext cx="18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D963F-04BC-4F05-901B-B553E2AE45ED}"/>
              </a:ext>
            </a:extLst>
          </p:cNvPr>
          <p:cNvSpPr txBox="1"/>
          <p:nvPr/>
        </p:nvSpPr>
        <p:spPr>
          <a:xfrm>
            <a:off x="9537901" y="4166020"/>
            <a:ext cx="18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Waits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AFE40-E77B-430E-9453-3AF730635AAD}"/>
              </a:ext>
            </a:extLst>
          </p:cNvPr>
          <p:cNvSpPr txBox="1"/>
          <p:nvPr/>
        </p:nvSpPr>
        <p:spPr>
          <a:xfrm>
            <a:off x="9580937" y="4630373"/>
            <a:ext cx="18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Read Ahead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5D4C4D-06CD-419C-AF14-5032FABC27FA}"/>
              </a:ext>
            </a:extLst>
          </p:cNvPr>
          <p:cNvSpPr txBox="1"/>
          <p:nvPr/>
        </p:nvSpPr>
        <p:spPr>
          <a:xfrm>
            <a:off x="2575083" y="5501032"/>
            <a:ext cx="445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Onstat</a:t>
            </a:r>
            <a:r>
              <a:rPr lang="en-IN" b="1" dirty="0">
                <a:solidFill>
                  <a:srgbClr val="FF0000"/>
                </a:solidFill>
              </a:rPr>
              <a:t> –z – FOR FRESH DATA </a:t>
            </a:r>
          </a:p>
        </p:txBody>
      </p:sp>
    </p:spTree>
    <p:extLst>
      <p:ext uri="{BB962C8B-B14F-4D97-AF65-F5344CB8AC3E}">
        <p14:creationId xmlns:p14="http://schemas.microsoft.com/office/powerpoint/2010/main" val="11109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816C1-D6BB-4502-8505-0DE5E58A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9453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Elements of onstat -p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94A4-F73C-4C9B-99DC-82381795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18198"/>
            <a:ext cx="9724031" cy="3683359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Reads %cached </a:t>
            </a:r>
            <a:r>
              <a:rPr lang="en-US" sz="1700" dirty="0"/>
              <a:t>- The goal is &gt; 95%</a:t>
            </a:r>
          </a:p>
          <a:p>
            <a:r>
              <a:rPr lang="en-US" sz="1700" b="1" dirty="0"/>
              <a:t>Writes %cached </a:t>
            </a:r>
            <a:r>
              <a:rPr lang="en-US" sz="1700" dirty="0"/>
              <a:t>- The goal is &gt; 85%</a:t>
            </a:r>
          </a:p>
          <a:p>
            <a:r>
              <a:rPr lang="en-US" sz="1700" dirty="0"/>
              <a:t>The BUFFERS parameter in your ONCONFIG file will affect this value.</a:t>
            </a:r>
          </a:p>
          <a:p>
            <a:r>
              <a:rPr lang="en-US" sz="1700" dirty="0"/>
              <a:t>Be careful - if you make the BUFFERS too large this will take memory away from other processes and may slow down your whole system.</a:t>
            </a:r>
          </a:p>
          <a:p>
            <a:r>
              <a:rPr lang="en-US" sz="1700" b="1" dirty="0" err="1"/>
              <a:t>bufwaits</a:t>
            </a:r>
            <a:r>
              <a:rPr lang="en-US" sz="1700" dirty="0"/>
              <a:t> - This indicates the number of times a user thread has waited for a BUFFER.</a:t>
            </a:r>
          </a:p>
          <a:p>
            <a:r>
              <a:rPr lang="en-US" sz="1700" b="1" dirty="0" err="1"/>
              <a:t>lokwaits</a:t>
            </a:r>
            <a:r>
              <a:rPr lang="en-US" sz="1700" dirty="0"/>
              <a:t> - This indicates the number of times a user thread has waited for a LOCK.</a:t>
            </a:r>
          </a:p>
          <a:p>
            <a:r>
              <a:rPr lang="en-US" sz="1700" b="1" dirty="0" err="1"/>
              <a:t>deadlks</a:t>
            </a:r>
            <a:r>
              <a:rPr lang="en-US" sz="1700" dirty="0"/>
              <a:t> - This should be zero. This indicates the number of times a deadlock was detected and prevented.</a:t>
            </a:r>
          </a:p>
          <a:p>
            <a:r>
              <a:rPr lang="en-US" sz="1700" b="1" dirty="0" err="1"/>
              <a:t>dltouts</a:t>
            </a:r>
            <a:r>
              <a:rPr lang="en-US" sz="1700" dirty="0"/>
              <a:t> - This should be zero. This indicates the number of times a distributed deadlock was detected.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4826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38BC-27B9-43D9-98BE-B50BD659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Sessions and Threads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D24D71-869E-4AE0-BE75-72F8F4807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64992"/>
              </p:ext>
            </p:extLst>
          </p:nvPr>
        </p:nvGraphicFramePr>
        <p:xfrm>
          <a:off x="915789" y="2658519"/>
          <a:ext cx="1030532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427">
                  <a:extLst>
                    <a:ext uri="{9D8B030D-6E8A-4147-A177-3AD203B41FA5}">
                      <a16:colId xmlns:a16="http://schemas.microsoft.com/office/drawing/2014/main" val="3961785251"/>
                    </a:ext>
                  </a:extLst>
                </a:gridCol>
                <a:gridCol w="6933895">
                  <a:extLst>
                    <a:ext uri="{9D8B030D-6E8A-4147-A177-3AD203B41FA5}">
                      <a16:colId xmlns:a16="http://schemas.microsoft.com/office/drawing/2014/main" val="1264887047"/>
                    </a:ext>
                  </a:extLst>
                </a:gridCol>
              </a:tblGrid>
              <a:tr h="707136">
                <a:tc>
                  <a:txBody>
                    <a:bodyPr/>
                    <a:lstStyle/>
                    <a:p>
                      <a:r>
                        <a:rPr lang="en-IN" sz="3300"/>
                        <a:t>Onstat Options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Purpose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35566258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–u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User Sessions Status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16335497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–x</a:t>
                      </a:r>
                      <a:endParaRPr lang="en-I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User Sessions Transactions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5709672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–g sql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Sessions and SQL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26154792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–g </a:t>
                      </a:r>
                      <a:r>
                        <a:rPr lang="en-IN" sz="3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Session Details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14844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9C1F-E6AF-4D6C-9C6D-AA1FDE8A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843"/>
          </a:xfrm>
        </p:spPr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–u: User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314B5-9ECF-4A0C-AD90-739F66079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85" y="1234398"/>
            <a:ext cx="6736703" cy="525847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C57947-F91E-4B3C-A6BF-C6BF9EA754B6}"/>
                  </a:ext>
                </a:extLst>
              </p14:cNvPr>
              <p14:cNvContentPartPr/>
              <p14:nvPr/>
            </p14:nvContentPartPr>
            <p14:xfrm>
              <a:off x="3386417" y="1800264"/>
              <a:ext cx="417960" cy="3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C57947-F91E-4B3C-A6BF-C6BF9EA754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7777" y="1791624"/>
                <a:ext cx="4356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25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4418-FD09-4821-8C23-4044F4D2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863"/>
          </a:xfrm>
        </p:spPr>
        <p:txBody>
          <a:bodyPr/>
          <a:lstStyle/>
          <a:p>
            <a:r>
              <a:rPr lang="en-IN" dirty="0"/>
              <a:t>User status: </a:t>
            </a:r>
            <a:r>
              <a:rPr lang="en-IN" dirty="0" err="1"/>
              <a:t>onstat</a:t>
            </a:r>
            <a:r>
              <a:rPr lang="en-IN" dirty="0"/>
              <a:t> -u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D2E-AC5A-4EB7-9409-E6D629C8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6129"/>
            <a:ext cx="3649911" cy="47508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Flags in position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 - Waiting on a buffer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 - Waiting on a checkpoint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 - Waiting on a logical log buffer write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 - Waiting on a lock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 - Waiting on a mutex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 - Waiting on a transaction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 - Waiting on a 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X - </a:t>
            </a:r>
            <a:r>
              <a:rPr lang="en-US" dirty="0">
                <a:solidFill>
                  <a:srgbClr val="FF0000"/>
                </a:solidFill>
              </a:rPr>
              <a:t>Waiting on a transaction rollback</a:t>
            </a:r>
          </a:p>
          <a:p>
            <a:pPr marL="0" indent="0">
              <a:buNone/>
            </a:pPr>
            <a:r>
              <a:rPr lang="en-US" b="1" dirty="0"/>
              <a:t>Flags in position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* - Transaction active during I/O error</a:t>
            </a:r>
          </a:p>
          <a:p>
            <a:pPr marL="0" indent="0">
              <a:buNone/>
            </a:pPr>
            <a:r>
              <a:rPr lang="en-US" b="1" dirty="0"/>
              <a:t>Flags in position 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- Dbspace backup thread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 - Begin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 - Prepared for commit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X - </a:t>
            </a:r>
            <a:r>
              <a:rPr lang="en-US" dirty="0">
                <a:solidFill>
                  <a:srgbClr val="FF0000"/>
                </a:solidFill>
              </a:rPr>
              <a:t>TP/XA prepared for commit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 - Committing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 - Rolling back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 - Heuristically rolling back work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824F05-BD8B-4BBB-BD4A-7F9034E974ED}"/>
              </a:ext>
            </a:extLst>
          </p:cNvPr>
          <p:cNvSpPr txBox="1">
            <a:spLocks/>
          </p:cNvSpPr>
          <p:nvPr/>
        </p:nvSpPr>
        <p:spPr>
          <a:xfrm>
            <a:off x="6096000" y="1426129"/>
            <a:ext cx="5136859" cy="47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Flags in position 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P - Primary thread for a session</a:t>
            </a:r>
          </a:p>
          <a:p>
            <a:pPr marL="0" indent="0">
              <a:buNone/>
            </a:pPr>
            <a:r>
              <a:rPr lang="en-US" sz="1100" b="1" dirty="0"/>
              <a:t>Flags in position 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R - Reading call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FF0000"/>
                </a:solidFill>
              </a:rPr>
              <a:t>X - Transaction is committing</a:t>
            </a:r>
          </a:p>
          <a:p>
            <a:pPr marL="0" indent="0">
              <a:buNone/>
            </a:pPr>
            <a:r>
              <a:rPr lang="en-US" sz="1100" b="1" dirty="0"/>
              <a:t>Flags in position 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None</a:t>
            </a:r>
          </a:p>
          <a:p>
            <a:pPr marL="0" indent="0">
              <a:buNone/>
            </a:pPr>
            <a:r>
              <a:rPr lang="en-US" sz="1100" b="1" dirty="0"/>
              <a:t>Flags in position 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B - </a:t>
            </a:r>
            <a:r>
              <a:rPr lang="en-US" sz="1100" dirty="0" err="1"/>
              <a:t>Btree</a:t>
            </a:r>
            <a:r>
              <a:rPr lang="en-US" sz="1100" dirty="0"/>
              <a:t> cleaner thread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C - Cleanup of terminated 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D - Daemon thread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F - Page flusher thread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M - ON-Monitor user thread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68878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5835-6B43-411C-A048-A7C9B667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4508"/>
          </a:xfrm>
        </p:spPr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–x: Show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81CC-BD86-4E11-BB3E-8C420B26D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69" y="1693017"/>
            <a:ext cx="9176143" cy="2207179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2D754-3510-48FC-AE6B-3FDF8747336F}"/>
              </a:ext>
            </a:extLst>
          </p:cNvPr>
          <p:cNvGrpSpPr/>
          <p:nvPr/>
        </p:nvGrpSpPr>
        <p:grpSpPr>
          <a:xfrm>
            <a:off x="3617537" y="3871704"/>
            <a:ext cx="267120" cy="649080"/>
            <a:chOff x="3617537" y="3871704"/>
            <a:chExt cx="26712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82DADB-8B39-4302-BBE2-331B7E5CBA46}"/>
                    </a:ext>
                  </a:extLst>
                </p14:cNvPr>
                <p14:cNvContentPartPr/>
                <p14:nvPr/>
              </p14:nvContentPartPr>
              <p14:xfrm>
                <a:off x="3768017" y="3871704"/>
                <a:ext cx="39600" cy="64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82DADB-8B39-4302-BBE2-331B7E5CBA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59377" y="3863064"/>
                  <a:ext cx="572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22E549-286B-422D-93B0-F776581B33D3}"/>
                    </a:ext>
                  </a:extLst>
                </p14:cNvPr>
                <p14:cNvContentPartPr/>
                <p14:nvPr/>
              </p14:nvContentPartPr>
              <p14:xfrm>
                <a:off x="3617537" y="3892944"/>
                <a:ext cx="267120" cy="12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22E549-286B-422D-93B0-F776581B33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08537" y="3884304"/>
                  <a:ext cx="284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91ADD5-D283-4DC7-9B80-04197240D8E6}"/>
              </a:ext>
            </a:extLst>
          </p:cNvPr>
          <p:cNvGrpSpPr/>
          <p:nvPr/>
        </p:nvGrpSpPr>
        <p:grpSpPr>
          <a:xfrm>
            <a:off x="5964737" y="3852984"/>
            <a:ext cx="138600" cy="447840"/>
            <a:chOff x="5964737" y="3852984"/>
            <a:chExt cx="13860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9076CC-5B45-4B5C-B136-2DCF712D5B55}"/>
                    </a:ext>
                  </a:extLst>
                </p14:cNvPr>
                <p14:cNvContentPartPr/>
                <p14:nvPr/>
              </p14:nvContentPartPr>
              <p14:xfrm>
                <a:off x="6027017" y="3881424"/>
                <a:ext cx="10080" cy="419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9076CC-5B45-4B5C-B136-2DCF712D5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18377" y="3872424"/>
                  <a:ext cx="27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550663-6332-43C2-A511-4561B72C926F}"/>
                    </a:ext>
                  </a:extLst>
                </p14:cNvPr>
                <p14:cNvContentPartPr/>
                <p14:nvPr/>
              </p14:nvContentPartPr>
              <p14:xfrm>
                <a:off x="5964737" y="3871704"/>
                <a:ext cx="43920" cy="9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550663-6332-43C2-A511-4561B72C92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6097" y="3863064"/>
                  <a:ext cx="61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F56062-68EB-4555-96F1-63871821628A}"/>
                    </a:ext>
                  </a:extLst>
                </p14:cNvPr>
                <p14:cNvContentPartPr/>
                <p14:nvPr/>
              </p14:nvContentPartPr>
              <p14:xfrm>
                <a:off x="6018017" y="3852984"/>
                <a:ext cx="85320" cy="80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F56062-68EB-4555-96F1-6387182162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09017" y="3844344"/>
                  <a:ext cx="1029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114239-2D03-4F22-860E-3CD66636CBDC}"/>
              </a:ext>
            </a:extLst>
          </p:cNvPr>
          <p:cNvGrpSpPr/>
          <p:nvPr/>
        </p:nvGrpSpPr>
        <p:grpSpPr>
          <a:xfrm>
            <a:off x="5199737" y="3862704"/>
            <a:ext cx="274680" cy="420480"/>
            <a:chOff x="5199737" y="3862704"/>
            <a:chExt cx="27468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87E617-5CA6-45DF-AE36-B243763158E8}"/>
                    </a:ext>
                  </a:extLst>
                </p14:cNvPr>
                <p14:cNvContentPartPr/>
                <p14:nvPr/>
              </p14:nvContentPartPr>
              <p14:xfrm>
                <a:off x="5326817" y="3881424"/>
                <a:ext cx="10800" cy="40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87E617-5CA6-45DF-AE36-B243763158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17817" y="3872424"/>
                  <a:ext cx="28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6AC7CE-5FB7-41AF-80FF-B39B0E6DD1E5}"/>
                    </a:ext>
                  </a:extLst>
                </p14:cNvPr>
                <p14:cNvContentPartPr/>
                <p14:nvPr/>
              </p14:nvContentPartPr>
              <p14:xfrm>
                <a:off x="5199737" y="3862704"/>
                <a:ext cx="118800" cy="9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6AC7CE-5FB7-41AF-80FF-B39B0E6DD1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90737" y="3853704"/>
                  <a:ext cx="136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9FFA3F-BF79-4F49-B74F-04571FF048F4}"/>
                    </a:ext>
                  </a:extLst>
                </p14:cNvPr>
                <p14:cNvContentPartPr/>
                <p14:nvPr/>
              </p14:nvContentPartPr>
              <p14:xfrm>
                <a:off x="5336537" y="3871704"/>
                <a:ext cx="137880" cy="5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9FFA3F-BF79-4F49-B74F-04571FF048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27897" y="3863064"/>
                  <a:ext cx="155520" cy="7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F850F2-D5C7-44C3-B78D-54A814858629}"/>
              </a:ext>
            </a:extLst>
          </p:cNvPr>
          <p:cNvSpPr txBox="1"/>
          <p:nvPr/>
        </p:nvSpPr>
        <p:spPr>
          <a:xfrm>
            <a:off x="3256386" y="4609322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A9620-54E9-4361-9BC3-6B46EA65F2E7}"/>
              </a:ext>
            </a:extLst>
          </p:cNvPr>
          <p:cNvSpPr txBox="1"/>
          <p:nvPr/>
        </p:nvSpPr>
        <p:spPr>
          <a:xfrm>
            <a:off x="5889086" y="4370212"/>
            <a:ext cx="12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Current Transaction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61574-2D51-4B1C-B844-2114F32E6BF8}"/>
              </a:ext>
            </a:extLst>
          </p:cNvPr>
          <p:cNvSpPr txBox="1"/>
          <p:nvPr/>
        </p:nvSpPr>
        <p:spPr>
          <a:xfrm>
            <a:off x="4620007" y="4333577"/>
            <a:ext cx="126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Begin Transaction </a:t>
            </a:r>
          </a:p>
        </p:txBody>
      </p:sp>
    </p:spTree>
    <p:extLst>
      <p:ext uri="{BB962C8B-B14F-4D97-AF65-F5344CB8AC3E}">
        <p14:creationId xmlns:p14="http://schemas.microsoft.com/office/powerpoint/2010/main" val="62442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7966-D065-4456-981C-644211EF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–g </a:t>
            </a:r>
            <a:r>
              <a:rPr lang="en-IN" dirty="0" err="1"/>
              <a:t>sql</a:t>
            </a:r>
            <a:r>
              <a:rPr lang="en-IN" dirty="0"/>
              <a:t>: List SQL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4CBB6-E35B-41DC-9282-0B9AB196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638" y="1591817"/>
            <a:ext cx="8191500" cy="3829051"/>
          </a:xfrm>
        </p:spPr>
      </p:pic>
    </p:spTree>
    <p:extLst>
      <p:ext uri="{BB962C8B-B14F-4D97-AF65-F5344CB8AC3E}">
        <p14:creationId xmlns:p14="http://schemas.microsoft.com/office/powerpoint/2010/main" val="416513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371A-3559-49C1-BEFC-1B02A8EB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781"/>
          </a:xfrm>
        </p:spPr>
        <p:txBody>
          <a:bodyPr/>
          <a:lstStyle/>
          <a:p>
            <a:r>
              <a:rPr lang="en-US"/>
              <a:t>Onstat –g ses: List current SQL Session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A8275-3A2A-4F6B-8C6C-3EF8BC88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08" y="1736415"/>
            <a:ext cx="8554932" cy="3979465"/>
          </a:xfrm>
        </p:spPr>
      </p:pic>
    </p:spTree>
    <p:extLst>
      <p:ext uri="{BB962C8B-B14F-4D97-AF65-F5344CB8AC3E}">
        <p14:creationId xmlns:p14="http://schemas.microsoft.com/office/powerpoint/2010/main" val="198496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11274159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6FD39-4B2A-478F-9CB4-EB9BD247E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1" y="731520"/>
            <a:ext cx="10666145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Informix Command Utilities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3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24234-06A6-4ABB-AFE0-D7F0B3D1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57" y="2789919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000" dirty="0"/>
              <a:t>• </a:t>
            </a:r>
            <a:r>
              <a:rPr lang="en-US" sz="2000" b="1" dirty="0"/>
              <a:t>ONSTAT</a:t>
            </a:r>
            <a:r>
              <a:rPr lang="en-US" sz="2000" dirty="0"/>
              <a:t> - Shows shared memory and server statistics</a:t>
            </a:r>
          </a:p>
          <a:p>
            <a:pPr algn="l">
              <a:lnSpc>
                <a:spcPct val="200000"/>
              </a:lnSpc>
            </a:pPr>
            <a:r>
              <a:rPr lang="en-US" sz="2000" dirty="0"/>
              <a:t>• </a:t>
            </a:r>
            <a:r>
              <a:rPr lang="en-US" sz="2000" b="1" dirty="0"/>
              <a:t>ONCHECK</a:t>
            </a:r>
            <a:r>
              <a:rPr lang="en-US" sz="2000" dirty="0"/>
              <a:t> - Checks and repairs disk space</a:t>
            </a:r>
          </a:p>
          <a:p>
            <a:pPr algn="l">
              <a:lnSpc>
                <a:spcPct val="200000"/>
              </a:lnSpc>
            </a:pPr>
            <a:r>
              <a:rPr lang="en-US" sz="2000" dirty="0"/>
              <a:t>• </a:t>
            </a:r>
            <a:r>
              <a:rPr lang="en-US" sz="2000" b="1" dirty="0"/>
              <a:t>ONMODE</a:t>
            </a:r>
            <a:r>
              <a:rPr lang="en-US" sz="2000" dirty="0"/>
              <a:t> - Changes Server's operating mode and terminates User Session</a:t>
            </a: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8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7" y="4529025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3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5068-5955-4E10-B83E-CE4EE731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Onstat</a:t>
            </a:r>
            <a:r>
              <a:rPr lang="en-US" dirty="0"/>
              <a:t> –g </a:t>
            </a:r>
            <a:r>
              <a:rPr lang="en-US" dirty="0" err="1"/>
              <a:t>ses</a:t>
            </a:r>
            <a:r>
              <a:rPr lang="en-US" dirty="0"/>
              <a:t>: current SQL Session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F15B2-D7FA-4234-801F-F1EEBA8C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23" y="1467555"/>
            <a:ext cx="7861987" cy="4709408"/>
          </a:xfrm>
        </p:spPr>
      </p:pic>
    </p:spTree>
    <p:extLst>
      <p:ext uri="{BB962C8B-B14F-4D97-AF65-F5344CB8AC3E}">
        <p14:creationId xmlns:p14="http://schemas.microsoft.com/office/powerpoint/2010/main" val="1037802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EAB33-D44E-4263-BF46-8C90C73D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Onstat - Show Threads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6F647-023D-42C0-83A8-4D0E9197D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864980"/>
              </p:ext>
            </p:extLst>
          </p:nvPr>
        </p:nvGraphicFramePr>
        <p:xfrm>
          <a:off x="320040" y="2518042"/>
          <a:ext cx="11496822" cy="381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069">
                  <a:extLst>
                    <a:ext uri="{9D8B030D-6E8A-4147-A177-3AD203B41FA5}">
                      <a16:colId xmlns:a16="http://schemas.microsoft.com/office/drawing/2014/main" val="1524524912"/>
                    </a:ext>
                  </a:extLst>
                </a:gridCol>
                <a:gridCol w="7630753">
                  <a:extLst>
                    <a:ext uri="{9D8B030D-6E8A-4147-A177-3AD203B41FA5}">
                      <a16:colId xmlns:a16="http://schemas.microsoft.com/office/drawing/2014/main" val="717242400"/>
                    </a:ext>
                  </a:extLst>
                </a:gridCol>
              </a:tblGrid>
              <a:tr h="636106">
                <a:tc>
                  <a:txBody>
                    <a:bodyPr/>
                    <a:lstStyle/>
                    <a:p>
                      <a:r>
                        <a:rPr lang="en-IN" sz="3000"/>
                        <a:t>Onstat Option</a:t>
                      </a:r>
                    </a:p>
                  </a:txBody>
                  <a:tcPr marL="146241" marR="146241" marT="73121" marB="73121"/>
                </a:tc>
                <a:tc>
                  <a:txBody>
                    <a:bodyPr/>
                    <a:lstStyle/>
                    <a:p>
                      <a:r>
                        <a:rPr lang="en-IN" sz="3000"/>
                        <a:t>Purpose</a:t>
                      </a:r>
                    </a:p>
                  </a:txBody>
                  <a:tcPr marL="146241" marR="146241" marT="73121" marB="73121"/>
                </a:tc>
                <a:extLst>
                  <a:ext uri="{0D108BD9-81ED-4DB2-BD59-A6C34878D82A}">
                    <a16:rowId xmlns:a16="http://schemas.microsoft.com/office/drawing/2014/main" val="3209982322"/>
                  </a:ext>
                </a:extLst>
              </a:tr>
              <a:tr h="636106"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-g </a:t>
                      </a:r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ath</a:t>
                      </a:r>
                      <a:endParaRPr lang="en-IN" sz="3000" dirty="0"/>
                    </a:p>
                  </a:txBody>
                  <a:tcPr marL="146241" marR="146241" marT="73121" marB="73121"/>
                </a:tc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all threads</a:t>
                      </a:r>
                      <a:endParaRPr lang="en-IN" sz="3000"/>
                    </a:p>
                  </a:txBody>
                  <a:tcPr marL="146241" marR="146241" marT="73121" marB="73121"/>
                </a:tc>
                <a:extLst>
                  <a:ext uri="{0D108BD9-81ED-4DB2-BD59-A6C34878D82A}">
                    <a16:rowId xmlns:a16="http://schemas.microsoft.com/office/drawing/2014/main" val="3072276943"/>
                  </a:ext>
                </a:extLst>
              </a:tr>
              <a:tr h="636106"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-g rea</a:t>
                      </a:r>
                      <a:endParaRPr lang="en-IN" sz="3000" dirty="0"/>
                    </a:p>
                  </a:txBody>
                  <a:tcPr marL="146241" marR="146241" marT="73121" marB="73121"/>
                </a:tc>
                <a:tc>
                  <a:txBody>
                    <a:bodyPr/>
                    <a:lstStyle/>
                    <a:p>
                      <a:r>
                        <a:rPr lang="en-US" sz="3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threads ready to run</a:t>
                      </a:r>
                      <a:endParaRPr lang="en-IN" sz="3000"/>
                    </a:p>
                  </a:txBody>
                  <a:tcPr marL="146241" marR="146241" marT="73121" marB="73121"/>
                </a:tc>
                <a:extLst>
                  <a:ext uri="{0D108BD9-81ED-4DB2-BD59-A6C34878D82A}">
                    <a16:rowId xmlns:a16="http://schemas.microsoft.com/office/drawing/2014/main" val="3855358310"/>
                  </a:ext>
                </a:extLst>
              </a:tr>
              <a:tr h="636106"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-g </a:t>
                      </a:r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</a:t>
                      </a:r>
                      <a:endParaRPr lang="en-IN" sz="3000" dirty="0"/>
                    </a:p>
                  </a:txBody>
                  <a:tcPr marL="146241" marR="146241" marT="73121" marB="73121"/>
                </a:tc>
                <a:tc>
                  <a:txBody>
                    <a:bodyPr/>
                    <a:lstStyle/>
                    <a:p>
                      <a:r>
                        <a:rPr lang="en-US" sz="3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threads waiting to run</a:t>
                      </a:r>
                      <a:endParaRPr lang="en-IN" sz="3000"/>
                    </a:p>
                  </a:txBody>
                  <a:tcPr marL="146241" marR="146241" marT="73121" marB="73121"/>
                </a:tc>
                <a:extLst>
                  <a:ext uri="{0D108BD9-81ED-4DB2-BD59-A6C34878D82A}">
                    <a16:rowId xmlns:a16="http://schemas.microsoft.com/office/drawing/2014/main" val="3577786700"/>
                  </a:ext>
                </a:extLst>
              </a:tr>
              <a:tr h="636106"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-g act</a:t>
                      </a:r>
                      <a:endParaRPr lang="en-IN" sz="3000" dirty="0"/>
                    </a:p>
                  </a:txBody>
                  <a:tcPr marL="146241" marR="146241" marT="73121" marB="73121"/>
                </a:tc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active threads running</a:t>
                      </a:r>
                      <a:endParaRPr lang="en-IN" sz="3000"/>
                    </a:p>
                  </a:txBody>
                  <a:tcPr marL="146241" marR="146241" marT="73121" marB="73121"/>
                </a:tc>
                <a:extLst>
                  <a:ext uri="{0D108BD9-81ED-4DB2-BD59-A6C34878D82A}">
                    <a16:rowId xmlns:a16="http://schemas.microsoft.com/office/drawing/2014/main" val="2974317818"/>
                  </a:ext>
                </a:extLst>
              </a:tr>
              <a:tr h="636106"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3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-g </a:t>
                      </a:r>
                      <a:r>
                        <a:rPr lang="en-IN" sz="3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bth</a:t>
                      </a:r>
                      <a:endParaRPr lang="en-IN" sz="3000" dirty="0"/>
                    </a:p>
                  </a:txBody>
                  <a:tcPr marL="146241" marR="146241" marT="73121" marB="73121"/>
                </a:tc>
                <a:tc>
                  <a:txBody>
                    <a:bodyPr/>
                    <a:lstStyle/>
                    <a:p>
                      <a:r>
                        <a:rPr lang="en-IN" sz="3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blocking threads</a:t>
                      </a:r>
                      <a:endParaRPr lang="en-IN" sz="3000" dirty="0"/>
                    </a:p>
                  </a:txBody>
                  <a:tcPr marL="146241" marR="146241" marT="73121" marB="73121"/>
                </a:tc>
                <a:extLst>
                  <a:ext uri="{0D108BD9-81ED-4DB2-BD59-A6C34878D82A}">
                    <a16:rowId xmlns:a16="http://schemas.microsoft.com/office/drawing/2014/main" val="356845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68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2185-84A7-4EE9-A440-BCF4C2D2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Onstat –g ath: Show threads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9E616-2652-47C9-B6E9-540847A8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9" y="1349542"/>
            <a:ext cx="6087755" cy="5340167"/>
          </a:xfrm>
        </p:spPr>
      </p:pic>
    </p:spTree>
    <p:extLst>
      <p:ext uri="{BB962C8B-B14F-4D97-AF65-F5344CB8AC3E}">
        <p14:creationId xmlns:p14="http://schemas.microsoft.com/office/powerpoint/2010/main" val="3003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C07E1-1EAC-4AE0-9D8D-73283D4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Onstat – Show Disk 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F9F09-9EC2-409C-B3C5-2465017CC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231285"/>
              </p:ext>
            </p:extLst>
          </p:nvPr>
        </p:nvGraphicFramePr>
        <p:xfrm>
          <a:off x="1280751" y="2427541"/>
          <a:ext cx="9575399" cy="399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562">
                  <a:extLst>
                    <a:ext uri="{9D8B030D-6E8A-4147-A177-3AD203B41FA5}">
                      <a16:colId xmlns:a16="http://schemas.microsoft.com/office/drawing/2014/main" val="2940533159"/>
                    </a:ext>
                  </a:extLst>
                </a:gridCol>
                <a:gridCol w="6410837">
                  <a:extLst>
                    <a:ext uri="{9D8B030D-6E8A-4147-A177-3AD203B41FA5}">
                      <a16:colId xmlns:a16="http://schemas.microsoft.com/office/drawing/2014/main" val="1191632969"/>
                    </a:ext>
                  </a:extLst>
                </a:gridCol>
              </a:tblGrid>
              <a:tr h="43358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1950750279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2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-D</a:t>
                      </a:r>
                      <a:endParaRPr lang="en-IN" sz="1600" dirty="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US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Dbspaces and Chunk IO Statics</a:t>
                      </a:r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1730373580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-g iof</a:t>
                      </a:r>
                      <a:endParaRPr lang="en-IN" sz="160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US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Disk IO Statistics by Chunk/file</a:t>
                      </a:r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3121643016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–g iov</a:t>
                      </a:r>
                      <a:endParaRPr lang="en-IN" sz="160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US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Disk IO Statistics by Oninit VP</a:t>
                      </a:r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508415375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–g ioh</a:t>
                      </a:r>
                      <a:endParaRPr lang="en-IN" sz="160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Disk IO History</a:t>
                      </a:r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734618852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</a:t>
                      </a:r>
                      <a:r>
                        <a:rPr lang="en-IN" sz="2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–g </a:t>
                      </a:r>
                      <a:r>
                        <a:rPr lang="en-IN" sz="2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ckp</a:t>
                      </a:r>
                      <a:endParaRPr lang="en-IN" sz="1600" dirty="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Checkpoint Statistics</a:t>
                      </a:r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553943808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-F</a:t>
                      </a:r>
                      <a:endParaRPr lang="en-IN" sz="160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Buffer Flush Statistics</a:t>
                      </a:r>
                      <a:endParaRPr lang="en-IN" sz="160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1947856036"/>
                  </a:ext>
                </a:extLst>
              </a:tr>
              <a:tr h="509151"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onstat -R</a:t>
                      </a:r>
                      <a:endParaRPr lang="en-IN" sz="1600"/>
                    </a:p>
                  </a:txBody>
                  <a:tcPr marL="111493" marR="111493" marT="55746" marB="55746"/>
                </a:tc>
                <a:tc>
                  <a:txBody>
                    <a:bodyPr/>
                    <a:lstStyle/>
                    <a:p>
                      <a:r>
                        <a:rPr lang="en-IN" sz="2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LRU Queue Statistics</a:t>
                      </a:r>
                      <a:endParaRPr lang="en-IN" sz="1600" dirty="0"/>
                    </a:p>
                  </a:txBody>
                  <a:tcPr marL="111493" marR="111493" marT="55746" marB="55746"/>
                </a:tc>
                <a:extLst>
                  <a:ext uri="{0D108BD9-81ED-4DB2-BD59-A6C34878D82A}">
                    <a16:rowId xmlns:a16="http://schemas.microsoft.com/office/drawing/2014/main" val="248960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756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0554-A7E2-4E19-BFA2-6A5B9CFA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–D: Disk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24986-D31E-4914-8997-6AEB6E103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277269"/>
            <a:ext cx="8705851" cy="3448051"/>
          </a:xfrm>
        </p:spPr>
      </p:pic>
    </p:spTree>
    <p:extLst>
      <p:ext uri="{BB962C8B-B14F-4D97-AF65-F5344CB8AC3E}">
        <p14:creationId xmlns:p14="http://schemas.microsoft.com/office/powerpoint/2010/main" val="71013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7749-3425-41EB-A15D-1B5A6CA0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–R: LRU Statistics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0910EC-A0AE-4941-8D0F-770353356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211" y="1690690"/>
            <a:ext cx="8768052" cy="4253704"/>
          </a:xfrm>
        </p:spPr>
      </p:pic>
    </p:spTree>
    <p:extLst>
      <p:ext uri="{BB962C8B-B14F-4D97-AF65-F5344CB8AC3E}">
        <p14:creationId xmlns:p14="http://schemas.microsoft.com/office/powerpoint/2010/main" val="1618989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295-90CF-43A6-A135-1ADED9C0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–F: Flush to Disk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9A2B4-CBAF-4BB9-9382-160D61467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36" y="1690690"/>
            <a:ext cx="10515599" cy="411295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0F28C9-EE4A-49B5-BEE0-59A3219DFC36}"/>
                  </a:ext>
                </a:extLst>
              </p14:cNvPr>
              <p14:cNvContentPartPr/>
              <p14:nvPr/>
            </p14:nvContentPartPr>
            <p14:xfrm>
              <a:off x="1669577" y="2387064"/>
              <a:ext cx="2942640" cy="73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0F28C9-EE4A-49B5-BEE0-59A3219DFC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577" y="2378424"/>
                <a:ext cx="2960280" cy="7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787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6AE1-319B-4731-A03B-BCA323F7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Onstat</a:t>
            </a:r>
            <a:r>
              <a:rPr lang="en-US" dirty="0"/>
              <a:t> –g </a:t>
            </a:r>
            <a:r>
              <a:rPr lang="en-US" dirty="0" err="1"/>
              <a:t>ckp</a:t>
            </a:r>
            <a:r>
              <a:rPr lang="en-US" dirty="0"/>
              <a:t>: Show Checkpoint History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5026E1-5C03-4C94-A539-D82238DF6D38}"/>
                  </a:ext>
                </a:extLst>
              </p14:cNvPr>
              <p14:cNvContentPartPr/>
              <p14:nvPr/>
            </p14:nvContentPartPr>
            <p14:xfrm>
              <a:off x="4207937" y="348902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5026E1-5C03-4C94-A539-D82238DF6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8937" y="34803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639453-4F41-4817-8AF9-3838D7F05D72}"/>
                  </a:ext>
                </a:extLst>
              </p14:cNvPr>
              <p14:cNvContentPartPr/>
              <p14:nvPr/>
            </p14:nvContentPartPr>
            <p14:xfrm>
              <a:off x="6092537" y="339614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639453-4F41-4817-8AF9-3838D7F05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3537" y="33871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B9CCCB-1C77-4509-895D-181D90769455}"/>
                  </a:ext>
                </a:extLst>
              </p14:cNvPr>
              <p14:cNvContentPartPr/>
              <p14:nvPr/>
            </p14:nvContentPartPr>
            <p14:xfrm>
              <a:off x="4954217" y="341486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B9CCCB-1C77-4509-895D-181D90769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5217" y="34058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F600B3F-C64F-4E48-81AF-97590C47C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36" y="1488211"/>
            <a:ext cx="10515601" cy="46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4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536B9-F335-495C-8E0A-54A2C2A7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F59B-F22C-4C40-B50D-050C4E06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 Onstat –k to Show Locks</a:t>
            </a:r>
          </a:p>
          <a:p>
            <a:r>
              <a:rPr lang="en-US" sz="2700"/>
              <a:t> How many Lock Table overflows?</a:t>
            </a:r>
          </a:p>
          <a:p>
            <a:r>
              <a:rPr lang="en-US" sz="2700"/>
              <a:t> What User Owns the Lock?</a:t>
            </a:r>
          </a:p>
          <a:p>
            <a:r>
              <a:rPr lang="en-US" sz="2700"/>
              <a:t> What Table is Locked?</a:t>
            </a:r>
          </a:p>
          <a:p>
            <a:r>
              <a:rPr lang="en-US" sz="2700"/>
              <a:t> What Type of Lock is it?</a:t>
            </a:r>
            <a:endParaRPr lang="en-IN" sz="2700"/>
          </a:p>
        </p:txBody>
      </p:sp>
    </p:spTree>
    <p:extLst>
      <p:ext uri="{BB962C8B-B14F-4D97-AF65-F5344CB8AC3E}">
        <p14:creationId xmlns:p14="http://schemas.microsoft.com/office/powerpoint/2010/main" val="2350035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05A9-E4DE-4CA9-81CC-51FAFFD1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926778"/>
          </a:xfrm>
        </p:spPr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–k: Show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6F76-C77E-4895-969D-767B1E17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96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WARNING: If you have a large number of LOCKS defined in your ONCONFIG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file and many users, you could see thousands of rows from this command.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4FE3E-7EE5-4938-93B7-E653A285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8" y="2784839"/>
            <a:ext cx="8982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0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3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BCC6-9C4C-496E-B6C7-7B8EAE2D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rgbClr val="FFFFFF"/>
                </a:solidFill>
              </a:rPr>
              <a:t>Onstat</a:t>
            </a:r>
            <a:r>
              <a:rPr lang="en-US" sz="4400" dirty="0">
                <a:solidFill>
                  <a:srgbClr val="FFFFFF"/>
                </a:solidFill>
              </a:rPr>
              <a:t> – Monitor Informix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Server Operations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1" y="461738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9" y="453155"/>
            <a:ext cx="2149359" cy="187863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11264207" cy="3918123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A6EA-A65E-4C4D-9F79-8BC8E637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57" y="2798386"/>
            <a:ext cx="10597729" cy="328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/>
              <a:t>• </a:t>
            </a:r>
            <a:r>
              <a:rPr lang="en-US" sz="1800" dirty="0" err="1"/>
              <a:t>Onstat</a:t>
            </a:r>
            <a:r>
              <a:rPr lang="en-US" sz="1800" dirty="0"/>
              <a:t> utility reads shared-memory structures and provides statistics about the database server at the time that the command executes.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• The contents of shared memory might change as the </a:t>
            </a:r>
            <a:r>
              <a:rPr lang="en-US" sz="1800" dirty="0" err="1"/>
              <a:t>onstat</a:t>
            </a:r>
            <a:r>
              <a:rPr lang="en-US" sz="1800" dirty="0"/>
              <a:t> output displays.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• The </a:t>
            </a:r>
            <a:r>
              <a:rPr lang="en-US" sz="1800" dirty="0" err="1"/>
              <a:t>onstat</a:t>
            </a:r>
            <a:r>
              <a:rPr lang="en-US" sz="1800" dirty="0"/>
              <a:t> utility does not place any locks on shared memory, so running the utility does not affect performance.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• </a:t>
            </a:r>
            <a:r>
              <a:rPr lang="en-US" sz="1800" dirty="0" err="1"/>
              <a:t>Onstat</a:t>
            </a:r>
            <a:r>
              <a:rPr lang="en-US" sz="1800" dirty="0"/>
              <a:t> is a key utility to monitor the performance of your Informix server.</a:t>
            </a:r>
          </a:p>
        </p:txBody>
      </p:sp>
    </p:spTree>
    <p:extLst>
      <p:ext uri="{BB962C8B-B14F-4D97-AF65-F5344CB8AC3E}">
        <p14:creationId xmlns:p14="http://schemas.microsoft.com/office/powerpoint/2010/main" val="2003082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C8AC-D9C5-489B-9CAE-0950519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35167"/>
          </a:xfrm>
        </p:spPr>
        <p:txBody>
          <a:bodyPr/>
          <a:lstStyle/>
          <a:p>
            <a:r>
              <a:rPr lang="en-IN" dirty="0"/>
              <a:t>Who owns a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26AE-1B11-48D1-A7E3-35A69668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506844"/>
            <a:ext cx="3219061" cy="2589296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>
                <a:latin typeface="Helvetica" panose="020B0604020202020204" pitchFamily="34" charset="0"/>
              </a:rPr>
              <a:t>The "owner" column lists the address in shared memory of the user who owns a lock. Use this with "onstat -u" to  see all users and compare this with the "address" column to identify username of the owner.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B0FE7-B029-409D-8D3F-17E6C213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53" y="1174242"/>
            <a:ext cx="7762972" cy="5318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2BC11A-2963-4BE2-97D9-A41DDEEDFBD9}"/>
                  </a:ext>
                </a:extLst>
              </p14:cNvPr>
              <p14:cNvContentPartPr/>
              <p14:nvPr/>
            </p14:nvContentPartPr>
            <p14:xfrm>
              <a:off x="6419057" y="2280144"/>
              <a:ext cx="152640" cy="7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2BC11A-2963-4BE2-97D9-A41DDEEDFB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0057" y="2271144"/>
                <a:ext cx="1702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18D3BBC-D0C4-4218-9B76-47F9883260FD}"/>
              </a:ext>
            </a:extLst>
          </p:cNvPr>
          <p:cNvGrpSpPr/>
          <p:nvPr/>
        </p:nvGrpSpPr>
        <p:grpSpPr>
          <a:xfrm>
            <a:off x="4254377" y="5136024"/>
            <a:ext cx="141840" cy="107640"/>
            <a:chOff x="4254377" y="5136024"/>
            <a:chExt cx="1418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615218-5976-4F29-A446-BAACDEA648DD}"/>
                    </a:ext>
                  </a:extLst>
                </p14:cNvPr>
                <p14:cNvContentPartPr/>
                <p14:nvPr/>
              </p14:nvContentPartPr>
              <p14:xfrm>
                <a:off x="4254377" y="524330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615218-5976-4F29-A446-BAACDEA648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45737" y="52343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22D996-9CC4-4ED6-9177-37785CE9DD85}"/>
                    </a:ext>
                  </a:extLst>
                </p14:cNvPr>
                <p14:cNvContentPartPr/>
                <p14:nvPr/>
              </p14:nvContentPartPr>
              <p14:xfrm>
                <a:off x="4254377" y="5136024"/>
                <a:ext cx="141840" cy="10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22D996-9CC4-4ED6-9177-37785CE9DD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5737" y="5127384"/>
                  <a:ext cx="15948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1119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6239-92AC-456C-9F8A-D0C38776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429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table is locked?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133-04CD-4B13-9801-86C47F9C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174"/>
            <a:ext cx="10515600" cy="674294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The "</a:t>
            </a:r>
            <a:r>
              <a:rPr lang="en-US" sz="1800" b="0" i="0" u="none" strike="noStrike" baseline="0" dirty="0" err="1">
                <a:latin typeface="HelveticaNeue"/>
              </a:rPr>
              <a:t>tblsnum</a:t>
            </a:r>
            <a:r>
              <a:rPr lang="en-US" sz="1800" b="0" i="0" u="none" strike="noStrike" baseline="0" dirty="0">
                <a:latin typeface="HelveticaNeue"/>
              </a:rPr>
              <a:t>" column identifies the table that is being locked. Compare this with the output of the following SQL statement to convert a table's </a:t>
            </a:r>
            <a:r>
              <a:rPr lang="en-US" sz="1800" b="0" i="0" u="none" strike="noStrike" baseline="0" dirty="0" err="1">
                <a:latin typeface="HelveticaNeue"/>
              </a:rPr>
              <a:t>partnum</a:t>
            </a:r>
            <a:r>
              <a:rPr lang="en-US" sz="1800" b="0" i="0" u="none" strike="noStrike" baseline="0" dirty="0">
                <a:latin typeface="HelveticaNeue"/>
              </a:rPr>
              <a:t> to hex. This will identify which table is locked.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EA2295-B632-470E-850C-EFD530538470}"/>
              </a:ext>
            </a:extLst>
          </p:cNvPr>
          <p:cNvSpPr txBox="1">
            <a:spLocks/>
          </p:cNvSpPr>
          <p:nvPr/>
        </p:nvSpPr>
        <p:spPr>
          <a:xfrm>
            <a:off x="722152" y="2145220"/>
            <a:ext cx="10515600" cy="148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950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57BB2-C535-4B02-B5AF-B8FF76E3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Types of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81FF-BC9E-4795-A728-FE675572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Database - Lock on tablespace 100002</a:t>
            </a:r>
          </a:p>
          <a:p>
            <a:r>
              <a:rPr lang="en-US" sz="2000" dirty="0"/>
              <a:t>Table - Lock on actual tablespace with </a:t>
            </a:r>
            <a:r>
              <a:rPr lang="en-US" sz="2000" dirty="0" err="1"/>
              <a:t>rowid</a:t>
            </a:r>
            <a:r>
              <a:rPr lang="en-US" sz="2000" dirty="0"/>
              <a:t> of 0</a:t>
            </a:r>
          </a:p>
          <a:p>
            <a:r>
              <a:rPr lang="en-US" sz="2000" dirty="0"/>
              <a:t>Page - Lock on tablespace with </a:t>
            </a:r>
            <a:r>
              <a:rPr lang="en-US" sz="2000" dirty="0" err="1"/>
              <a:t>rowid</a:t>
            </a:r>
            <a:r>
              <a:rPr lang="en-US" sz="2000" dirty="0"/>
              <a:t> ending in 00</a:t>
            </a:r>
          </a:p>
          <a:p>
            <a:r>
              <a:rPr lang="en-US" sz="2000" dirty="0"/>
              <a:t>Row - Lock on tablespace with actual </a:t>
            </a:r>
            <a:r>
              <a:rPr lang="en-US" sz="2000" dirty="0" err="1"/>
              <a:t>rowid</a:t>
            </a:r>
            <a:r>
              <a:rPr lang="en-US" sz="2000" dirty="0"/>
              <a:t> (not 00)</a:t>
            </a:r>
          </a:p>
          <a:p>
            <a:r>
              <a:rPr lang="en-US" sz="2000" dirty="0"/>
              <a:t>Byte - Lock on tablespace/page with size of bytes</a:t>
            </a:r>
          </a:p>
          <a:p>
            <a:r>
              <a:rPr lang="en-US" sz="2000" dirty="0"/>
              <a:t>Key - Lock on tablespace hex </a:t>
            </a:r>
            <a:r>
              <a:rPr lang="en-US" sz="2000" dirty="0" err="1"/>
              <a:t>rowid</a:t>
            </a:r>
            <a:r>
              <a:rPr lang="en-US" sz="2000" dirty="0"/>
              <a:t> (starting with f)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2672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F962-D50B-40C0-B943-16A9A0C6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Types of locks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1411-06AE-44E4-98C8-487779B0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HDR - Header</a:t>
            </a:r>
          </a:p>
          <a:p>
            <a:r>
              <a:rPr lang="en-US" sz="2000" dirty="0"/>
              <a:t>B - Bytes lock</a:t>
            </a:r>
          </a:p>
          <a:p>
            <a:r>
              <a:rPr lang="en-US" sz="2000" dirty="0"/>
              <a:t>S - Shared lock</a:t>
            </a:r>
          </a:p>
          <a:p>
            <a:r>
              <a:rPr lang="en-US" sz="2000" dirty="0"/>
              <a:t>X - Exclusive</a:t>
            </a:r>
          </a:p>
          <a:p>
            <a:r>
              <a:rPr lang="en-US" sz="2000" dirty="0"/>
              <a:t>I - Intent</a:t>
            </a:r>
          </a:p>
          <a:p>
            <a:r>
              <a:rPr lang="en-US" sz="2000" dirty="0"/>
              <a:t>U - Update</a:t>
            </a:r>
          </a:p>
          <a:p>
            <a:r>
              <a:rPr lang="en-US" sz="2000" dirty="0"/>
              <a:t>IX - Intent-exclusive</a:t>
            </a:r>
          </a:p>
          <a:p>
            <a:r>
              <a:rPr lang="en-US" sz="2000" dirty="0"/>
              <a:t>IS - Intent-shared</a:t>
            </a:r>
          </a:p>
          <a:p>
            <a:r>
              <a:rPr lang="en-US" sz="2000" dirty="0"/>
              <a:t>SIX - Shared, Intent-exclusive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0074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DD355-2E6F-40F5-A9EC-D2E316E3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Onstat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Options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8E04E5-E653-4BF3-A3D6-10679C782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4899"/>
              </p:ext>
            </p:extLst>
          </p:nvPr>
        </p:nvGraphicFramePr>
        <p:xfrm>
          <a:off x="320040" y="2674195"/>
          <a:ext cx="11496822" cy="3504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203">
                  <a:extLst>
                    <a:ext uri="{9D8B030D-6E8A-4147-A177-3AD203B41FA5}">
                      <a16:colId xmlns:a16="http://schemas.microsoft.com/office/drawing/2014/main" val="47280724"/>
                    </a:ext>
                  </a:extLst>
                </a:gridCol>
                <a:gridCol w="6677619">
                  <a:extLst>
                    <a:ext uri="{9D8B030D-6E8A-4147-A177-3AD203B41FA5}">
                      <a16:colId xmlns:a16="http://schemas.microsoft.com/office/drawing/2014/main" val="309483162"/>
                    </a:ext>
                  </a:extLst>
                </a:gridCol>
              </a:tblGrid>
              <a:tr h="530959">
                <a:tc>
                  <a:txBody>
                    <a:bodyPr/>
                    <a:lstStyle/>
                    <a:p>
                      <a:endParaRPr lang="en-IN" sz="2100"/>
                    </a:p>
                  </a:txBody>
                  <a:tcPr marL="106192" marR="106192" marT="53096" marB="53096"/>
                </a:tc>
                <a:tc>
                  <a:txBody>
                    <a:bodyPr/>
                    <a:lstStyle/>
                    <a:p>
                      <a:endParaRPr lang="en-IN" sz="2100"/>
                    </a:p>
                  </a:txBody>
                  <a:tcPr marL="106192" marR="106192" marT="53096" marB="53096"/>
                </a:tc>
                <a:extLst>
                  <a:ext uri="{0D108BD9-81ED-4DB2-BD59-A6C34878D82A}">
                    <a16:rowId xmlns:a16="http://schemas.microsoft.com/office/drawing/2014/main" val="849296029"/>
                  </a:ext>
                </a:extLst>
              </a:tr>
              <a:tr h="785820">
                <a:tc>
                  <a:txBody>
                    <a:bodyPr/>
                    <a:lstStyle/>
                    <a:p>
                      <a:r>
                        <a:rPr lang="en-IN" sz="2100"/>
                        <a:t>Onstat –r </a:t>
                      </a:r>
                    </a:p>
                  </a:txBody>
                  <a:tcPr marL="106192" marR="106192" marT="53096" marB="53096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u="none" strike="noStrike" baseline="0" dirty="0">
                          <a:latin typeface="HelveticaNeue"/>
                        </a:rPr>
                        <a:t>Repeat every &lt;seconds&gt; seconds (default: 5)</a:t>
                      </a:r>
                    </a:p>
                    <a:p>
                      <a:endParaRPr lang="en-IN" sz="2100" dirty="0"/>
                    </a:p>
                  </a:txBody>
                  <a:tcPr marL="106192" marR="106192" marT="53096" marB="53096"/>
                </a:tc>
                <a:extLst>
                  <a:ext uri="{0D108BD9-81ED-4DB2-BD59-A6C34878D82A}">
                    <a16:rowId xmlns:a16="http://schemas.microsoft.com/office/drawing/2014/main" val="2576378257"/>
                  </a:ext>
                </a:extLst>
              </a:tr>
              <a:tr h="467244">
                <a:tc>
                  <a:txBody>
                    <a:bodyPr/>
                    <a:lstStyle/>
                    <a:p>
                      <a:r>
                        <a:rPr lang="en-IN" sz="2100"/>
                        <a:t>Onstat -z</a:t>
                      </a:r>
                    </a:p>
                  </a:txBody>
                  <a:tcPr marL="106192" marR="106192" marT="53096" marB="53096"/>
                </a:tc>
                <a:tc>
                  <a:txBody>
                    <a:bodyPr/>
                    <a:lstStyle/>
                    <a:p>
                      <a:r>
                        <a:rPr lang="pl-PL" sz="2100" b="0" i="0" u="none" strike="noStrike" baseline="0" dirty="0">
                          <a:latin typeface="HelveticaNeue"/>
                        </a:rPr>
                        <a:t>Zero profile counts</a:t>
                      </a:r>
                      <a:r>
                        <a:rPr lang="en-GB" sz="2100" b="0" i="0" u="none" strike="noStrike" baseline="0" dirty="0">
                          <a:latin typeface="HelveticaNeue"/>
                        </a:rPr>
                        <a:t> (To flush the </a:t>
                      </a:r>
                      <a:r>
                        <a:rPr lang="en-GB" sz="2100" b="0" i="0" u="none" strike="noStrike" baseline="0">
                          <a:latin typeface="HelveticaNeue"/>
                        </a:rPr>
                        <a:t>profile counts)</a:t>
                      </a:r>
                      <a:endParaRPr lang="en-IN" sz="2100"/>
                    </a:p>
                  </a:txBody>
                  <a:tcPr marL="106192" marR="106192" marT="53096" marB="53096"/>
                </a:tc>
                <a:extLst>
                  <a:ext uri="{0D108BD9-81ED-4DB2-BD59-A6C34878D82A}">
                    <a16:rowId xmlns:a16="http://schemas.microsoft.com/office/drawing/2014/main" val="1681978467"/>
                  </a:ext>
                </a:extLst>
              </a:tr>
              <a:tr h="467244">
                <a:tc>
                  <a:txBody>
                    <a:bodyPr/>
                    <a:lstStyle/>
                    <a:p>
                      <a:r>
                        <a:rPr lang="en-IN" sz="2100"/>
                        <a:t>Onstat -o</a:t>
                      </a:r>
                    </a:p>
                  </a:txBody>
                  <a:tcPr marL="106192" marR="106192" marT="53096" marB="53096"/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baseline="0">
                          <a:latin typeface="HelveticaNeue"/>
                        </a:rPr>
                        <a:t>Put shared memory into specified dump file</a:t>
                      </a:r>
                      <a:endParaRPr lang="en-IN" sz="2100"/>
                    </a:p>
                  </a:txBody>
                  <a:tcPr marL="106192" marR="106192" marT="53096" marB="53096"/>
                </a:tc>
                <a:extLst>
                  <a:ext uri="{0D108BD9-81ED-4DB2-BD59-A6C34878D82A}">
                    <a16:rowId xmlns:a16="http://schemas.microsoft.com/office/drawing/2014/main" val="2596316751"/>
                  </a:ext>
                </a:extLst>
              </a:tr>
              <a:tr h="785820">
                <a:tc>
                  <a:txBody>
                    <a:bodyPr/>
                    <a:lstStyle/>
                    <a:p>
                      <a:r>
                        <a:rPr lang="en-US" sz="2100" b="0" i="0" u="none" strike="noStrike" baseline="0">
                          <a:latin typeface="HelveticaNeue"/>
                        </a:rPr>
                        <a:t>onstat &lt;infile&gt; </a:t>
                      </a:r>
                      <a:endParaRPr lang="en-IN" sz="2100"/>
                    </a:p>
                  </a:txBody>
                  <a:tcPr marL="106192" marR="106192" marT="53096" marB="5309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Read shared memory information from</a:t>
                      </a:r>
                    </a:p>
                    <a:p>
                      <a:r>
                        <a:rPr lang="en-US" sz="2100"/>
                        <a:t>specified dump file</a:t>
                      </a:r>
                    </a:p>
                  </a:txBody>
                  <a:tcPr marL="106192" marR="106192" marT="53096" marB="53096"/>
                </a:tc>
                <a:extLst>
                  <a:ext uri="{0D108BD9-81ED-4DB2-BD59-A6C34878D82A}">
                    <a16:rowId xmlns:a16="http://schemas.microsoft.com/office/drawing/2014/main" val="868669715"/>
                  </a:ext>
                </a:extLst>
              </a:tr>
              <a:tr h="467244">
                <a:tc>
                  <a:txBody>
                    <a:bodyPr/>
                    <a:lstStyle/>
                    <a:p>
                      <a:r>
                        <a:rPr lang="en-IN" sz="2100" b="0" i="0" u="none" strike="noStrike" baseline="0">
                          <a:latin typeface="HelveticaNeue"/>
                        </a:rPr>
                        <a:t>onstat -i </a:t>
                      </a:r>
                      <a:endParaRPr lang="en-IN" sz="2100"/>
                    </a:p>
                  </a:txBody>
                  <a:tcPr marL="106192" marR="106192" marT="53096" marB="53096"/>
                </a:tc>
                <a:tc>
                  <a:txBody>
                    <a:bodyPr/>
                    <a:lstStyle/>
                    <a:p>
                      <a:r>
                        <a:rPr lang="en-IN" sz="2100" b="0" i="0" u="none" strike="noStrike" baseline="0" dirty="0">
                          <a:latin typeface="HelveticaNeue"/>
                        </a:rPr>
                        <a:t>Interactive mode</a:t>
                      </a:r>
                      <a:endParaRPr lang="en-IN" sz="2100" dirty="0"/>
                    </a:p>
                  </a:txBody>
                  <a:tcPr marL="106192" marR="106192" marT="53096" marB="53096"/>
                </a:tc>
                <a:extLst>
                  <a:ext uri="{0D108BD9-81ED-4DB2-BD59-A6C34878D82A}">
                    <a16:rowId xmlns:a16="http://schemas.microsoft.com/office/drawing/2014/main" val="293084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536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CD3E-7144-4A99-9EED-076C81F7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–r: Repeat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58128-F09C-4DA0-8E3A-62E7E312D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576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EF88E-FC3B-4E15-968D-CDE0DEB6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 err="1">
                <a:solidFill>
                  <a:srgbClr val="FFFFFF"/>
                </a:solidFill>
              </a:rPr>
              <a:t>Onstat</a:t>
            </a:r>
            <a:r>
              <a:rPr lang="en-IN" sz="4000" dirty="0">
                <a:solidFill>
                  <a:srgbClr val="FFFFFF"/>
                </a:solidFill>
              </a:rPr>
              <a:t> –z: Reset Statistics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CD5323-E91E-4BCA-9B8E-F001ADCA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Clear ONSTAT shared memory statistics: </a:t>
            </a:r>
            <a:r>
              <a:rPr lang="en-US" sz="2000" dirty="0" err="1"/>
              <a:t>onstat</a:t>
            </a:r>
            <a:r>
              <a:rPr lang="en-US" sz="2000" dirty="0"/>
              <a:t> -z</a:t>
            </a:r>
          </a:p>
          <a:p>
            <a:pPr marL="0" indent="0">
              <a:buNone/>
            </a:pPr>
            <a:r>
              <a:rPr lang="en-US" sz="2000" dirty="0"/>
              <a:t>• The Server statistics are reset every time </a:t>
            </a:r>
            <a:r>
              <a:rPr lang="en-US" sz="2000" dirty="0" err="1"/>
              <a:t>OnLine</a:t>
            </a:r>
            <a:r>
              <a:rPr lang="en-US" sz="2000" dirty="0"/>
              <a:t> is restarted. To reset all the statistics while </a:t>
            </a:r>
            <a:r>
              <a:rPr lang="en-US" sz="2000" dirty="0" err="1"/>
              <a:t>OnLine</a:t>
            </a:r>
            <a:r>
              <a:rPr lang="en-US" sz="2000" dirty="0"/>
              <a:t> is running without shutting it down, use the following command:</a:t>
            </a:r>
          </a:p>
          <a:p>
            <a:r>
              <a:rPr lang="en-US" sz="2000" b="1" dirty="0" err="1"/>
              <a:t>onstat</a:t>
            </a:r>
            <a:r>
              <a:rPr lang="en-US" sz="2000" b="1" dirty="0"/>
              <a:t> -z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250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6ED4-1E34-45AA-A913-E52861D4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Discover Your Informix Server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0AFBA2-A994-434E-A71A-2AB45CB0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24010"/>
              </p:ext>
            </p:extLst>
          </p:nvPr>
        </p:nvGraphicFramePr>
        <p:xfrm>
          <a:off x="641130" y="2427541"/>
          <a:ext cx="10854642" cy="399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689">
                  <a:extLst>
                    <a:ext uri="{9D8B030D-6E8A-4147-A177-3AD203B41FA5}">
                      <a16:colId xmlns:a16="http://schemas.microsoft.com/office/drawing/2014/main" val="2725799500"/>
                    </a:ext>
                  </a:extLst>
                </a:gridCol>
                <a:gridCol w="8051953">
                  <a:extLst>
                    <a:ext uri="{9D8B030D-6E8A-4147-A177-3AD203B41FA5}">
                      <a16:colId xmlns:a16="http://schemas.microsoft.com/office/drawing/2014/main" val="1502820109"/>
                    </a:ext>
                  </a:extLst>
                </a:gridCol>
              </a:tblGrid>
              <a:tr h="399764">
                <a:tc>
                  <a:txBody>
                    <a:bodyPr/>
                    <a:lstStyle/>
                    <a:p>
                      <a:r>
                        <a:rPr lang="en-IN" sz="1800"/>
                        <a:t>Onstat Option</a:t>
                      </a: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Purpose</a:t>
                      </a:r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146882134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-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version, status, and uptime of the server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484994262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–g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osi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operation system and machine info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379808321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–g dis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known Informix servers on machine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52803677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-c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server configuration ONCONFIG File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1507689123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-d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Informix dbspaces and chunks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3204344115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-l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logical logs status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3678178495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IN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–m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Show Informix server message log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4148579262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-g sch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HelveticaNeue"/>
                        </a:rPr>
                        <a:t>Show Informix oninit processes and classes</a:t>
                      </a:r>
                      <a:endParaRPr lang="en-IN" sz="180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4291386847"/>
                  </a:ext>
                </a:extLst>
              </a:tr>
              <a:tr h="39976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HelveticaNeue"/>
                        </a:rPr>
                        <a:t>onstat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 –g seg 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HelveticaNeue"/>
                        </a:rPr>
                        <a:t>seg Show Informix memory segments</a:t>
                      </a:r>
                      <a:endParaRPr lang="en-IN" sz="1800" dirty="0"/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53966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3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BCC6-9C4C-496E-B6C7-7B8EAE2D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rgbClr val="FFFFFF"/>
                </a:solidFill>
              </a:rPr>
              <a:t>Onstat</a:t>
            </a:r>
            <a:r>
              <a:rPr lang="en-US" sz="4400" dirty="0">
                <a:solidFill>
                  <a:srgbClr val="FFFFFF"/>
                </a:solidFill>
              </a:rPr>
              <a:t> – Monitor Informix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Server Operations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1" y="461738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9" y="453155"/>
            <a:ext cx="2149359" cy="187863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11264207" cy="3918123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9AE06-E44D-4C5E-AEEA-13444EA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05" y="3314128"/>
            <a:ext cx="10233233" cy="1087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B6BD0-CF8C-4278-AD97-E65AB56E3F87}"/>
              </a:ext>
            </a:extLst>
          </p:cNvPr>
          <p:cNvSpPr txBox="1"/>
          <p:nvPr/>
        </p:nvSpPr>
        <p:spPr>
          <a:xfrm>
            <a:off x="971703" y="2827091"/>
            <a:ext cx="760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Instance Online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E835-38CA-4623-93D9-71148B140818}"/>
              </a:ext>
            </a:extLst>
          </p:cNvPr>
          <p:cNvSpPr txBox="1"/>
          <p:nvPr/>
        </p:nvSpPr>
        <p:spPr>
          <a:xfrm>
            <a:off x="1090570" y="4613945"/>
            <a:ext cx="6043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Instance Down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BE0566-9139-42ED-98B2-C6CFFB4C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10" y="4989738"/>
            <a:ext cx="10139903" cy="8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427-CE16-4728-94A1-A9F894B3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Onstat</a:t>
            </a:r>
            <a:r>
              <a:rPr lang="en-IN" dirty="0"/>
              <a:t> Header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51E3-7597-452F-BD7C-8EC7A196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dirty="0">
              <a:latin typeface="Helvetica" panose="020B0604020202020204" pitchFamily="34" charset="0"/>
            </a:endParaRPr>
          </a:p>
          <a:p>
            <a:pPr algn="l"/>
            <a:endParaRPr lang="en-IN" sz="1800" dirty="0">
              <a:latin typeface="Helvetica" panose="020B0604020202020204" pitchFamily="34" charset="0"/>
            </a:endParaRPr>
          </a:p>
          <a:p>
            <a:pPr algn="l"/>
            <a:endParaRPr lang="en-IN" sz="1800" dirty="0">
              <a:latin typeface="Helvetica" panose="020B0604020202020204" pitchFamily="34" charset="0"/>
            </a:endParaRPr>
          </a:p>
          <a:p>
            <a:pPr algn="l"/>
            <a:endParaRPr lang="en-IN" sz="1800" dirty="0">
              <a:latin typeface="Helvetica" panose="020B0604020202020204" pitchFamily="34" charset="0"/>
            </a:endParaRPr>
          </a:p>
          <a:p>
            <a:pPr algn="l"/>
            <a:r>
              <a:rPr lang="en-IN" sz="2400" dirty="0">
                <a:latin typeface="Helvetica" panose="020B0604020202020204" pitchFamily="34" charset="0"/>
              </a:rPr>
              <a:t>Product and Version</a:t>
            </a:r>
          </a:p>
          <a:p>
            <a:pPr algn="l"/>
            <a:r>
              <a:rPr lang="en-IN" sz="2400" dirty="0">
                <a:latin typeface="Helvetica" panose="020B0604020202020204" pitchFamily="34" charset="0"/>
              </a:rPr>
              <a:t>Mode (and Type)</a:t>
            </a:r>
          </a:p>
          <a:p>
            <a:pPr algn="l"/>
            <a:r>
              <a:rPr lang="en-US" sz="2400" dirty="0">
                <a:latin typeface="Helvetica" panose="020B0604020202020204" pitchFamily="34" charset="0"/>
              </a:rPr>
              <a:t>(Optional: Reason when Server is </a:t>
            </a:r>
            <a:r>
              <a:rPr lang="en-IN" sz="2400" dirty="0">
                <a:latin typeface="Helvetica" panose="020B0604020202020204" pitchFamily="34" charset="0"/>
              </a:rPr>
              <a:t>Blocked)</a:t>
            </a:r>
          </a:p>
          <a:p>
            <a:pPr algn="l"/>
            <a:r>
              <a:rPr lang="en-US" sz="2400" dirty="0">
                <a:latin typeface="Helvetica" panose="020B0604020202020204" pitchFamily="34" charset="0"/>
              </a:rPr>
              <a:t>Time Server has been up</a:t>
            </a:r>
          </a:p>
          <a:p>
            <a:pPr algn="l"/>
            <a:r>
              <a:rPr lang="en-US" sz="2400" dirty="0">
                <a:latin typeface="Helvetica" panose="020B0604020202020204" pitchFamily="34" charset="0"/>
              </a:rPr>
              <a:t>Size of Shared Memory in Kbytes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11FDA-ADDE-46EB-9818-9FE488F5E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825625"/>
            <a:ext cx="10411863" cy="11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9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1B2FD-6195-4AF4-B5DD-8B50984D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Mode of 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99928A-1F7E-477D-9CA1-213987032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93813"/>
              </p:ext>
            </p:extLst>
          </p:nvPr>
        </p:nvGraphicFramePr>
        <p:xfrm>
          <a:off x="838200" y="2281566"/>
          <a:ext cx="10515600" cy="393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70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1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952DF-81CE-4171-9904-8DD96261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2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Reason when Server is blocked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471EF-DA37-4C76-B7CE-DBB88C4D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61822"/>
              </p:ext>
            </p:extLst>
          </p:nvPr>
        </p:nvGraphicFramePr>
        <p:xfrm>
          <a:off x="5010151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30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7918C9B13494FADF77A9E9DF04DBE" ma:contentTypeVersion="11" ma:contentTypeDescription="Create a new document." ma:contentTypeScope="" ma:versionID="b481c2be90556e9a21e4a1f83659ccaa">
  <xsd:schema xmlns:xsd="http://www.w3.org/2001/XMLSchema" xmlns:xs="http://www.w3.org/2001/XMLSchema" xmlns:p="http://schemas.microsoft.com/office/2006/metadata/properties" xmlns:ns3="a8ff8915-39d5-42b4-a395-65c842f8b9b3" xmlns:ns4="1470198a-d9cb-4aa2-a411-4455b0b35a8e" targetNamespace="http://schemas.microsoft.com/office/2006/metadata/properties" ma:root="true" ma:fieldsID="9783c6d162d5f085c81d71115371bb79" ns3:_="" ns4:_="">
    <xsd:import namespace="a8ff8915-39d5-42b4-a395-65c842f8b9b3"/>
    <xsd:import namespace="1470198a-d9cb-4aa2-a411-4455b0b35a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f8915-39d5-42b4-a395-65c842f8b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0198a-d9cb-4aa2-a411-4455b0b35a8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5D8CD-104A-45F4-AE88-CF81FE7C62C2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1470198a-d9cb-4aa2-a411-4455b0b35a8e"/>
    <ds:schemaRef ds:uri="http://purl.org/dc/dcmitype/"/>
    <ds:schemaRef ds:uri="a8ff8915-39d5-42b4-a395-65c842f8b9b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4B229-92AF-465F-B172-78616C4A0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f8915-39d5-42b4-a395-65c842f8b9b3"/>
    <ds:schemaRef ds:uri="1470198a-d9cb-4aa2-a411-4455b0b35a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8B3CE-4AD5-4A0C-9F3F-16D825CB74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1812</Words>
  <Application>Microsoft Office PowerPoint</Application>
  <PresentationFormat>Widescreen</PresentationFormat>
  <Paragraphs>306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Helvetica</vt:lpstr>
      <vt:lpstr>HelveticaNeue</vt:lpstr>
      <vt:lpstr>HelveticaNeue-Bold</vt:lpstr>
      <vt:lpstr>Wingdings</vt:lpstr>
      <vt:lpstr>Office Theme</vt:lpstr>
      <vt:lpstr>Overview</vt:lpstr>
      <vt:lpstr>Basic Informix Server Monitoring</vt:lpstr>
      <vt:lpstr>Informix Command Utilities</vt:lpstr>
      <vt:lpstr>Onstat – Monitor Informix Server Operations</vt:lpstr>
      <vt:lpstr>Discover Your Informix Server</vt:lpstr>
      <vt:lpstr>Onstat – Monitor Informix Server Operations</vt:lpstr>
      <vt:lpstr>Onstat Header Information</vt:lpstr>
      <vt:lpstr>Mode of Server</vt:lpstr>
      <vt:lpstr>Reason when Server is blocked</vt:lpstr>
      <vt:lpstr>Onstat –g osi : Show Operation System Info</vt:lpstr>
      <vt:lpstr>Onstat –g dis: Show Informix Instance</vt:lpstr>
      <vt:lpstr>Onstat –c: Show ONCONFIG File</vt:lpstr>
      <vt:lpstr>Onstat –d: Show DBSpaces and Chunks</vt:lpstr>
      <vt:lpstr>Onstat -d Flags</vt:lpstr>
      <vt:lpstr>Onstat –l: Show Logs</vt:lpstr>
      <vt:lpstr>Onstat -l Flags</vt:lpstr>
      <vt:lpstr>Onstat –m: Show Message Logs</vt:lpstr>
      <vt:lpstr>Onstat –g sch: Show Oninit Process and Classes</vt:lpstr>
      <vt:lpstr>Oninit Process Classes</vt:lpstr>
      <vt:lpstr>Onstat –g seg: Show Memory Segments</vt:lpstr>
      <vt:lpstr>Informix Memory Classes</vt:lpstr>
      <vt:lpstr>Onstat –p: Server Profile Performance Ratios</vt:lpstr>
      <vt:lpstr>Key Elements of onstat -p</vt:lpstr>
      <vt:lpstr>User Sessions and Threads</vt:lpstr>
      <vt:lpstr>Onstat –u: User Status</vt:lpstr>
      <vt:lpstr>User status: onstat -u Flags</vt:lpstr>
      <vt:lpstr>Onstat –x: Show Transactions</vt:lpstr>
      <vt:lpstr>Onstat –g sql: List SQL statements</vt:lpstr>
      <vt:lpstr>Onstat –g ses: List current SQL Session </vt:lpstr>
      <vt:lpstr>Onstat –g ses: current SQL Session </vt:lpstr>
      <vt:lpstr>Onstat - Show Threads</vt:lpstr>
      <vt:lpstr>Onstat –g ath: Show threads</vt:lpstr>
      <vt:lpstr>Onstat – Show Disk IO</vt:lpstr>
      <vt:lpstr>Onstat –D: Disk IO</vt:lpstr>
      <vt:lpstr>Onstat –R: LRU Statistics</vt:lpstr>
      <vt:lpstr>Onstat –F: Flush to Disk</vt:lpstr>
      <vt:lpstr>Onstat –g ckp: Show Checkpoint History</vt:lpstr>
      <vt:lpstr>LOCKS</vt:lpstr>
      <vt:lpstr>Onstat –k: Show Locks</vt:lpstr>
      <vt:lpstr>Who owns a lock</vt:lpstr>
      <vt:lpstr>What table is locked?</vt:lpstr>
      <vt:lpstr>Types of locks</vt:lpstr>
      <vt:lpstr>Types of locks Flags</vt:lpstr>
      <vt:lpstr>More Onstat Options</vt:lpstr>
      <vt:lpstr>Onstat –r: Repeat</vt:lpstr>
      <vt:lpstr>Onstat –z: Reset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Pratap Singh, Raghvendra (Cognizant)</dc:creator>
  <cp:lastModifiedBy>Sulochana Vemula, Vodafone</cp:lastModifiedBy>
  <cp:revision>82</cp:revision>
  <dcterms:created xsi:type="dcterms:W3CDTF">2022-01-27T09:59:11Z</dcterms:created>
  <dcterms:modified xsi:type="dcterms:W3CDTF">2023-05-24T07:36:57Z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0x010100DD67918C9B13494FADF77A9E9DF04DBE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2023-05-03T14:47:49Z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ed529b11-736f-413f-acc0-2b39e44d394d</vt:lpwstr>
  </property>
  <property fmtid="{D5CDD505-2E9C-101B-9397-08002B2CF9AE}" pid="9" name="MSIP_Label_0359f705-2ba0-454b-9cfc-6ce5bcaac040_ContentBits">
    <vt:lpwstr>2</vt:lpwstr>
  </property>
</Properties>
</file>