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
  </p:notesMasterIdLst>
  <p:sldIdLst>
    <p:sldId id="262" r:id="rId2"/>
    <p:sldId id="295" r:id="rId3"/>
    <p:sldId id="278" r:id="rId4"/>
    <p:sldId id="296" r:id="rId5"/>
    <p:sldId id="279" r:id="rId6"/>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12" autoAdjust="0"/>
    <p:restoredTop sz="94660"/>
  </p:normalViewPr>
  <p:slideViewPr>
    <p:cSldViewPr snapToGrid="0">
      <p:cViewPr varScale="1">
        <p:scale>
          <a:sx n="152" d="100"/>
          <a:sy n="152" d="100"/>
        </p:scale>
        <p:origin x="486"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16A2C7-C125-4F61-B840-EDDF02337A97}" type="datetimeFigureOut">
              <a:rPr lang="en-US" smtClean="0"/>
              <a:t>4/14/2024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37302E-4E2F-4E23-AD6C-22DA12D56514}" type="slidenum">
              <a:rPr lang="en-US" smtClean="0"/>
              <a:t>‹#›</a:t>
            </a:fld>
            <a:endParaRPr lang="en-US"/>
          </a:p>
        </p:txBody>
      </p:sp>
    </p:spTree>
    <p:extLst>
      <p:ext uri="{BB962C8B-B14F-4D97-AF65-F5344CB8AC3E}">
        <p14:creationId xmlns:p14="http://schemas.microsoft.com/office/powerpoint/2010/main" val="18897114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2497" name="Rectangle 2"/>
          <p:cNvSpPr>
            <a:spLocks noGrp="1" noRot="1" noChangeAspect="1" noChangeArrowheads="1" noTextEdit="1"/>
          </p:cNvSpPr>
          <p:nvPr>
            <p:ph type="sldImg"/>
          </p:nvPr>
        </p:nvSpPr>
        <p:spPr>
          <a:ln/>
        </p:spPr>
      </p:sp>
      <p:sp>
        <p:nvSpPr>
          <p:cNvPr id="1642498" name="Rectangle 3"/>
          <p:cNvSpPr>
            <a:spLocks noGrp="1" noChangeArrowheads="1"/>
          </p:cNvSpPr>
          <p:nvPr>
            <p:ph type="body" idx="1"/>
          </p:nvPr>
        </p:nvSpPr>
        <p:spPr>
          <a:noFill/>
          <a:ln/>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So here</a:t>
            </a:r>
            <a:r>
              <a:rPr lang="en-US" baseline="0" dirty="0"/>
              <a:t> is the format of a user story. Notice that the user story is very simple. However,</a:t>
            </a:r>
            <a:r>
              <a:rPr lang="en-US" dirty="0"/>
              <a:t> it </a:t>
            </a:r>
            <a:r>
              <a:rPr lang="en-US" baseline="0" dirty="0"/>
              <a:t>contains all the information a delivery team would need to implement the desired function for a specific type of user, thereby helpin</a:t>
            </a:r>
            <a:r>
              <a:rPr lang="en-US" dirty="0"/>
              <a:t>g him achieve</a:t>
            </a:r>
            <a:r>
              <a:rPr lang="en-US" baseline="0" dirty="0"/>
              <a:t> business outcomes.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[DRAMATIC SHIFT!!!] By utilizing user stories (and in particular this template), we’re saying that we’re going to work collaboratively with the customer or business partner to discover what they want (in the course of analysis), and deliver it during the sprint.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So what’s missing here, that you would normally find in a requirements document?   (Have students put their answers in the chat)</a:t>
            </a:r>
          </a:p>
        </p:txBody>
      </p:sp>
    </p:spTree>
    <p:extLst>
      <p:ext uri="{BB962C8B-B14F-4D97-AF65-F5344CB8AC3E}">
        <p14:creationId xmlns:p14="http://schemas.microsoft.com/office/powerpoint/2010/main" val="170710636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bg>
      <p:bgPr>
        <a:gradFill flip="none" rotWithShape="1">
          <a:gsLst>
            <a:gs pos="66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E355E128-3976-D54B-8CB4-188AFAC60306}"/>
              </a:ext>
            </a:extLst>
          </p:cNvPr>
          <p:cNvSpPr>
            <a:spLocks noGrp="1"/>
          </p:cNvSpPr>
          <p:nvPr>
            <p:ph type="ctrTitle" hasCustomPrompt="1"/>
          </p:nvPr>
        </p:nvSpPr>
        <p:spPr bwMode="white">
          <a:xfrm>
            <a:off x="414163" y="1561267"/>
            <a:ext cx="8348837" cy="1107996"/>
          </a:xfrm>
        </p:spPr>
        <p:txBody>
          <a:bodyPr wrap="square" anchor="b"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
            </a:r>
            <a:br>
              <a:rPr lang="en-US" dirty="0"/>
            </a:br>
            <a:r>
              <a:rPr lang="en-US" dirty="0"/>
              <a:t>Title Goes Here</a:t>
            </a:r>
          </a:p>
        </p:txBody>
      </p:sp>
      <p:cxnSp>
        <p:nvCxnSpPr>
          <p:cNvPr id="17" name="Straight Connector 16">
            <a:extLst>
              <a:ext uri="{FF2B5EF4-FFF2-40B4-BE49-F238E27FC236}">
                <a16:creationId xmlns:a16="http://schemas.microsoft.com/office/drawing/2014/main" id="{0B09602A-3D3C-C044-8D3B-591771500E32}"/>
              </a:ext>
            </a:extLst>
          </p:cNvPr>
          <p:cNvCxnSpPr>
            <a:cxnSpLocks/>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8" name="Text Placeholder 6">
            <a:extLst>
              <a:ext uri="{FF2B5EF4-FFF2-40B4-BE49-F238E27FC236}">
                <a16:creationId xmlns:a16="http://schemas.microsoft.com/office/drawing/2014/main" id="{7EFC0216-CC29-8049-971C-0588BD188ED6}"/>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9" name="Text Placeholder 20">
            <a:extLst>
              <a:ext uri="{FF2B5EF4-FFF2-40B4-BE49-F238E27FC236}">
                <a16:creationId xmlns:a16="http://schemas.microsoft.com/office/drawing/2014/main" id="{BB16F16B-768F-984C-A591-9BB9760A963B}"/>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pic>
        <p:nvPicPr>
          <p:cNvPr id="20" name="Picture 19">
            <a:extLst>
              <a:ext uri="{FF2B5EF4-FFF2-40B4-BE49-F238E27FC236}">
                <a16:creationId xmlns:a16="http://schemas.microsoft.com/office/drawing/2014/main" id="{41D0A58E-F413-134E-B7FA-239403A9526F}"/>
              </a:ext>
            </a:extLst>
          </p:cNvPr>
          <p:cNvPicPr>
            <a:picLocks noChangeAspect="1"/>
          </p:cNvPicPr>
          <p:nvPr/>
        </p:nvPicPr>
        <p:blipFill>
          <a:blip r:embed="rId2" cstate="hqprint">
            <a:extLst>
              <a:ext uri="{28A0092B-C50C-407E-A947-70E740481C1C}">
                <a14:useLocalDpi xmlns:a14="http://schemas.microsoft.com/office/drawing/2010/main"/>
              </a:ext>
            </a:extLst>
          </a:blip>
          <a:stretch>
            <a:fillRect/>
          </a:stretch>
        </p:blipFill>
        <p:spPr>
          <a:xfrm>
            <a:off x="444119" y="382876"/>
            <a:ext cx="2624563" cy="558418"/>
          </a:xfrm>
          <a:prstGeom prst="rect">
            <a:avLst/>
          </a:prstGeom>
        </p:spPr>
      </p:pic>
      <p:sp>
        <p:nvSpPr>
          <p:cNvPr id="8" name="Footer Placeholder 8">
            <a:extLst>
              <a:ext uri="{FF2B5EF4-FFF2-40B4-BE49-F238E27FC236}">
                <a16:creationId xmlns:a16="http://schemas.microsoft.com/office/drawing/2014/main" id="{81672A8D-4DB7-8348-A169-64D8EC326CDA}"/>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3279615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Blue Gradient Cover Double + Client Logo_Double">
    <p:bg>
      <p:bgPr>
        <a:gradFill flip="none" rotWithShape="1">
          <a:gsLst>
            <a:gs pos="66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3A90430C-755F-CC48-B69D-C7B5FE58167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25457" y="382876"/>
            <a:ext cx="2624563" cy="558418"/>
          </a:xfrm>
          <a:prstGeom prst="rect">
            <a:avLst/>
          </a:prstGeom>
        </p:spPr>
      </p:pic>
      <p:sp>
        <p:nvSpPr>
          <p:cNvPr id="23" name="Picture Placeholder 3">
            <a:extLst>
              <a:ext uri="{FF2B5EF4-FFF2-40B4-BE49-F238E27FC236}">
                <a16:creationId xmlns:a16="http://schemas.microsoft.com/office/drawing/2014/main" id="{2A8B2F9B-A651-3F4E-8B67-3E1B494E2A0B}"/>
              </a:ext>
            </a:extLst>
          </p:cNvPr>
          <p:cNvSpPr>
            <a:spLocks noGrp="1"/>
          </p:cNvSpPr>
          <p:nvPr>
            <p:ph type="pic" sz="quarter" idx="14" hasCustomPrompt="1"/>
          </p:nvPr>
        </p:nvSpPr>
        <p:spPr>
          <a:xfrm>
            <a:off x="3514013" y="306715"/>
            <a:ext cx="2777457" cy="614363"/>
          </a:xfrm>
          <a:noFill/>
        </p:spPr>
        <p:txBody>
          <a:bodyPr anchor="ctr" anchorCtr="0"/>
          <a:lstStyle>
            <a:lvl1pPr algn="ctr">
              <a:defRPr>
                <a:solidFill>
                  <a:schemeClr val="bg1"/>
                </a:solidFill>
              </a:defRPr>
            </a:lvl1pPr>
          </a:lstStyle>
          <a:p>
            <a:r>
              <a:rPr lang="en-US" dirty="0"/>
              <a:t>Insert Client or Partner Logo Here</a:t>
            </a:r>
          </a:p>
        </p:txBody>
      </p:sp>
      <p:sp>
        <p:nvSpPr>
          <p:cNvPr id="9" name="Title 1">
            <a:extLst>
              <a:ext uri="{FF2B5EF4-FFF2-40B4-BE49-F238E27FC236}">
                <a16:creationId xmlns:a16="http://schemas.microsoft.com/office/drawing/2014/main" id="{A7FD6EC7-574A-D447-8D14-F23F7EC6F819}"/>
              </a:ext>
            </a:extLst>
          </p:cNvPr>
          <p:cNvSpPr>
            <a:spLocks noGrp="1"/>
          </p:cNvSpPr>
          <p:nvPr>
            <p:ph type="ctrTitle" hasCustomPrompt="1"/>
          </p:nvPr>
        </p:nvSpPr>
        <p:spPr bwMode="white">
          <a:xfrm>
            <a:off x="414163" y="1561267"/>
            <a:ext cx="8348837" cy="1107996"/>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0" name="Straight Connector 9">
            <a:extLst>
              <a:ext uri="{FF2B5EF4-FFF2-40B4-BE49-F238E27FC236}">
                <a16:creationId xmlns:a16="http://schemas.microsoft.com/office/drawing/2014/main" id="{B21861E9-BDB1-744A-AB6C-6D5ABCB7AE12}"/>
              </a:ext>
            </a:extLst>
          </p:cNvPr>
          <p:cNvCxnSpPr>
            <a:cxnSpLocks/>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1" name="Text Placeholder 6">
            <a:extLst>
              <a:ext uri="{FF2B5EF4-FFF2-40B4-BE49-F238E27FC236}">
                <a16:creationId xmlns:a16="http://schemas.microsoft.com/office/drawing/2014/main" id="{5BDD266F-DC19-6041-AB55-46A421EDB633}"/>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3" name="Text Placeholder 20">
            <a:extLst>
              <a:ext uri="{FF2B5EF4-FFF2-40B4-BE49-F238E27FC236}">
                <a16:creationId xmlns:a16="http://schemas.microsoft.com/office/drawing/2014/main" id="{04D6F6F8-C665-8C49-8B1B-AEE354F16BC4}"/>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4" name="Footer Placeholder 8">
            <a:extLst>
              <a:ext uri="{FF2B5EF4-FFF2-40B4-BE49-F238E27FC236}">
                <a16:creationId xmlns:a16="http://schemas.microsoft.com/office/drawing/2014/main" id="{E6C5299D-07B1-D544-A185-7F1BEB9DFB57}"/>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6190428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DC19695-391B-DA44-A38A-0745805811B8}"/>
              </a:ext>
            </a:extLst>
          </p:cNvPr>
          <p:cNvSpPr/>
          <p:nvPr/>
        </p:nvSpPr>
        <p:spPr>
          <a:xfrm>
            <a:off x="0" y="0"/>
            <a:ext cx="9144000" cy="5143500"/>
          </a:xfrm>
          <a:prstGeom prst="rect">
            <a:avLst/>
          </a:prstGeom>
          <a:gradFill flip="none" rotWithShape="1">
            <a:gsLst>
              <a:gs pos="65000">
                <a:schemeClr val="accent1"/>
              </a:gs>
              <a:gs pos="0">
                <a:schemeClr val="accent3"/>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274321"/>
            <a:ext cx="8378952" cy="621030"/>
          </a:xfrm>
        </p:spPr>
        <p:txBody>
          <a:bodyPr wrap="none">
            <a:noAutofit/>
          </a:bodyPr>
          <a:lstStyle>
            <a:lvl1pPr>
              <a:defRPr sz="2400">
                <a:solidFill>
                  <a:schemeClr val="bg1"/>
                </a:solidFill>
              </a:defRPr>
            </a:lvl1pPr>
          </a:lstStyle>
          <a:p>
            <a:r>
              <a:rPr lang="en-US"/>
              <a:t>Click to edit Master title style</a:t>
            </a:r>
            <a:endParaRPr lang="en-US" dirty="0"/>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bg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bg1"/>
                </a:solidFill>
                <a:latin typeface="Arial" panose="020B0604020202020204" pitchFamily="34" charset="0"/>
                <a:cs typeface="Arial" panose="020B0604020202020204" pitchFamily="34" charset="0"/>
              </a:defRPr>
            </a:lvl1pPr>
          </a:lstStyle>
          <a:p>
            <a:fld id="{128A894F-8878-4E58-9B19-A78CCD0F4AC7}" type="slidenum">
              <a:rPr lang="en-US" smtClean="0"/>
              <a:t>‹#›</a:t>
            </a:fld>
            <a:endParaRPr lang="en-US"/>
          </a:p>
        </p:txBody>
      </p:sp>
      <p:pic>
        <p:nvPicPr>
          <p:cNvPr id="15" name="Picture 14">
            <a:extLst>
              <a:ext uri="{FF2B5EF4-FFF2-40B4-BE49-F238E27FC236}">
                <a16:creationId xmlns:a16="http://schemas.microsoft.com/office/drawing/2014/main" id="{F70F4A04-9F09-BC4C-BCD8-015E0BC0878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7734300" y="4751509"/>
            <a:ext cx="1029775" cy="221011"/>
          </a:xfrm>
          <a:prstGeom prst="rect">
            <a:avLst/>
          </a:prstGeom>
        </p:spPr>
      </p:pic>
      <p:sp>
        <p:nvSpPr>
          <p:cNvPr id="18" name="Content Placeholder 2">
            <a:extLst>
              <a:ext uri="{FF2B5EF4-FFF2-40B4-BE49-F238E27FC236}">
                <a16:creationId xmlns:a16="http://schemas.microsoft.com/office/drawing/2014/main" id="{FAEC6B79-D329-DE46-B777-F072288C8C0F}"/>
              </a:ext>
            </a:extLst>
          </p:cNvPr>
          <p:cNvSpPr>
            <a:spLocks noGrp="1"/>
          </p:cNvSpPr>
          <p:nvPr>
            <p:ph idx="1" hasCustomPrompt="1"/>
          </p:nvPr>
        </p:nvSpPr>
        <p:spPr>
          <a:xfrm>
            <a:off x="377952" y="1111401"/>
            <a:ext cx="8385048" cy="3319272"/>
          </a:xfrm>
          <a:prstGeom prst="rect">
            <a:avLst/>
          </a:prstGeom>
        </p:spPr>
        <p:txBody>
          <a:bodyPr vert="horz" lIns="0" tIns="0" rIns="0" bIns="0" rtlCol="0">
            <a:normAutofit/>
          </a:bodyPr>
          <a:lstStyle>
            <a:lvl1pPr marL="283464" indent="-283464">
              <a:buFont typeface="+mj-lt"/>
              <a:buAutoNum type="arabicPeriod"/>
              <a:defRPr>
                <a:solidFill>
                  <a:schemeClr val="bg1"/>
                </a:solidFill>
              </a:defRPr>
            </a:lvl1pPr>
            <a:lvl2pPr marL="0" indent="0">
              <a:buNone/>
              <a:defRPr lang="en-US" sz="1400" baseline="0" noProof="0" dirty="0">
                <a:solidFill>
                  <a:schemeClr val="bg1"/>
                </a:solidFill>
              </a:defRPr>
            </a:lvl2pPr>
            <a:lvl3pPr marL="0" indent="0">
              <a:spcBef>
                <a:spcPts val="600"/>
              </a:spcBef>
              <a:buNone/>
              <a:defRPr sz="1400">
                <a:solidFill>
                  <a:schemeClr val="bg1"/>
                </a:solidFill>
              </a:defRPr>
            </a:lvl3pPr>
            <a:lvl4pPr marL="0" indent="0">
              <a:spcBef>
                <a:spcPts val="600"/>
              </a:spcBef>
              <a:buNone/>
              <a:defRPr sz="1400">
                <a:solidFill>
                  <a:schemeClr val="bg1"/>
                </a:solidFill>
              </a:defRPr>
            </a:lvl4pPr>
            <a:lvl5pPr marL="0" indent="0">
              <a:spcBef>
                <a:spcPts val="600"/>
              </a:spcBef>
              <a:buNone/>
              <a:defRPr sz="1400">
                <a:solidFill>
                  <a:schemeClr val="bg1"/>
                </a:solidFill>
              </a:defRPr>
            </a:lvl5pPr>
            <a:lvl6pPr marL="0" indent="0">
              <a:lnSpc>
                <a:spcPct val="100000"/>
              </a:lnSpc>
              <a:spcBef>
                <a:spcPts val="600"/>
              </a:spcBef>
              <a:buNone/>
              <a:defRPr sz="1400">
                <a:solidFill>
                  <a:schemeClr val="bg1"/>
                </a:solidFill>
              </a:defRPr>
            </a:lvl6pPr>
            <a:lvl7pPr marL="0" indent="0">
              <a:spcBef>
                <a:spcPts val="600"/>
              </a:spcBef>
              <a:buNone/>
              <a:defRPr sz="1400">
                <a:solidFill>
                  <a:schemeClr val="bg1"/>
                </a:solidFill>
              </a:defRPr>
            </a:lvl7pPr>
            <a:lvl8pPr marL="0" indent="0">
              <a:lnSpc>
                <a:spcPct val="100000"/>
              </a:lnSpc>
              <a:spcBef>
                <a:spcPts val="600"/>
              </a:spcBef>
              <a:buNone/>
              <a:defRPr sz="1400">
                <a:solidFill>
                  <a:schemeClr val="bg1"/>
                </a:solidFill>
              </a:defRPr>
            </a:lvl8pPr>
            <a:lvl9pPr marL="0" indent="0">
              <a:lnSpc>
                <a:spcPct val="100000"/>
              </a:lnSpc>
              <a:spcBef>
                <a:spcPts val="600"/>
              </a:spcBef>
              <a:buNone/>
              <a:defRPr sz="1400">
                <a:solidFill>
                  <a:schemeClr val="bg1"/>
                </a:solidFill>
              </a:defRPr>
            </a:lvl9pPr>
          </a:lstStyle>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p:txBody>
      </p:sp>
    </p:spTree>
    <p:extLst>
      <p:ext uri="{BB962C8B-B14F-4D97-AF65-F5344CB8AC3E}">
        <p14:creationId xmlns:p14="http://schemas.microsoft.com/office/powerpoint/2010/main" val="16194730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_Main Layout_White Backgroun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274321"/>
            <a:ext cx="8417052" cy="621030"/>
          </a:xfrm>
        </p:spPr>
        <p:txBody>
          <a:bodyPr wrap="none">
            <a:noAutofit/>
          </a:bodyPr>
          <a:lstStyle>
            <a:lvl1pPr>
              <a:defRPr sz="2400"/>
            </a:lvl1pPr>
          </a:lstStyle>
          <a:p>
            <a:r>
              <a:rPr lang="en-US"/>
              <a:t>Click to edit Master title style</a:t>
            </a:r>
            <a:endParaRPr lang="en-US" dirty="0"/>
          </a:p>
        </p:txBody>
      </p:sp>
      <p:sp>
        <p:nvSpPr>
          <p:cNvPr id="10" name="Content Placeholder 9">
            <a:extLst>
              <a:ext uri="{FF2B5EF4-FFF2-40B4-BE49-F238E27FC236}">
                <a16:creationId xmlns:a16="http://schemas.microsoft.com/office/drawing/2014/main" id="{C938DDBF-3A18-FC4C-9433-65FAE5265169}"/>
              </a:ext>
            </a:extLst>
          </p:cNvPr>
          <p:cNvSpPr>
            <a:spLocks noGrp="1"/>
          </p:cNvSpPr>
          <p:nvPr>
            <p:ph sz="quarter" idx="13"/>
          </p:nvPr>
        </p:nvSpPr>
        <p:spPr>
          <a:xfrm>
            <a:off x="381000" y="1162050"/>
            <a:ext cx="8417052" cy="33115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tx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tx1"/>
                </a:solidFill>
                <a:latin typeface="Arial" panose="020B0604020202020204" pitchFamily="34" charset="0"/>
                <a:cs typeface="Arial" panose="020B0604020202020204" pitchFamily="34" charset="0"/>
              </a:defRPr>
            </a:lvl1pPr>
          </a:lstStyle>
          <a:p>
            <a:fld id="{128A894F-8878-4E58-9B19-A78CCD0F4AC7}" type="slidenum">
              <a:rPr lang="en-US" smtClean="0"/>
              <a:t>‹#›</a:t>
            </a:fld>
            <a:endParaRPr lang="en-US"/>
          </a:p>
        </p:txBody>
      </p:sp>
    </p:spTree>
    <p:extLst>
      <p:ext uri="{BB962C8B-B14F-4D97-AF65-F5344CB8AC3E}">
        <p14:creationId xmlns:p14="http://schemas.microsoft.com/office/powerpoint/2010/main" val="30723972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2 Column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274321"/>
            <a:ext cx="8417052" cy="621030"/>
          </a:xfrm>
        </p:spPr>
        <p:txBody>
          <a:bodyPr wrap="none">
            <a:noAutofit/>
          </a:bodyPr>
          <a:lstStyle>
            <a:lvl1pPr>
              <a:defRPr sz="2400"/>
            </a:lvl1pPr>
          </a:lstStyle>
          <a:p>
            <a:r>
              <a:rPr lang="en-US"/>
              <a:t>Click to edit Master title style</a:t>
            </a:r>
            <a:endParaRPr lang="en-US" dirty="0"/>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tx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tx1"/>
                </a:solidFill>
                <a:latin typeface="Arial" panose="020B0604020202020204" pitchFamily="34" charset="0"/>
                <a:cs typeface="Arial" panose="020B0604020202020204" pitchFamily="34" charset="0"/>
              </a:defRPr>
            </a:lvl1pPr>
          </a:lstStyle>
          <a:p>
            <a:fld id="{128A894F-8878-4E58-9B19-A78CCD0F4AC7}" type="slidenum">
              <a:rPr lang="en-US" smtClean="0"/>
              <a:t>‹#›</a:t>
            </a:fld>
            <a:endParaRPr lang="en-US"/>
          </a:p>
        </p:txBody>
      </p:sp>
      <p:sp>
        <p:nvSpPr>
          <p:cNvPr id="11" name="Content Placeholder 2">
            <a:extLst>
              <a:ext uri="{FF2B5EF4-FFF2-40B4-BE49-F238E27FC236}">
                <a16:creationId xmlns:a16="http://schemas.microsoft.com/office/drawing/2014/main" id="{97462C10-2E2B-9246-8923-A71FA9D87C88}"/>
              </a:ext>
            </a:extLst>
          </p:cNvPr>
          <p:cNvSpPr>
            <a:spLocks noGrp="1"/>
          </p:cNvSpPr>
          <p:nvPr>
            <p:ph idx="1"/>
          </p:nvPr>
        </p:nvSpPr>
        <p:spPr>
          <a:xfrm>
            <a:off x="384048" y="1162050"/>
            <a:ext cx="4030790" cy="3319272"/>
          </a:xfrm>
        </p:spPr>
        <p:txBody>
          <a:bodyPr/>
          <a:lstStyle>
            <a:lvl1pPr>
              <a:defRPr sz="1800">
                <a:solidFill>
                  <a:schemeClr val="tx2">
                    <a:lumMod val="75000"/>
                    <a:lumOff val="25000"/>
                  </a:schemeClr>
                </a:solidFill>
                <a:latin typeface="Arial" panose="020B0604020202020204" pitchFamily="34" charset="0"/>
                <a:cs typeface="Arial" panose="020B0604020202020204" pitchFamily="34" charset="0"/>
              </a:defRPr>
            </a:lvl1pPr>
            <a:lvl2pPr>
              <a:defRPr>
                <a:solidFill>
                  <a:schemeClr val="tx2">
                    <a:lumMod val="75000"/>
                    <a:lumOff val="25000"/>
                  </a:schemeClr>
                </a:solidFill>
                <a:latin typeface="Arial" panose="020B0604020202020204" pitchFamily="34" charset="0"/>
                <a:cs typeface="Arial" panose="020B0604020202020204" pitchFamily="34" charset="0"/>
              </a:defRPr>
            </a:lvl2pPr>
            <a:lvl3pPr>
              <a:defRPr>
                <a:solidFill>
                  <a:schemeClr val="tx2">
                    <a:lumMod val="75000"/>
                    <a:lumOff val="25000"/>
                  </a:schemeClr>
                </a:solidFill>
                <a:latin typeface="Arial" panose="020B0604020202020204" pitchFamily="34" charset="0"/>
                <a:cs typeface="Arial" panose="020B0604020202020204" pitchFamily="34" charset="0"/>
              </a:defRPr>
            </a:lvl3pPr>
            <a:lvl4pPr>
              <a:defRPr>
                <a:solidFill>
                  <a:schemeClr val="tx2">
                    <a:lumMod val="75000"/>
                    <a:lumOff val="25000"/>
                  </a:schemeClr>
                </a:solidFill>
                <a:latin typeface="Arial" panose="020B0604020202020204" pitchFamily="34" charset="0"/>
                <a:cs typeface="Arial" panose="020B0604020202020204" pitchFamily="34" charset="0"/>
              </a:defRPr>
            </a:lvl4pPr>
            <a:lvl5pPr>
              <a:defRPr>
                <a:solidFill>
                  <a:schemeClr val="tx2">
                    <a:lumMod val="75000"/>
                    <a:lumOff val="25000"/>
                  </a:schemeClr>
                </a:solidFill>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2">
            <a:extLst>
              <a:ext uri="{FF2B5EF4-FFF2-40B4-BE49-F238E27FC236}">
                <a16:creationId xmlns:a16="http://schemas.microsoft.com/office/drawing/2014/main" id="{F7DE6069-021D-AC40-B1ED-C63CD3B48D1C}"/>
              </a:ext>
            </a:extLst>
          </p:cNvPr>
          <p:cNvSpPr>
            <a:spLocks noGrp="1"/>
          </p:cNvSpPr>
          <p:nvPr>
            <p:ph idx="13"/>
          </p:nvPr>
        </p:nvSpPr>
        <p:spPr>
          <a:xfrm>
            <a:off x="4733286" y="1162050"/>
            <a:ext cx="4030790" cy="3319272"/>
          </a:xfrm>
        </p:spPr>
        <p:txBody>
          <a:bodyPr/>
          <a:lstStyle>
            <a:lvl1pPr>
              <a:defRPr sz="1800">
                <a:solidFill>
                  <a:schemeClr val="tx2">
                    <a:lumMod val="75000"/>
                    <a:lumOff val="25000"/>
                  </a:schemeClr>
                </a:solidFill>
                <a:latin typeface="Arial" panose="020B0604020202020204" pitchFamily="34" charset="0"/>
                <a:cs typeface="Arial" panose="020B0604020202020204" pitchFamily="34" charset="0"/>
              </a:defRPr>
            </a:lvl1pPr>
            <a:lvl2pPr>
              <a:defRPr>
                <a:solidFill>
                  <a:schemeClr val="tx2">
                    <a:lumMod val="75000"/>
                    <a:lumOff val="25000"/>
                  </a:schemeClr>
                </a:solidFill>
                <a:latin typeface="Arial" panose="020B0604020202020204" pitchFamily="34" charset="0"/>
                <a:cs typeface="Arial" panose="020B0604020202020204" pitchFamily="34" charset="0"/>
              </a:defRPr>
            </a:lvl2pPr>
            <a:lvl3pPr>
              <a:defRPr>
                <a:solidFill>
                  <a:schemeClr val="tx2">
                    <a:lumMod val="75000"/>
                    <a:lumOff val="25000"/>
                  </a:schemeClr>
                </a:solidFill>
                <a:latin typeface="Arial" panose="020B0604020202020204" pitchFamily="34" charset="0"/>
                <a:cs typeface="Arial" panose="020B0604020202020204" pitchFamily="34" charset="0"/>
              </a:defRPr>
            </a:lvl3pPr>
            <a:lvl4pPr>
              <a:defRPr>
                <a:solidFill>
                  <a:schemeClr val="tx2">
                    <a:lumMod val="75000"/>
                    <a:lumOff val="25000"/>
                  </a:schemeClr>
                </a:solidFill>
                <a:latin typeface="Arial" panose="020B0604020202020204" pitchFamily="34" charset="0"/>
                <a:cs typeface="Arial" panose="020B0604020202020204" pitchFamily="34" charset="0"/>
              </a:defRPr>
            </a:lvl4pPr>
            <a:lvl5pPr>
              <a:defRPr>
                <a:solidFill>
                  <a:schemeClr val="tx2">
                    <a:lumMod val="75000"/>
                    <a:lumOff val="25000"/>
                  </a:schemeClr>
                </a:solidFill>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894671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3 Column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274321"/>
            <a:ext cx="8417052" cy="621030"/>
          </a:xfrm>
        </p:spPr>
        <p:txBody>
          <a:bodyPr wrap="none">
            <a:noAutofit/>
          </a:bodyPr>
          <a:lstStyle>
            <a:lvl1pPr>
              <a:defRPr sz="2400"/>
            </a:lvl1pPr>
          </a:lstStyle>
          <a:p>
            <a:r>
              <a:rPr lang="en-US"/>
              <a:t>Click to edit Master title style</a:t>
            </a:r>
            <a:endParaRPr lang="en-US" dirty="0"/>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tx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tx1"/>
                </a:solidFill>
                <a:latin typeface="Arial" panose="020B0604020202020204" pitchFamily="34" charset="0"/>
                <a:cs typeface="Arial" panose="020B0604020202020204" pitchFamily="34" charset="0"/>
              </a:defRPr>
            </a:lvl1pPr>
          </a:lstStyle>
          <a:p>
            <a:fld id="{128A894F-8878-4E58-9B19-A78CCD0F4AC7}" type="slidenum">
              <a:rPr lang="en-US" smtClean="0"/>
              <a:t>‹#›</a:t>
            </a:fld>
            <a:endParaRPr lang="en-US"/>
          </a:p>
        </p:txBody>
      </p:sp>
      <p:sp>
        <p:nvSpPr>
          <p:cNvPr id="7" name="Content Placeholder 2">
            <a:extLst>
              <a:ext uri="{FF2B5EF4-FFF2-40B4-BE49-F238E27FC236}">
                <a16:creationId xmlns:a16="http://schemas.microsoft.com/office/drawing/2014/main" id="{B5626B74-7C61-A145-BD70-21148590E430}"/>
              </a:ext>
            </a:extLst>
          </p:cNvPr>
          <p:cNvSpPr>
            <a:spLocks noGrp="1"/>
          </p:cNvSpPr>
          <p:nvPr>
            <p:ph sz="half" idx="1"/>
          </p:nvPr>
        </p:nvSpPr>
        <p:spPr>
          <a:xfrm>
            <a:off x="384048" y="1162050"/>
            <a:ext cx="2688336" cy="3319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3">
            <a:extLst>
              <a:ext uri="{FF2B5EF4-FFF2-40B4-BE49-F238E27FC236}">
                <a16:creationId xmlns:a16="http://schemas.microsoft.com/office/drawing/2014/main" id="{0D149372-F04D-CC48-8B4F-76F0320F37B7}"/>
              </a:ext>
            </a:extLst>
          </p:cNvPr>
          <p:cNvSpPr>
            <a:spLocks noGrp="1"/>
          </p:cNvSpPr>
          <p:nvPr>
            <p:ph sz="half" idx="2"/>
          </p:nvPr>
        </p:nvSpPr>
        <p:spPr>
          <a:xfrm>
            <a:off x="3232404" y="1162050"/>
            <a:ext cx="2688336" cy="3319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3">
            <a:extLst>
              <a:ext uri="{FF2B5EF4-FFF2-40B4-BE49-F238E27FC236}">
                <a16:creationId xmlns:a16="http://schemas.microsoft.com/office/drawing/2014/main" id="{6548ADF5-6624-B449-B0AB-E8FDF55A3B8B}"/>
              </a:ext>
            </a:extLst>
          </p:cNvPr>
          <p:cNvSpPr>
            <a:spLocks noGrp="1"/>
          </p:cNvSpPr>
          <p:nvPr>
            <p:ph sz="half" idx="13"/>
          </p:nvPr>
        </p:nvSpPr>
        <p:spPr>
          <a:xfrm>
            <a:off x="6080760" y="1162050"/>
            <a:ext cx="2688336" cy="3319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89516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ivider Slide 1">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EB04ED9-CA93-3142-B4EC-8ED6F34D15E9}"/>
              </a:ext>
            </a:extLst>
          </p:cNvPr>
          <p:cNvPicPr>
            <a:picLocks noChangeAspect="1"/>
          </p:cNvPicPr>
          <p:nvPr/>
        </p:nvPicPr>
        <p:blipFill>
          <a:blip r:embed="rId2" cstate="screen">
            <a:alphaModFix/>
            <a:extLst>
              <a:ext uri="{28A0092B-C50C-407E-A947-70E740481C1C}">
                <a14:useLocalDpi xmlns:a14="http://schemas.microsoft.com/office/drawing/2010/main"/>
              </a:ext>
            </a:extLst>
          </a:blip>
          <a:stretch>
            <a:fillRect/>
          </a:stretch>
        </p:blipFill>
        <p:spPr>
          <a:xfrm>
            <a:off x="142" y="0"/>
            <a:ext cx="9143716" cy="5143500"/>
          </a:xfrm>
          <a:prstGeom prst="rect">
            <a:avLst/>
          </a:prstGeom>
        </p:spPr>
      </p:pic>
      <p:pic>
        <p:nvPicPr>
          <p:cNvPr id="7" name="Picture 6">
            <a:extLst>
              <a:ext uri="{FF2B5EF4-FFF2-40B4-BE49-F238E27FC236}">
                <a16:creationId xmlns:a16="http://schemas.microsoft.com/office/drawing/2014/main" id="{CB22C87B-454A-5546-8346-08CD9A74FE5D}"/>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7734300" y="4693634"/>
            <a:ext cx="1029775" cy="221011"/>
          </a:xfrm>
          <a:prstGeom prst="rect">
            <a:avLst/>
          </a:prstGeom>
        </p:spPr>
      </p:pic>
      <p:sp>
        <p:nvSpPr>
          <p:cNvPr id="14" name="Title 1">
            <a:extLst>
              <a:ext uri="{FF2B5EF4-FFF2-40B4-BE49-F238E27FC236}">
                <a16:creationId xmlns:a16="http://schemas.microsoft.com/office/drawing/2014/main" id="{63D68EAA-2800-2247-8628-ED1190D00080}"/>
              </a:ext>
            </a:extLst>
          </p:cNvPr>
          <p:cNvSpPr>
            <a:spLocks noGrp="1"/>
          </p:cNvSpPr>
          <p:nvPr>
            <p:ph type="ctrTitle" hasCustomPrompt="1"/>
          </p:nvPr>
        </p:nvSpPr>
        <p:spPr bwMode="white">
          <a:xfrm>
            <a:off x="821799" y="1709543"/>
            <a:ext cx="6731000" cy="1218795"/>
          </a:xfrm>
        </p:spPr>
        <p:txBody>
          <a:bodyPr wrap="square" anchor="t" anchorCtr="0">
            <a:spAutoFit/>
          </a:bodyPr>
          <a:lstStyle>
            <a:lvl1pPr algn="l">
              <a:defRPr sz="4400" b="0" i="0">
                <a:solidFill>
                  <a:schemeClr val="bg1"/>
                </a:solidFill>
                <a:latin typeface="Arial" panose="020B0604020202020204" pitchFamily="34" charset="0"/>
                <a:cs typeface="Arial" panose="020B0604020202020204" pitchFamily="34" charset="0"/>
              </a:defRPr>
            </a:lvl1pPr>
          </a:lstStyle>
          <a:p>
            <a:pPr lvl="0"/>
            <a:r>
              <a:rPr lang="en-US" dirty="0"/>
              <a:t>Divider Title Goes Here</a:t>
            </a:r>
            <a:br>
              <a:rPr lang="en-US" dirty="0"/>
            </a:br>
            <a:r>
              <a:rPr lang="en-US" dirty="0"/>
              <a:t>Divider Title Goes Here</a:t>
            </a:r>
          </a:p>
        </p:txBody>
      </p:sp>
      <p:cxnSp>
        <p:nvCxnSpPr>
          <p:cNvPr id="15" name="Straight Connector 14">
            <a:extLst>
              <a:ext uri="{FF2B5EF4-FFF2-40B4-BE49-F238E27FC236}">
                <a16:creationId xmlns:a16="http://schemas.microsoft.com/office/drawing/2014/main" id="{F15D67C1-E5E2-DA4B-B9CA-F4770AE7E188}"/>
              </a:ext>
            </a:extLst>
          </p:cNvPr>
          <p:cNvCxnSpPr>
            <a:cxnSpLocks/>
          </p:cNvCxnSpPr>
          <p:nvPr/>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27567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Divider Slide 3">
    <p:spTree>
      <p:nvGrpSpPr>
        <p:cNvPr id="1" name=""/>
        <p:cNvGrpSpPr/>
        <p:nvPr/>
      </p:nvGrpSpPr>
      <p:grpSpPr>
        <a:xfrm>
          <a:off x="0" y="0"/>
          <a:ext cx="0" cy="0"/>
          <a:chOff x="0" y="0"/>
          <a:chExt cx="0" cy="0"/>
        </a:xfrm>
      </p:grpSpPr>
      <p:pic>
        <p:nvPicPr>
          <p:cNvPr id="4" name="Picture 3" descr="A picture containing animal, bed, computer, sitting&#10;&#10;Description automatically generated">
            <a:extLst>
              <a:ext uri="{FF2B5EF4-FFF2-40B4-BE49-F238E27FC236}">
                <a16:creationId xmlns:a16="http://schemas.microsoft.com/office/drawing/2014/main" id="{A1136187-A332-734A-993D-A693410B0D54}"/>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0"/>
            <a:ext cx="9144000" cy="5143500"/>
          </a:xfrm>
          <a:prstGeom prst="rect">
            <a:avLst/>
          </a:prstGeom>
          <a:solidFill>
            <a:srgbClr val="0A0C40"/>
          </a:solidFill>
        </p:spPr>
      </p:pic>
      <p:pic>
        <p:nvPicPr>
          <p:cNvPr id="8" name="Picture 7">
            <a:extLst>
              <a:ext uri="{FF2B5EF4-FFF2-40B4-BE49-F238E27FC236}">
                <a16:creationId xmlns:a16="http://schemas.microsoft.com/office/drawing/2014/main" id="{FF0D9D5E-4D2E-CA4D-AD11-F48A3C1E8D6D}"/>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7734300" y="4693634"/>
            <a:ext cx="1029775" cy="221011"/>
          </a:xfrm>
          <a:prstGeom prst="rect">
            <a:avLst/>
          </a:prstGeom>
        </p:spPr>
      </p:pic>
      <p:sp>
        <p:nvSpPr>
          <p:cNvPr id="7" name="Title 1">
            <a:extLst>
              <a:ext uri="{FF2B5EF4-FFF2-40B4-BE49-F238E27FC236}">
                <a16:creationId xmlns:a16="http://schemas.microsoft.com/office/drawing/2014/main" id="{AAAFF55D-6D18-1F44-A693-04D09308D0F7}"/>
              </a:ext>
            </a:extLst>
          </p:cNvPr>
          <p:cNvSpPr>
            <a:spLocks noGrp="1"/>
          </p:cNvSpPr>
          <p:nvPr>
            <p:ph type="ctrTitle" hasCustomPrompt="1"/>
          </p:nvPr>
        </p:nvSpPr>
        <p:spPr bwMode="white">
          <a:xfrm>
            <a:off x="821799" y="1709543"/>
            <a:ext cx="6731000" cy="1218795"/>
          </a:xfrm>
        </p:spPr>
        <p:txBody>
          <a:bodyPr wrap="square" anchor="t" anchorCtr="0">
            <a:spAutoFit/>
          </a:bodyPr>
          <a:lstStyle>
            <a:lvl1pPr algn="l">
              <a:defRPr sz="4400" b="0" i="0">
                <a:solidFill>
                  <a:schemeClr val="bg1"/>
                </a:solidFill>
                <a:latin typeface="Arial" panose="020B0604020202020204" pitchFamily="34" charset="0"/>
                <a:cs typeface="Arial" panose="020B0604020202020204" pitchFamily="34" charset="0"/>
              </a:defRPr>
            </a:lvl1pPr>
          </a:lstStyle>
          <a:p>
            <a:pPr lvl="0"/>
            <a:r>
              <a:rPr lang="en-US" dirty="0"/>
              <a:t>Divider Title Goes Here</a:t>
            </a:r>
            <a:br>
              <a:rPr lang="en-US" dirty="0"/>
            </a:br>
            <a:r>
              <a:rPr lang="en-US" dirty="0"/>
              <a:t>Divider Title Goes Here</a:t>
            </a:r>
          </a:p>
        </p:txBody>
      </p:sp>
      <p:cxnSp>
        <p:nvCxnSpPr>
          <p:cNvPr id="9" name="Straight Connector 8">
            <a:extLst>
              <a:ext uri="{FF2B5EF4-FFF2-40B4-BE49-F238E27FC236}">
                <a16:creationId xmlns:a16="http://schemas.microsoft.com/office/drawing/2014/main" id="{1F7C825B-B4FF-FF40-84F6-962714FC3A43}"/>
              </a:ext>
            </a:extLst>
          </p:cNvPr>
          <p:cNvCxnSpPr>
            <a:cxnSpLocks/>
          </p:cNvCxnSpPr>
          <p:nvPr/>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74095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1_Divider Slide 1">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63D68EAA-2800-2247-8628-ED1190D00080}"/>
              </a:ext>
            </a:extLst>
          </p:cNvPr>
          <p:cNvSpPr>
            <a:spLocks noGrp="1"/>
          </p:cNvSpPr>
          <p:nvPr>
            <p:ph type="ctrTitle" hasCustomPrompt="1"/>
          </p:nvPr>
        </p:nvSpPr>
        <p:spPr bwMode="white">
          <a:xfrm>
            <a:off x="821799" y="1709543"/>
            <a:ext cx="6731000" cy="1218795"/>
          </a:xfrm>
        </p:spPr>
        <p:txBody>
          <a:bodyPr wrap="square" anchor="t" anchorCtr="0">
            <a:spAutoFit/>
          </a:bodyPr>
          <a:lstStyle>
            <a:lvl1pPr algn="l">
              <a:defRPr sz="4400" b="0" i="0">
                <a:solidFill>
                  <a:schemeClr val="accent2"/>
                </a:solidFill>
                <a:latin typeface="Arial" panose="020B0604020202020204" pitchFamily="34" charset="0"/>
                <a:cs typeface="Arial" panose="020B0604020202020204" pitchFamily="34" charset="0"/>
              </a:defRPr>
            </a:lvl1pPr>
          </a:lstStyle>
          <a:p>
            <a:pPr lvl="0"/>
            <a:r>
              <a:rPr lang="en-US" dirty="0"/>
              <a:t>Divider Title Goes Here</a:t>
            </a:r>
            <a:br>
              <a:rPr lang="en-US" dirty="0"/>
            </a:br>
            <a:r>
              <a:rPr lang="en-US" dirty="0"/>
              <a:t>Divider Title Goes Here</a:t>
            </a:r>
          </a:p>
        </p:txBody>
      </p:sp>
      <p:cxnSp>
        <p:nvCxnSpPr>
          <p:cNvPr id="15" name="Straight Connector 14">
            <a:extLst>
              <a:ext uri="{FF2B5EF4-FFF2-40B4-BE49-F238E27FC236}">
                <a16:creationId xmlns:a16="http://schemas.microsoft.com/office/drawing/2014/main" id="{F15D67C1-E5E2-DA4B-B9CA-F4770AE7E188}"/>
              </a:ext>
            </a:extLst>
          </p:cNvPr>
          <p:cNvCxnSpPr>
            <a:cxnSpLocks/>
          </p:cNvCxnSpPr>
          <p:nvPr/>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F15D67C1-E5E2-DA4B-B9CA-F4770AE7E188}"/>
              </a:ext>
            </a:extLst>
          </p:cNvPr>
          <p:cNvCxnSpPr>
            <a:cxnSpLocks/>
          </p:cNvCxnSpPr>
          <p:nvPr/>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F15D67C1-E5E2-DA4B-B9CA-F4770AE7E188}"/>
              </a:ext>
            </a:extLst>
          </p:cNvPr>
          <p:cNvCxnSpPr>
            <a:cxnSpLocks/>
          </p:cNvCxnSpPr>
          <p:nvPr/>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79893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Divider Slide 4">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8580102-CAD4-A748-BD95-3E5812A2AD6D}"/>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rot="10800000">
            <a:off x="1928" y="-3"/>
            <a:ext cx="9142072" cy="5143501"/>
          </a:xfrm>
          <a:prstGeom prst="rect">
            <a:avLst/>
          </a:prstGeom>
        </p:spPr>
      </p:pic>
      <p:pic>
        <p:nvPicPr>
          <p:cNvPr id="6" name="Picture 5">
            <a:extLst>
              <a:ext uri="{FF2B5EF4-FFF2-40B4-BE49-F238E27FC236}">
                <a16:creationId xmlns:a16="http://schemas.microsoft.com/office/drawing/2014/main" id="{74AF8623-17CF-6240-8EE3-A38651F2E384}"/>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7734300" y="4693634"/>
            <a:ext cx="1029775" cy="221011"/>
          </a:xfrm>
          <a:prstGeom prst="rect">
            <a:avLst/>
          </a:prstGeom>
        </p:spPr>
      </p:pic>
      <p:sp>
        <p:nvSpPr>
          <p:cNvPr id="8" name="Title 1">
            <a:extLst>
              <a:ext uri="{FF2B5EF4-FFF2-40B4-BE49-F238E27FC236}">
                <a16:creationId xmlns:a16="http://schemas.microsoft.com/office/drawing/2014/main" id="{5210EB9E-64BF-9644-B205-F00F04A6F5DA}"/>
              </a:ext>
            </a:extLst>
          </p:cNvPr>
          <p:cNvSpPr>
            <a:spLocks noGrp="1"/>
          </p:cNvSpPr>
          <p:nvPr>
            <p:ph type="ctrTitle" hasCustomPrompt="1"/>
          </p:nvPr>
        </p:nvSpPr>
        <p:spPr bwMode="white">
          <a:xfrm>
            <a:off x="821799" y="1709543"/>
            <a:ext cx="6731000" cy="1218795"/>
          </a:xfrm>
        </p:spPr>
        <p:txBody>
          <a:bodyPr wrap="square" anchor="t" anchorCtr="0">
            <a:spAutoFit/>
          </a:bodyPr>
          <a:lstStyle>
            <a:lvl1pPr algn="l">
              <a:defRPr sz="4400" b="0" i="0">
                <a:solidFill>
                  <a:schemeClr val="bg1"/>
                </a:solidFill>
                <a:latin typeface="Arial" panose="020B0604020202020204" pitchFamily="34" charset="0"/>
                <a:cs typeface="Arial" panose="020B0604020202020204" pitchFamily="34" charset="0"/>
              </a:defRPr>
            </a:lvl1pPr>
          </a:lstStyle>
          <a:p>
            <a:pPr lvl="0"/>
            <a:r>
              <a:rPr lang="en-US" dirty="0"/>
              <a:t>Divider Title Goes Here</a:t>
            </a:r>
            <a:br>
              <a:rPr lang="en-US" dirty="0"/>
            </a:br>
            <a:r>
              <a:rPr lang="en-US" dirty="0"/>
              <a:t>Divider Title Goes Here</a:t>
            </a:r>
          </a:p>
        </p:txBody>
      </p:sp>
      <p:cxnSp>
        <p:nvCxnSpPr>
          <p:cNvPr id="9" name="Straight Connector 8">
            <a:extLst>
              <a:ext uri="{FF2B5EF4-FFF2-40B4-BE49-F238E27FC236}">
                <a16:creationId xmlns:a16="http://schemas.microsoft.com/office/drawing/2014/main" id="{010DD0DB-372F-554C-AC14-50A4A4866945}"/>
              </a:ext>
            </a:extLst>
          </p:cNvPr>
          <p:cNvCxnSpPr>
            <a:cxnSpLocks/>
          </p:cNvCxnSpPr>
          <p:nvPr/>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736873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ch Background 1">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E43B87D-A0F4-A145-BCBE-88325C169FEF}"/>
              </a:ext>
            </a:extLst>
          </p:cNvPr>
          <p:cNvSpPr/>
          <p:nvPr/>
        </p:nvSpPr>
        <p:spPr>
          <a:xfrm>
            <a:off x="0" y="4057650"/>
            <a:ext cx="9144000" cy="10858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5F363CBB-0CE6-524D-A91E-F704F804A718}"/>
              </a:ext>
            </a:extLst>
          </p:cNvPr>
          <p:cNvPicPr>
            <a:picLocks noChangeAspect="1"/>
          </p:cNvPicPr>
          <p:nvPr/>
        </p:nvPicPr>
        <p:blipFill rotWithShape="1">
          <a:blip r:embed="rId2" cstate="screen">
            <a:alphaModFix/>
            <a:extLst>
              <a:ext uri="{28A0092B-C50C-407E-A947-70E740481C1C}">
                <a14:useLocalDpi xmlns:a14="http://schemas.microsoft.com/office/drawing/2010/main"/>
              </a:ext>
            </a:extLst>
          </a:blip>
          <a:srcRect/>
          <a:stretch/>
        </p:blipFill>
        <p:spPr>
          <a:xfrm>
            <a:off x="142" y="0"/>
            <a:ext cx="9143716" cy="5143500"/>
          </a:xfrm>
          <a:prstGeom prst="rect">
            <a:avLst/>
          </a:prstGeom>
        </p:spPr>
      </p:pic>
      <p:sp>
        <p:nvSpPr>
          <p:cNvPr id="5" name="Title Placeholder 6"/>
          <p:cNvSpPr>
            <a:spLocks noGrp="1"/>
          </p:cNvSpPr>
          <p:nvPr>
            <p:ph type="body" sz="quarter" idx="10"/>
          </p:nvPr>
        </p:nvSpPr>
        <p:spPr>
          <a:xfrm>
            <a:off x="704088" y="850392"/>
            <a:ext cx="7726680" cy="3319272"/>
          </a:xfrm>
          <a:ln>
            <a:noFill/>
          </a:ln>
        </p:spPr>
        <p:txBody>
          <a:bodyPr lIns="91440" tIns="45720" rIns="91440" bIns="45720" anchor="t" anchorCtr="0">
            <a:noAutofit/>
          </a:bodyPr>
          <a:lstStyle>
            <a:lvl1pPr>
              <a:defRPr sz="4400">
                <a:solidFill>
                  <a:schemeClr val="bg1"/>
                </a:solidFill>
                <a:latin typeface="+mn-lt"/>
              </a:defRPr>
            </a:lvl1pPr>
          </a:lstStyle>
          <a:p>
            <a:pPr lvl="0"/>
            <a:r>
              <a:rPr lang="en-US"/>
              <a:t>Edit Master text styles</a:t>
            </a:r>
          </a:p>
        </p:txBody>
      </p:sp>
    </p:spTree>
    <p:extLst>
      <p:ext uri="{BB962C8B-B14F-4D97-AF65-F5344CB8AC3E}">
        <p14:creationId xmlns:p14="http://schemas.microsoft.com/office/powerpoint/2010/main" val="14591208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2_Blue Graphic Double Line Title">
    <p:spTree>
      <p:nvGrpSpPr>
        <p:cNvPr id="1" name=""/>
        <p:cNvGrpSpPr/>
        <p:nvPr/>
      </p:nvGrpSpPr>
      <p:grpSpPr>
        <a:xfrm>
          <a:off x="0" y="0"/>
          <a:ext cx="0" cy="0"/>
          <a:chOff x="0" y="0"/>
          <a:chExt cx="0" cy="0"/>
        </a:xfrm>
      </p:grpSpPr>
      <p:pic>
        <p:nvPicPr>
          <p:cNvPr id="11" name="Picture 10" descr="A picture containing animal&#10;&#10;Description automatically generated">
            <a:extLst>
              <a:ext uri="{FF2B5EF4-FFF2-40B4-BE49-F238E27FC236}">
                <a16:creationId xmlns:a16="http://schemas.microsoft.com/office/drawing/2014/main" id="{760CAE04-42F6-C14D-AB3C-36D5B9FC9F62}"/>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1396"/>
            <a:ext cx="9144000" cy="5146293"/>
          </a:xfrm>
          <a:prstGeom prst="rect">
            <a:avLst/>
          </a:prstGeom>
        </p:spPr>
      </p:pic>
      <p:sp>
        <p:nvSpPr>
          <p:cNvPr id="29" name="Rectangle 28">
            <a:extLst>
              <a:ext uri="{FF2B5EF4-FFF2-40B4-BE49-F238E27FC236}">
                <a16:creationId xmlns:a16="http://schemas.microsoft.com/office/drawing/2014/main" id="{C96E9237-80A4-8D4D-AF8F-78866C6D2C05}"/>
              </a:ext>
            </a:extLst>
          </p:cNvPr>
          <p:cNvSpPr/>
          <p:nvPr/>
        </p:nvSpPr>
        <p:spPr>
          <a:xfrm>
            <a:off x="0" y="1397"/>
            <a:ext cx="9144000" cy="5143500"/>
          </a:xfrm>
          <a:prstGeom prst="rect">
            <a:avLst/>
          </a:prstGeom>
          <a:gradFill>
            <a:gsLst>
              <a:gs pos="59000">
                <a:schemeClr val="accent1">
                  <a:alpha val="96000"/>
                </a:schemeClr>
              </a:gs>
              <a:gs pos="25000">
                <a:schemeClr val="accent3">
                  <a:alpha val="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pic>
        <p:nvPicPr>
          <p:cNvPr id="27" name="Picture 26">
            <a:extLst>
              <a:ext uri="{FF2B5EF4-FFF2-40B4-BE49-F238E27FC236}">
                <a16:creationId xmlns:a16="http://schemas.microsoft.com/office/drawing/2014/main" id="{3E72939B-E866-3F48-956F-028BC0570F38}"/>
              </a:ext>
            </a:extLst>
          </p:cNvPr>
          <p:cNvPicPr>
            <a:picLocks noChangeAspect="1"/>
          </p:cNvPicPr>
          <p:nvPr/>
        </p:nvPicPr>
        <p:blipFill>
          <a:blip r:embed="rId3" cstate="hqprint">
            <a:extLst>
              <a:ext uri="{28A0092B-C50C-407E-A947-70E740481C1C}">
                <a14:useLocalDpi xmlns:a14="http://schemas.microsoft.com/office/drawing/2010/main"/>
              </a:ext>
            </a:extLst>
          </a:blip>
          <a:stretch>
            <a:fillRect/>
          </a:stretch>
        </p:blipFill>
        <p:spPr>
          <a:xfrm>
            <a:off x="444119" y="382876"/>
            <a:ext cx="2624563" cy="558418"/>
          </a:xfrm>
          <a:prstGeom prst="rect">
            <a:avLst/>
          </a:prstGeom>
        </p:spPr>
      </p:pic>
      <p:sp>
        <p:nvSpPr>
          <p:cNvPr id="10" name="Title 1">
            <a:extLst>
              <a:ext uri="{FF2B5EF4-FFF2-40B4-BE49-F238E27FC236}">
                <a16:creationId xmlns:a16="http://schemas.microsoft.com/office/drawing/2014/main" id="{62C1B911-F437-1644-81AF-E4F0D63347D5}"/>
              </a:ext>
            </a:extLst>
          </p:cNvPr>
          <p:cNvSpPr>
            <a:spLocks noGrp="1"/>
          </p:cNvSpPr>
          <p:nvPr>
            <p:ph type="ctrTitle" hasCustomPrompt="1"/>
          </p:nvPr>
        </p:nvSpPr>
        <p:spPr bwMode="white">
          <a:xfrm>
            <a:off x="414163" y="1561267"/>
            <a:ext cx="8348837" cy="1107996"/>
          </a:xfrm>
        </p:spPr>
        <p:txBody>
          <a:bodyPr wrap="square" anchor="b"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
            </a:r>
            <a:br>
              <a:rPr lang="en-US" dirty="0"/>
            </a:br>
            <a:r>
              <a:rPr lang="en-US" dirty="0"/>
              <a:t>Title Goes Here</a:t>
            </a:r>
          </a:p>
        </p:txBody>
      </p:sp>
      <p:cxnSp>
        <p:nvCxnSpPr>
          <p:cNvPr id="12" name="Straight Connector 11">
            <a:extLst>
              <a:ext uri="{FF2B5EF4-FFF2-40B4-BE49-F238E27FC236}">
                <a16:creationId xmlns:a16="http://schemas.microsoft.com/office/drawing/2014/main" id="{36779121-E465-634B-B2F7-19C558723B11}"/>
              </a:ext>
            </a:extLst>
          </p:cNvPr>
          <p:cNvCxnSpPr>
            <a:cxnSpLocks/>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Text Placeholder 6">
            <a:extLst>
              <a:ext uri="{FF2B5EF4-FFF2-40B4-BE49-F238E27FC236}">
                <a16:creationId xmlns:a16="http://schemas.microsoft.com/office/drawing/2014/main" id="{B6882BFA-92D1-754C-8A6B-468712FCC892}"/>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4" name="Text Placeholder 20">
            <a:extLst>
              <a:ext uri="{FF2B5EF4-FFF2-40B4-BE49-F238E27FC236}">
                <a16:creationId xmlns:a16="http://schemas.microsoft.com/office/drawing/2014/main" id="{E25F6749-10D1-E840-B58E-0BD71C6C4BD7}"/>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5" name="Footer Placeholder 8">
            <a:extLst>
              <a:ext uri="{FF2B5EF4-FFF2-40B4-BE49-F238E27FC236}">
                <a16:creationId xmlns:a16="http://schemas.microsoft.com/office/drawing/2014/main" id="{9E90ED61-02F0-014B-ABEE-2397CF3B968C}"/>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35092030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ch Background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E43B87D-A0F4-A145-BCBE-88325C169FEF}"/>
              </a:ext>
            </a:extLst>
          </p:cNvPr>
          <p:cNvSpPr/>
          <p:nvPr/>
        </p:nvSpPr>
        <p:spPr>
          <a:xfrm>
            <a:off x="0" y="4057650"/>
            <a:ext cx="9144000" cy="10858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icture containing animal, bed, computer, sitting&#10;&#10;Description automatically generated">
            <a:extLst>
              <a:ext uri="{FF2B5EF4-FFF2-40B4-BE49-F238E27FC236}">
                <a16:creationId xmlns:a16="http://schemas.microsoft.com/office/drawing/2014/main" id="{AFD0E892-AD84-1E4B-88EE-D37B1E173C5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495"/>
            <a:ext cx="9144000" cy="5142510"/>
          </a:xfrm>
          <a:prstGeom prst="rect">
            <a:avLst/>
          </a:prstGeom>
        </p:spPr>
      </p:pic>
      <p:sp>
        <p:nvSpPr>
          <p:cNvPr id="5" name="title Placeholder 6"/>
          <p:cNvSpPr>
            <a:spLocks noGrp="1"/>
          </p:cNvSpPr>
          <p:nvPr>
            <p:ph type="body" sz="quarter" idx="10"/>
          </p:nvPr>
        </p:nvSpPr>
        <p:spPr>
          <a:xfrm>
            <a:off x="704088" y="850392"/>
            <a:ext cx="7726680" cy="3319272"/>
          </a:xfrm>
          <a:ln>
            <a:noFill/>
          </a:ln>
        </p:spPr>
        <p:txBody>
          <a:bodyPr lIns="91440" tIns="45720" rIns="91440" bIns="45720" anchor="t" anchorCtr="0">
            <a:noAutofit/>
          </a:bodyPr>
          <a:lstStyle>
            <a:lvl1pPr>
              <a:defRPr sz="4400">
                <a:solidFill>
                  <a:schemeClr val="bg1"/>
                </a:solidFill>
                <a:latin typeface="+mn-lt"/>
              </a:defRPr>
            </a:lvl1pPr>
          </a:lstStyle>
          <a:p>
            <a:pPr lvl="0"/>
            <a:r>
              <a:rPr lang="en-US"/>
              <a:t>Edit Master text styles</a:t>
            </a:r>
          </a:p>
        </p:txBody>
      </p:sp>
    </p:spTree>
    <p:extLst>
      <p:ext uri="{BB962C8B-B14F-4D97-AF65-F5344CB8AC3E}">
        <p14:creationId xmlns:p14="http://schemas.microsoft.com/office/powerpoint/2010/main" val="2184522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Blank Slide">
    <p:spTree>
      <p:nvGrpSpPr>
        <p:cNvPr id="1" name=""/>
        <p:cNvGrpSpPr/>
        <p:nvPr/>
      </p:nvGrpSpPr>
      <p:grpSpPr>
        <a:xfrm>
          <a:off x="0" y="0"/>
          <a:ext cx="0" cy="0"/>
          <a:chOff x="0" y="0"/>
          <a:chExt cx="0" cy="0"/>
        </a:xfrm>
      </p:grpSpPr>
      <p:sp>
        <p:nvSpPr>
          <p:cNvPr id="7" name="Title Placeholder 6"/>
          <p:cNvSpPr>
            <a:spLocks noGrp="1"/>
          </p:cNvSpPr>
          <p:nvPr>
            <p:ph type="body" sz="quarter" idx="10"/>
          </p:nvPr>
        </p:nvSpPr>
        <p:spPr>
          <a:xfrm>
            <a:off x="704088" y="850392"/>
            <a:ext cx="7726680" cy="3319272"/>
          </a:xfrm>
          <a:ln>
            <a:noFill/>
          </a:ln>
        </p:spPr>
        <p:txBody>
          <a:bodyPr lIns="91440" tIns="45720" rIns="91440" bIns="45720" anchor="t" anchorCtr="0">
            <a:noAutofit/>
          </a:bodyPr>
          <a:lstStyle>
            <a:lvl1pPr>
              <a:defRPr sz="4400">
                <a:solidFill>
                  <a:srgbClr val="0032A1"/>
                </a:solidFill>
                <a:latin typeface="+mn-lt"/>
              </a:defRPr>
            </a:lvl1pPr>
          </a:lstStyle>
          <a:p>
            <a:pPr lvl="0"/>
            <a:r>
              <a:rPr lang="en-US"/>
              <a:t>Edit Master text styles</a:t>
            </a:r>
          </a:p>
        </p:txBody>
      </p:sp>
    </p:spTree>
    <p:extLst>
      <p:ext uri="{BB962C8B-B14F-4D97-AF65-F5344CB8AC3E}">
        <p14:creationId xmlns:p14="http://schemas.microsoft.com/office/powerpoint/2010/main" val="227056804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1_Agenda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DC19695-391B-DA44-A38A-0745805811B8}"/>
              </a:ext>
            </a:extLst>
          </p:cNvPr>
          <p:cNvSpPr/>
          <p:nvPr/>
        </p:nvSpPr>
        <p:spPr>
          <a:xfrm>
            <a:off x="0" y="0"/>
            <a:ext cx="9144000" cy="5143500"/>
          </a:xfrm>
          <a:prstGeom prst="rect">
            <a:avLst/>
          </a:prstGeom>
          <a:gradFill flip="none" rotWithShape="1">
            <a:gsLst>
              <a:gs pos="65000">
                <a:schemeClr val="accent1"/>
              </a:gs>
              <a:gs pos="0">
                <a:schemeClr val="accent3"/>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274321"/>
            <a:ext cx="8378952" cy="621030"/>
          </a:xfrm>
        </p:spPr>
        <p:txBody>
          <a:bodyPr wrap="none">
            <a:noAutofit/>
          </a:bodyPr>
          <a:lstStyle>
            <a:lvl1pPr>
              <a:defRPr sz="2400">
                <a:solidFill>
                  <a:schemeClr val="bg1"/>
                </a:solidFill>
              </a:defRPr>
            </a:lvl1pPr>
          </a:lstStyle>
          <a:p>
            <a:r>
              <a:rPr lang="en-US"/>
              <a:t>Click to edit Master title style</a:t>
            </a:r>
            <a:endParaRPr lang="en-US" dirty="0"/>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bg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bg1"/>
                </a:solidFill>
                <a:latin typeface="Arial" panose="020B0604020202020204" pitchFamily="34" charset="0"/>
                <a:cs typeface="Arial" panose="020B0604020202020204" pitchFamily="34" charset="0"/>
              </a:defRPr>
            </a:lvl1pPr>
          </a:lstStyle>
          <a:p>
            <a:fld id="{128A894F-8878-4E58-9B19-A78CCD0F4AC7}" type="slidenum">
              <a:rPr lang="en-US" smtClean="0"/>
              <a:t>‹#›</a:t>
            </a:fld>
            <a:endParaRPr lang="en-US"/>
          </a:p>
        </p:txBody>
      </p:sp>
      <p:pic>
        <p:nvPicPr>
          <p:cNvPr id="15" name="Picture 14">
            <a:extLst>
              <a:ext uri="{FF2B5EF4-FFF2-40B4-BE49-F238E27FC236}">
                <a16:creationId xmlns:a16="http://schemas.microsoft.com/office/drawing/2014/main" id="{F70F4A04-9F09-BC4C-BCD8-015E0BC0878C}"/>
              </a:ext>
            </a:extLst>
          </p:cNvPr>
          <p:cNvPicPr>
            <a:picLocks noChangeAspect="1"/>
          </p:cNvPicPr>
          <p:nvPr/>
        </p:nvPicPr>
        <p:blipFill>
          <a:blip r:embed="rId2"/>
          <a:stretch>
            <a:fillRect/>
          </a:stretch>
        </p:blipFill>
        <p:spPr bwMode="black">
          <a:xfrm>
            <a:off x="7734300" y="4751509"/>
            <a:ext cx="1029775" cy="221011"/>
          </a:xfrm>
          <a:prstGeom prst="rect">
            <a:avLst/>
          </a:prstGeom>
        </p:spPr>
      </p:pic>
      <p:sp>
        <p:nvSpPr>
          <p:cNvPr id="18" name="Content Placeholder 2">
            <a:extLst>
              <a:ext uri="{FF2B5EF4-FFF2-40B4-BE49-F238E27FC236}">
                <a16:creationId xmlns:a16="http://schemas.microsoft.com/office/drawing/2014/main" id="{FAEC6B79-D329-DE46-B777-F072288C8C0F}"/>
              </a:ext>
            </a:extLst>
          </p:cNvPr>
          <p:cNvSpPr>
            <a:spLocks noGrp="1"/>
          </p:cNvSpPr>
          <p:nvPr>
            <p:ph idx="1" hasCustomPrompt="1"/>
          </p:nvPr>
        </p:nvSpPr>
        <p:spPr>
          <a:xfrm>
            <a:off x="377952" y="1111401"/>
            <a:ext cx="8385048" cy="3319272"/>
          </a:xfrm>
          <a:prstGeom prst="rect">
            <a:avLst/>
          </a:prstGeom>
        </p:spPr>
        <p:txBody>
          <a:bodyPr vert="horz" lIns="0" tIns="0" rIns="0" bIns="0" rtlCol="0">
            <a:normAutofit/>
          </a:bodyPr>
          <a:lstStyle>
            <a:lvl1pPr marL="283464" indent="-283464">
              <a:buFont typeface="+mj-lt"/>
              <a:buAutoNum type="arabicPeriod"/>
              <a:defRPr>
                <a:solidFill>
                  <a:schemeClr val="bg1"/>
                </a:solidFill>
              </a:defRPr>
            </a:lvl1pPr>
            <a:lvl2pPr marL="0" indent="0">
              <a:buNone/>
              <a:defRPr lang="en-US" sz="1400" baseline="0" noProof="0" dirty="0">
                <a:solidFill>
                  <a:schemeClr val="bg1"/>
                </a:solidFill>
              </a:defRPr>
            </a:lvl2pPr>
            <a:lvl3pPr marL="0" indent="0">
              <a:spcBef>
                <a:spcPts val="600"/>
              </a:spcBef>
              <a:buNone/>
              <a:defRPr sz="1400">
                <a:solidFill>
                  <a:schemeClr val="bg1"/>
                </a:solidFill>
              </a:defRPr>
            </a:lvl3pPr>
            <a:lvl4pPr marL="0" indent="0">
              <a:spcBef>
                <a:spcPts val="600"/>
              </a:spcBef>
              <a:buNone/>
              <a:defRPr sz="1400">
                <a:solidFill>
                  <a:schemeClr val="bg1"/>
                </a:solidFill>
              </a:defRPr>
            </a:lvl4pPr>
            <a:lvl5pPr marL="0" indent="0">
              <a:spcBef>
                <a:spcPts val="600"/>
              </a:spcBef>
              <a:buNone/>
              <a:defRPr sz="1400">
                <a:solidFill>
                  <a:schemeClr val="bg1"/>
                </a:solidFill>
              </a:defRPr>
            </a:lvl5pPr>
            <a:lvl6pPr marL="0" indent="0">
              <a:lnSpc>
                <a:spcPct val="100000"/>
              </a:lnSpc>
              <a:spcBef>
                <a:spcPts val="600"/>
              </a:spcBef>
              <a:buNone/>
              <a:defRPr sz="1400">
                <a:solidFill>
                  <a:schemeClr val="bg1"/>
                </a:solidFill>
              </a:defRPr>
            </a:lvl6pPr>
            <a:lvl7pPr marL="0" indent="0">
              <a:spcBef>
                <a:spcPts val="600"/>
              </a:spcBef>
              <a:buNone/>
              <a:defRPr sz="1400">
                <a:solidFill>
                  <a:schemeClr val="bg1"/>
                </a:solidFill>
              </a:defRPr>
            </a:lvl7pPr>
            <a:lvl8pPr marL="0" indent="0">
              <a:lnSpc>
                <a:spcPct val="100000"/>
              </a:lnSpc>
              <a:spcBef>
                <a:spcPts val="600"/>
              </a:spcBef>
              <a:buNone/>
              <a:defRPr sz="1400">
                <a:solidFill>
                  <a:schemeClr val="bg1"/>
                </a:solidFill>
              </a:defRPr>
            </a:lvl8pPr>
            <a:lvl9pPr marL="0" indent="0">
              <a:lnSpc>
                <a:spcPct val="100000"/>
              </a:lnSpc>
              <a:spcBef>
                <a:spcPts val="600"/>
              </a:spcBef>
              <a:buNone/>
              <a:defRPr sz="1400">
                <a:solidFill>
                  <a:schemeClr val="bg1"/>
                </a:solidFill>
              </a:defRPr>
            </a:lvl9pPr>
          </a:lstStyle>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p:txBody>
      </p:sp>
    </p:spTree>
    <p:extLst>
      <p:ext uri="{BB962C8B-B14F-4D97-AF65-F5344CB8AC3E}">
        <p14:creationId xmlns:p14="http://schemas.microsoft.com/office/powerpoint/2010/main" val="198291871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Thank You">
    <p:bg>
      <p:bgPr>
        <a:gradFill flip="none" rotWithShape="1">
          <a:gsLst>
            <a:gs pos="65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E91B630-BDD5-844D-9F57-E0F3DA8DE295}"/>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738551" y="4351664"/>
            <a:ext cx="2024449" cy="430734"/>
          </a:xfrm>
          <a:prstGeom prst="rect">
            <a:avLst/>
          </a:prstGeom>
        </p:spPr>
      </p:pic>
      <p:sp>
        <p:nvSpPr>
          <p:cNvPr id="11" name="Text Placeholder 4">
            <a:extLst>
              <a:ext uri="{FF2B5EF4-FFF2-40B4-BE49-F238E27FC236}">
                <a16:creationId xmlns:a16="http://schemas.microsoft.com/office/drawing/2014/main" id="{6A3ADC0F-2A6D-1D4D-9FFF-853C5C76A3A6}"/>
              </a:ext>
            </a:extLst>
          </p:cNvPr>
          <p:cNvSpPr>
            <a:spLocks noGrp="1"/>
          </p:cNvSpPr>
          <p:nvPr>
            <p:ph type="body" sz="quarter" idx="11" hasCustomPrompt="1"/>
          </p:nvPr>
        </p:nvSpPr>
        <p:spPr>
          <a:xfrm>
            <a:off x="391633" y="2704549"/>
            <a:ext cx="8207508" cy="369332"/>
          </a:xfrm>
        </p:spPr>
        <p:txBody>
          <a:bodyPr wrap="square" anchor="ctr" anchorCtr="0">
            <a:spAutoFit/>
          </a:bodyPr>
          <a:lstStyle>
            <a:lvl1pPr algn="l">
              <a:defRPr sz="2400" b="0">
                <a:solidFill>
                  <a:schemeClr val="bg2"/>
                </a:solidFill>
              </a:defRPr>
            </a:lvl1pPr>
          </a:lstStyle>
          <a:p>
            <a:pPr lvl="0"/>
            <a:r>
              <a:rPr lang="en-US" dirty="0"/>
              <a:t>Name and Title</a:t>
            </a:r>
          </a:p>
        </p:txBody>
      </p:sp>
      <p:sp>
        <p:nvSpPr>
          <p:cNvPr id="13" name="Text Placeholder 4">
            <a:extLst>
              <a:ext uri="{FF2B5EF4-FFF2-40B4-BE49-F238E27FC236}">
                <a16:creationId xmlns:a16="http://schemas.microsoft.com/office/drawing/2014/main" id="{DA314B20-F29A-994E-87AC-493EFA67EDCF}"/>
              </a:ext>
            </a:extLst>
          </p:cNvPr>
          <p:cNvSpPr>
            <a:spLocks noGrp="1"/>
          </p:cNvSpPr>
          <p:nvPr>
            <p:ph type="body" sz="quarter" idx="12" hasCustomPrompt="1"/>
          </p:nvPr>
        </p:nvSpPr>
        <p:spPr>
          <a:xfrm>
            <a:off x="391633" y="3147679"/>
            <a:ext cx="8207508" cy="276999"/>
          </a:xfrm>
        </p:spPr>
        <p:txBody>
          <a:bodyPr wrap="square" anchor="ctr" anchorCtr="0">
            <a:spAutoFit/>
          </a:bodyPr>
          <a:lstStyle>
            <a:lvl1pPr algn="l">
              <a:defRPr sz="1800" b="0">
                <a:solidFill>
                  <a:schemeClr val="accent4"/>
                </a:solidFill>
              </a:defRPr>
            </a:lvl1pPr>
          </a:lstStyle>
          <a:p>
            <a:pPr lvl="0"/>
            <a:r>
              <a:rPr lang="en-US" dirty="0"/>
              <a:t>Contact Information</a:t>
            </a:r>
          </a:p>
        </p:txBody>
      </p:sp>
      <p:sp>
        <p:nvSpPr>
          <p:cNvPr id="14" name="Title 1">
            <a:extLst>
              <a:ext uri="{FF2B5EF4-FFF2-40B4-BE49-F238E27FC236}">
                <a16:creationId xmlns:a16="http://schemas.microsoft.com/office/drawing/2014/main" id="{91C36AF9-C75C-DE4A-84C5-590522758FD4}"/>
              </a:ext>
            </a:extLst>
          </p:cNvPr>
          <p:cNvSpPr>
            <a:spLocks noGrp="1"/>
          </p:cNvSpPr>
          <p:nvPr>
            <p:ph type="ctrTitle" hasCustomPrompt="1"/>
          </p:nvPr>
        </p:nvSpPr>
        <p:spPr bwMode="white">
          <a:xfrm>
            <a:off x="391633" y="1665888"/>
            <a:ext cx="4069701" cy="830997"/>
          </a:xfrm>
        </p:spPr>
        <p:txBody>
          <a:bodyPr wrap="square" anchor="t" anchorCtr="0">
            <a:spAutoFit/>
          </a:bodyPr>
          <a:lstStyle>
            <a:lvl1pPr algn="l">
              <a:defRPr sz="6000" b="0" i="0">
                <a:solidFill>
                  <a:schemeClr val="bg2"/>
                </a:solidFill>
                <a:latin typeface="Arial" panose="020B0604020202020204" pitchFamily="34" charset="0"/>
                <a:cs typeface="Arial" panose="020B0604020202020204" pitchFamily="34" charset="0"/>
              </a:defRPr>
            </a:lvl1pPr>
          </a:lstStyle>
          <a:p>
            <a:pPr lvl="0"/>
            <a:r>
              <a:rPr lang="en-US" dirty="0"/>
              <a:t>Thank You</a:t>
            </a:r>
          </a:p>
        </p:txBody>
      </p:sp>
      <p:cxnSp>
        <p:nvCxnSpPr>
          <p:cNvPr id="15" name="Straight Connector 14">
            <a:extLst>
              <a:ext uri="{FF2B5EF4-FFF2-40B4-BE49-F238E27FC236}">
                <a16:creationId xmlns:a16="http://schemas.microsoft.com/office/drawing/2014/main" id="{A022DC92-B704-DC40-B83E-0F108277F590}"/>
              </a:ext>
            </a:extLst>
          </p:cNvPr>
          <p:cNvCxnSpPr>
            <a:cxnSpLocks/>
          </p:cNvCxnSpPr>
          <p:nvPr/>
        </p:nvCxnSpPr>
        <p:spPr>
          <a:xfrm>
            <a:off x="391633" y="2543316"/>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6641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Slide + Partner Logo">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3499B342-4542-7F44-B4EF-9314EC77E720}"/>
              </a:ext>
            </a:extLst>
          </p:cNvPr>
          <p:cNvSpPr>
            <a:spLocks noGrp="1"/>
          </p:cNvSpPr>
          <p:nvPr>
            <p:ph type="pic" sz="quarter" idx="13" hasCustomPrompt="1"/>
          </p:nvPr>
        </p:nvSpPr>
        <p:spPr>
          <a:xfrm>
            <a:off x="6950877" y="4212509"/>
            <a:ext cx="1812123" cy="614672"/>
          </a:xfrm>
        </p:spPr>
        <p:txBody>
          <a:bodyPr anchor="ctr" anchorCtr="0">
            <a:normAutofit/>
          </a:bodyPr>
          <a:lstStyle>
            <a:lvl1pPr algn="ctr">
              <a:defRPr sz="1200"/>
            </a:lvl1pPr>
          </a:lstStyle>
          <a:p>
            <a:r>
              <a:rPr lang="en-US" dirty="0"/>
              <a:t>Client/Partner Logo Here</a:t>
            </a:r>
          </a:p>
        </p:txBody>
      </p:sp>
      <p:pic>
        <p:nvPicPr>
          <p:cNvPr id="12" name="Picture 11" descr="A close up of a sign&#10;&#10;Description automatically generated">
            <a:extLst>
              <a:ext uri="{FF2B5EF4-FFF2-40B4-BE49-F238E27FC236}">
                <a16:creationId xmlns:a16="http://schemas.microsoft.com/office/drawing/2014/main" id="{1E3CF8DA-271C-CB40-9A53-7C2CBDDD591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269237" y="4114800"/>
            <a:ext cx="2509524" cy="908465"/>
          </a:xfrm>
          <a:prstGeom prst="rect">
            <a:avLst/>
          </a:prstGeom>
        </p:spPr>
      </p:pic>
      <p:sp>
        <p:nvSpPr>
          <p:cNvPr id="14" name="Text Placeholder 4">
            <a:extLst>
              <a:ext uri="{FF2B5EF4-FFF2-40B4-BE49-F238E27FC236}">
                <a16:creationId xmlns:a16="http://schemas.microsoft.com/office/drawing/2014/main" id="{8002238E-5B2E-B247-94DB-4A3ABA560FAF}"/>
              </a:ext>
            </a:extLst>
          </p:cNvPr>
          <p:cNvSpPr>
            <a:spLocks noGrp="1"/>
          </p:cNvSpPr>
          <p:nvPr>
            <p:ph type="body" sz="quarter" idx="11" hasCustomPrompt="1"/>
          </p:nvPr>
        </p:nvSpPr>
        <p:spPr>
          <a:xfrm>
            <a:off x="391633" y="2704549"/>
            <a:ext cx="8207508" cy="369332"/>
          </a:xfrm>
        </p:spPr>
        <p:txBody>
          <a:bodyPr wrap="square" anchor="ctr" anchorCtr="0">
            <a:spAutoFit/>
          </a:bodyPr>
          <a:lstStyle>
            <a:lvl1pPr algn="l">
              <a:defRPr sz="2400" b="0">
                <a:solidFill>
                  <a:schemeClr val="accent2"/>
                </a:solidFill>
              </a:defRPr>
            </a:lvl1pPr>
          </a:lstStyle>
          <a:p>
            <a:pPr lvl="0"/>
            <a:r>
              <a:rPr lang="en-US" dirty="0"/>
              <a:t>Name and Title</a:t>
            </a:r>
          </a:p>
        </p:txBody>
      </p:sp>
      <p:sp>
        <p:nvSpPr>
          <p:cNvPr id="15" name="Text Placeholder 4">
            <a:extLst>
              <a:ext uri="{FF2B5EF4-FFF2-40B4-BE49-F238E27FC236}">
                <a16:creationId xmlns:a16="http://schemas.microsoft.com/office/drawing/2014/main" id="{B3660F06-908D-324A-9D22-12DB921A123B}"/>
              </a:ext>
            </a:extLst>
          </p:cNvPr>
          <p:cNvSpPr>
            <a:spLocks noGrp="1"/>
          </p:cNvSpPr>
          <p:nvPr>
            <p:ph type="body" sz="quarter" idx="12" hasCustomPrompt="1"/>
          </p:nvPr>
        </p:nvSpPr>
        <p:spPr>
          <a:xfrm>
            <a:off x="391633" y="3147679"/>
            <a:ext cx="8207508" cy="276999"/>
          </a:xfrm>
        </p:spPr>
        <p:txBody>
          <a:bodyPr wrap="square" anchor="ctr" anchorCtr="0">
            <a:spAutoFit/>
          </a:bodyPr>
          <a:lstStyle>
            <a:lvl1pPr algn="l">
              <a:defRPr sz="1800" b="0">
                <a:solidFill>
                  <a:schemeClr val="accent4"/>
                </a:solidFill>
              </a:defRPr>
            </a:lvl1pPr>
          </a:lstStyle>
          <a:p>
            <a:pPr lvl="0"/>
            <a:r>
              <a:rPr lang="en-US" dirty="0"/>
              <a:t>Contact Information</a:t>
            </a:r>
          </a:p>
        </p:txBody>
      </p:sp>
      <p:sp>
        <p:nvSpPr>
          <p:cNvPr id="16" name="Title 1">
            <a:extLst>
              <a:ext uri="{FF2B5EF4-FFF2-40B4-BE49-F238E27FC236}">
                <a16:creationId xmlns:a16="http://schemas.microsoft.com/office/drawing/2014/main" id="{3E5196DC-63C2-DC4C-9AD0-F8EA668BF41B}"/>
              </a:ext>
            </a:extLst>
          </p:cNvPr>
          <p:cNvSpPr>
            <a:spLocks noGrp="1"/>
          </p:cNvSpPr>
          <p:nvPr>
            <p:ph type="ctrTitle" hasCustomPrompt="1"/>
          </p:nvPr>
        </p:nvSpPr>
        <p:spPr bwMode="white">
          <a:xfrm>
            <a:off x="391633" y="1665888"/>
            <a:ext cx="4069701" cy="830997"/>
          </a:xfrm>
        </p:spPr>
        <p:txBody>
          <a:bodyPr wrap="square" anchor="t" anchorCtr="0">
            <a:spAutoFit/>
          </a:bodyPr>
          <a:lstStyle>
            <a:lvl1pPr algn="l">
              <a:defRPr sz="6000" b="0" i="0">
                <a:solidFill>
                  <a:schemeClr val="accent2"/>
                </a:solidFill>
                <a:latin typeface="Arial" panose="020B0604020202020204" pitchFamily="34" charset="0"/>
                <a:cs typeface="Arial" panose="020B0604020202020204" pitchFamily="34" charset="0"/>
              </a:defRPr>
            </a:lvl1pPr>
          </a:lstStyle>
          <a:p>
            <a:pPr lvl="0"/>
            <a:r>
              <a:rPr lang="en-US" dirty="0"/>
              <a:t>Thank You</a:t>
            </a:r>
          </a:p>
        </p:txBody>
      </p:sp>
      <p:cxnSp>
        <p:nvCxnSpPr>
          <p:cNvPr id="17" name="Straight Connector 16">
            <a:extLst>
              <a:ext uri="{FF2B5EF4-FFF2-40B4-BE49-F238E27FC236}">
                <a16:creationId xmlns:a16="http://schemas.microsoft.com/office/drawing/2014/main" id="{616FDEC5-70F3-8242-B371-DE69C53DE33E}"/>
              </a:ext>
            </a:extLst>
          </p:cNvPr>
          <p:cNvCxnSpPr>
            <a:cxnSpLocks/>
          </p:cNvCxnSpPr>
          <p:nvPr/>
        </p:nvCxnSpPr>
        <p:spPr>
          <a:xfrm>
            <a:off x="391633" y="2543316"/>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118537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ech Background 4">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14672F0-3606-864E-B5C6-3D3E01E37D5D}"/>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928" y="0"/>
            <a:ext cx="9160462" cy="5143500"/>
          </a:xfrm>
          <a:prstGeom prst="rect">
            <a:avLst/>
          </a:prstGeom>
        </p:spPr>
      </p:pic>
    </p:spTree>
    <p:extLst>
      <p:ext uri="{BB962C8B-B14F-4D97-AF65-F5344CB8AC3E}">
        <p14:creationId xmlns:p14="http://schemas.microsoft.com/office/powerpoint/2010/main" val="202027129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Blue Gradient Background">
    <p:bg>
      <p:bgPr>
        <a:gradFill flip="none" rotWithShape="1">
          <a:gsLst>
            <a:gs pos="65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324439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White Cover + Client Logo_Single">
    <p:spTree>
      <p:nvGrpSpPr>
        <p:cNvPr id="1" name=""/>
        <p:cNvGrpSpPr/>
        <p:nvPr/>
      </p:nvGrpSpPr>
      <p:grpSpPr>
        <a:xfrm>
          <a:off x="0" y="0"/>
          <a:ext cx="0" cy="0"/>
          <a:chOff x="0" y="0"/>
          <a:chExt cx="0" cy="0"/>
        </a:xfrm>
      </p:grpSpPr>
      <p:pic>
        <p:nvPicPr>
          <p:cNvPr id="19" name="Picture 18" descr="A close up of a sign&#10;&#10;Description automatically generated">
            <a:extLst>
              <a:ext uri="{FF2B5EF4-FFF2-40B4-BE49-F238E27FC236}">
                <a16:creationId xmlns:a16="http://schemas.microsoft.com/office/drawing/2014/main" id="{729CBCB3-DFC4-6A43-9125-F8D01C1DBC97}"/>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31956" y="79601"/>
            <a:ext cx="3237409" cy="1171967"/>
          </a:xfrm>
          <a:prstGeom prst="rect">
            <a:avLst/>
          </a:prstGeom>
        </p:spPr>
      </p:pic>
      <p:sp>
        <p:nvSpPr>
          <p:cNvPr id="13" name="Title 1">
            <a:extLst>
              <a:ext uri="{FF2B5EF4-FFF2-40B4-BE49-F238E27FC236}">
                <a16:creationId xmlns:a16="http://schemas.microsoft.com/office/drawing/2014/main" id="{05470BAA-EBF9-104C-B584-E602EA7C40D9}"/>
              </a:ext>
            </a:extLst>
          </p:cNvPr>
          <p:cNvSpPr>
            <a:spLocks noGrp="1"/>
          </p:cNvSpPr>
          <p:nvPr>
            <p:ph type="ctrTitle" hasCustomPrompt="1"/>
          </p:nvPr>
        </p:nvSpPr>
        <p:spPr bwMode="white">
          <a:xfrm>
            <a:off x="414163" y="1838266"/>
            <a:ext cx="8348837" cy="553998"/>
          </a:xfrm>
        </p:spPr>
        <p:txBody>
          <a:bodyPr wrap="square" anchor="ctr" anchorCtr="0">
            <a:spAutoFit/>
          </a:bodyPr>
          <a:lstStyle>
            <a:lvl1pPr algn="l">
              <a:defRPr sz="4000" b="1" i="0">
                <a:solidFill>
                  <a:schemeClr val="accent2"/>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5" name="Straight Connector 14">
            <a:extLst>
              <a:ext uri="{FF2B5EF4-FFF2-40B4-BE49-F238E27FC236}">
                <a16:creationId xmlns:a16="http://schemas.microsoft.com/office/drawing/2014/main" id="{2E88B880-0C43-D846-8830-8FD4A742FB42}"/>
              </a:ext>
            </a:extLst>
          </p:cNvPr>
          <p:cNvCxnSpPr>
            <a:cxnSpLocks/>
          </p:cNvCxnSpPr>
          <p:nvPr/>
        </p:nvCxnSpPr>
        <p:spPr bwMode="white">
          <a:xfrm flipH="1">
            <a:off x="392897" y="3087443"/>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6" name="Text Placeholder 6">
            <a:extLst>
              <a:ext uri="{FF2B5EF4-FFF2-40B4-BE49-F238E27FC236}">
                <a16:creationId xmlns:a16="http://schemas.microsoft.com/office/drawing/2014/main" id="{8691E4B0-6503-2048-9FDD-2EABA64EA67C}"/>
              </a:ext>
            </a:extLst>
          </p:cNvPr>
          <p:cNvSpPr>
            <a:spLocks noGrp="1"/>
          </p:cNvSpPr>
          <p:nvPr>
            <p:ph type="body" sz="quarter" idx="12" hasCustomPrompt="1"/>
          </p:nvPr>
        </p:nvSpPr>
        <p:spPr>
          <a:xfrm>
            <a:off x="414163" y="2452017"/>
            <a:ext cx="8327698" cy="406477"/>
          </a:xfrm>
        </p:spPr>
        <p:txBody>
          <a:bodyPr anchor="ctr" anchorCtr="0">
            <a:noAutofit/>
          </a:bodyPr>
          <a:lstStyle>
            <a:lvl1pPr marL="0" indent="0">
              <a:buFont typeface="Arial" panose="020B0604020202020204" pitchFamily="34" charset="0"/>
              <a:buNone/>
              <a:defRPr sz="2000">
                <a:solidFill>
                  <a:schemeClr val="accent2"/>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7" name="Text Placeholder 20">
            <a:extLst>
              <a:ext uri="{FF2B5EF4-FFF2-40B4-BE49-F238E27FC236}">
                <a16:creationId xmlns:a16="http://schemas.microsoft.com/office/drawing/2014/main" id="{D30C681C-64D6-E149-9987-42CE9688ABC2}"/>
              </a:ext>
            </a:extLst>
          </p:cNvPr>
          <p:cNvSpPr>
            <a:spLocks noGrp="1"/>
          </p:cNvSpPr>
          <p:nvPr>
            <p:ph type="body" sz="quarter" idx="13" hasCustomPrompt="1"/>
          </p:nvPr>
        </p:nvSpPr>
        <p:spPr>
          <a:xfrm>
            <a:off x="414163" y="3206949"/>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8" name="Footer Placeholder 8">
            <a:extLst>
              <a:ext uri="{FF2B5EF4-FFF2-40B4-BE49-F238E27FC236}">
                <a16:creationId xmlns:a16="http://schemas.microsoft.com/office/drawing/2014/main" id="{ECF9ED1D-DD1B-3C44-B499-54A9BDCDF3C8}"/>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accent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266511553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1_Thank You">
    <p:bg>
      <p:bgPr>
        <a:gradFill flip="none" rotWithShape="1">
          <a:gsLst>
            <a:gs pos="65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E91B630-BDD5-844D-9F57-E0F3DA8DE295}"/>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510377" y="4353665"/>
            <a:ext cx="2024449" cy="430734"/>
          </a:xfrm>
          <a:prstGeom prst="rect">
            <a:avLst/>
          </a:prstGeom>
        </p:spPr>
      </p:pic>
      <p:sp>
        <p:nvSpPr>
          <p:cNvPr id="11" name="Text Placeholder 4">
            <a:extLst>
              <a:ext uri="{FF2B5EF4-FFF2-40B4-BE49-F238E27FC236}">
                <a16:creationId xmlns:a16="http://schemas.microsoft.com/office/drawing/2014/main" id="{6A3ADC0F-2A6D-1D4D-9FFF-853C5C76A3A6}"/>
              </a:ext>
            </a:extLst>
          </p:cNvPr>
          <p:cNvSpPr>
            <a:spLocks noGrp="1"/>
          </p:cNvSpPr>
          <p:nvPr>
            <p:ph type="body" sz="quarter" idx="11" hasCustomPrompt="1"/>
          </p:nvPr>
        </p:nvSpPr>
        <p:spPr>
          <a:xfrm>
            <a:off x="391633" y="2704549"/>
            <a:ext cx="8207508" cy="369332"/>
          </a:xfrm>
        </p:spPr>
        <p:txBody>
          <a:bodyPr wrap="square" anchor="ctr" anchorCtr="0">
            <a:spAutoFit/>
          </a:bodyPr>
          <a:lstStyle>
            <a:lvl1pPr algn="l">
              <a:defRPr sz="2400" b="0">
                <a:solidFill>
                  <a:schemeClr val="bg2"/>
                </a:solidFill>
              </a:defRPr>
            </a:lvl1pPr>
          </a:lstStyle>
          <a:p>
            <a:pPr lvl="0"/>
            <a:r>
              <a:rPr lang="en-US" dirty="0"/>
              <a:t>Name and Title</a:t>
            </a:r>
          </a:p>
        </p:txBody>
      </p:sp>
      <p:sp>
        <p:nvSpPr>
          <p:cNvPr id="13" name="Text Placeholder 4">
            <a:extLst>
              <a:ext uri="{FF2B5EF4-FFF2-40B4-BE49-F238E27FC236}">
                <a16:creationId xmlns:a16="http://schemas.microsoft.com/office/drawing/2014/main" id="{DA314B20-F29A-994E-87AC-493EFA67EDCF}"/>
              </a:ext>
            </a:extLst>
          </p:cNvPr>
          <p:cNvSpPr>
            <a:spLocks noGrp="1"/>
          </p:cNvSpPr>
          <p:nvPr>
            <p:ph type="body" sz="quarter" idx="12" hasCustomPrompt="1"/>
          </p:nvPr>
        </p:nvSpPr>
        <p:spPr>
          <a:xfrm>
            <a:off x="391633" y="3147679"/>
            <a:ext cx="8207508" cy="276999"/>
          </a:xfrm>
        </p:spPr>
        <p:txBody>
          <a:bodyPr wrap="square" anchor="ctr" anchorCtr="0">
            <a:spAutoFit/>
          </a:bodyPr>
          <a:lstStyle>
            <a:lvl1pPr algn="l">
              <a:defRPr sz="1800" b="0">
                <a:solidFill>
                  <a:schemeClr val="accent4"/>
                </a:solidFill>
              </a:defRPr>
            </a:lvl1pPr>
          </a:lstStyle>
          <a:p>
            <a:pPr lvl="0"/>
            <a:r>
              <a:rPr lang="en-US" dirty="0"/>
              <a:t>Contact Information</a:t>
            </a:r>
          </a:p>
        </p:txBody>
      </p:sp>
      <p:sp>
        <p:nvSpPr>
          <p:cNvPr id="14" name="Title 1">
            <a:extLst>
              <a:ext uri="{FF2B5EF4-FFF2-40B4-BE49-F238E27FC236}">
                <a16:creationId xmlns:a16="http://schemas.microsoft.com/office/drawing/2014/main" id="{91C36AF9-C75C-DE4A-84C5-590522758FD4}"/>
              </a:ext>
            </a:extLst>
          </p:cNvPr>
          <p:cNvSpPr>
            <a:spLocks noGrp="1"/>
          </p:cNvSpPr>
          <p:nvPr>
            <p:ph type="ctrTitle" hasCustomPrompt="1"/>
          </p:nvPr>
        </p:nvSpPr>
        <p:spPr bwMode="white">
          <a:xfrm>
            <a:off x="391633" y="1665888"/>
            <a:ext cx="4069701" cy="830997"/>
          </a:xfrm>
        </p:spPr>
        <p:txBody>
          <a:bodyPr wrap="square" anchor="t" anchorCtr="0">
            <a:spAutoFit/>
          </a:bodyPr>
          <a:lstStyle>
            <a:lvl1pPr algn="l">
              <a:defRPr sz="6000" b="0" i="0">
                <a:solidFill>
                  <a:schemeClr val="bg2"/>
                </a:solidFill>
                <a:latin typeface="Arial" panose="020B0604020202020204" pitchFamily="34" charset="0"/>
                <a:cs typeface="Arial" panose="020B0604020202020204" pitchFamily="34" charset="0"/>
              </a:defRPr>
            </a:lvl1pPr>
          </a:lstStyle>
          <a:p>
            <a:pPr lvl="0"/>
            <a:r>
              <a:rPr lang="en-US" dirty="0"/>
              <a:t>Thank You</a:t>
            </a:r>
          </a:p>
        </p:txBody>
      </p:sp>
      <p:cxnSp>
        <p:nvCxnSpPr>
          <p:cNvPr id="15" name="Straight Connector 14">
            <a:extLst>
              <a:ext uri="{FF2B5EF4-FFF2-40B4-BE49-F238E27FC236}">
                <a16:creationId xmlns:a16="http://schemas.microsoft.com/office/drawing/2014/main" id="{A022DC92-B704-DC40-B83E-0F108277F590}"/>
              </a:ext>
            </a:extLst>
          </p:cNvPr>
          <p:cNvCxnSpPr>
            <a:cxnSpLocks/>
          </p:cNvCxnSpPr>
          <p:nvPr/>
        </p:nvCxnSpPr>
        <p:spPr>
          <a:xfrm>
            <a:off x="391633" y="2543316"/>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
        <p:nvSpPr>
          <p:cNvPr id="12" name="Picture Placeholder 2">
            <a:extLst>
              <a:ext uri="{FF2B5EF4-FFF2-40B4-BE49-F238E27FC236}">
                <a16:creationId xmlns:a16="http://schemas.microsoft.com/office/drawing/2014/main" id="{E43575F0-2D79-7E43-8455-55C88625BB96}"/>
              </a:ext>
            </a:extLst>
          </p:cNvPr>
          <p:cNvSpPr>
            <a:spLocks noGrp="1"/>
          </p:cNvSpPr>
          <p:nvPr>
            <p:ph type="pic" sz="quarter" idx="13" hasCustomPrompt="1"/>
          </p:nvPr>
        </p:nvSpPr>
        <p:spPr>
          <a:xfrm>
            <a:off x="6950877" y="4212509"/>
            <a:ext cx="1812123" cy="614672"/>
          </a:xfrm>
        </p:spPr>
        <p:txBody>
          <a:bodyPr anchor="ctr" anchorCtr="0">
            <a:normAutofit/>
          </a:bodyPr>
          <a:lstStyle>
            <a:lvl1pPr algn="ctr">
              <a:defRPr sz="1200">
                <a:solidFill>
                  <a:schemeClr val="bg1"/>
                </a:solidFill>
              </a:defRPr>
            </a:lvl1pPr>
          </a:lstStyle>
          <a:p>
            <a:r>
              <a:rPr lang="en-US" dirty="0"/>
              <a:t>Client/Partner Logo Here</a:t>
            </a:r>
          </a:p>
        </p:txBody>
      </p:sp>
    </p:spTree>
    <p:extLst>
      <p:ext uri="{BB962C8B-B14F-4D97-AF65-F5344CB8AC3E}">
        <p14:creationId xmlns:p14="http://schemas.microsoft.com/office/powerpoint/2010/main" val="429048288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Thank You + White BG">
    <p:bg>
      <p:bgRef idx="1001">
        <a:schemeClr val="bg2"/>
      </p:bgRef>
    </p:bg>
    <p:spTree>
      <p:nvGrpSpPr>
        <p:cNvPr id="1" name=""/>
        <p:cNvGrpSpPr/>
        <p:nvPr/>
      </p:nvGrpSpPr>
      <p:grpSpPr>
        <a:xfrm>
          <a:off x="0" y="0"/>
          <a:ext cx="0" cy="0"/>
          <a:chOff x="0" y="0"/>
          <a:chExt cx="0" cy="0"/>
        </a:xfrm>
      </p:grpSpPr>
      <p:sp>
        <p:nvSpPr>
          <p:cNvPr id="6" name="Text Placeholder 4">
            <a:extLst>
              <a:ext uri="{FF2B5EF4-FFF2-40B4-BE49-F238E27FC236}">
                <a16:creationId xmlns:a16="http://schemas.microsoft.com/office/drawing/2014/main" id="{DBFD3179-5709-AE4F-A788-E4498F3E161A}"/>
              </a:ext>
            </a:extLst>
          </p:cNvPr>
          <p:cNvSpPr>
            <a:spLocks noGrp="1"/>
          </p:cNvSpPr>
          <p:nvPr>
            <p:ph type="body" sz="quarter" idx="11" hasCustomPrompt="1"/>
          </p:nvPr>
        </p:nvSpPr>
        <p:spPr>
          <a:xfrm>
            <a:off x="391633" y="2704549"/>
            <a:ext cx="8207508" cy="369332"/>
          </a:xfrm>
        </p:spPr>
        <p:txBody>
          <a:bodyPr wrap="square" anchor="ctr" anchorCtr="0">
            <a:spAutoFit/>
          </a:bodyPr>
          <a:lstStyle>
            <a:lvl1pPr algn="l">
              <a:defRPr sz="2400" b="0">
                <a:solidFill>
                  <a:schemeClr val="accent2"/>
                </a:solidFill>
              </a:defRPr>
            </a:lvl1pPr>
          </a:lstStyle>
          <a:p>
            <a:pPr lvl="0"/>
            <a:r>
              <a:rPr lang="en-US" dirty="0"/>
              <a:t>Name and Title</a:t>
            </a:r>
          </a:p>
        </p:txBody>
      </p:sp>
      <p:sp>
        <p:nvSpPr>
          <p:cNvPr id="7" name="Text Placeholder 4">
            <a:extLst>
              <a:ext uri="{FF2B5EF4-FFF2-40B4-BE49-F238E27FC236}">
                <a16:creationId xmlns:a16="http://schemas.microsoft.com/office/drawing/2014/main" id="{9506C890-9727-1D43-B575-700E7811631D}"/>
              </a:ext>
            </a:extLst>
          </p:cNvPr>
          <p:cNvSpPr>
            <a:spLocks noGrp="1"/>
          </p:cNvSpPr>
          <p:nvPr>
            <p:ph type="body" sz="quarter" idx="12" hasCustomPrompt="1"/>
          </p:nvPr>
        </p:nvSpPr>
        <p:spPr>
          <a:xfrm>
            <a:off x="391633" y="3147679"/>
            <a:ext cx="8207508" cy="276999"/>
          </a:xfrm>
        </p:spPr>
        <p:txBody>
          <a:bodyPr wrap="square" anchor="ctr" anchorCtr="0">
            <a:spAutoFit/>
          </a:bodyPr>
          <a:lstStyle>
            <a:lvl1pPr algn="l">
              <a:defRPr sz="1800" b="0">
                <a:solidFill>
                  <a:schemeClr val="accent4"/>
                </a:solidFill>
              </a:defRPr>
            </a:lvl1pPr>
          </a:lstStyle>
          <a:p>
            <a:pPr lvl="0"/>
            <a:r>
              <a:rPr lang="en-US" dirty="0"/>
              <a:t>Contact Information</a:t>
            </a:r>
          </a:p>
        </p:txBody>
      </p:sp>
      <p:sp>
        <p:nvSpPr>
          <p:cNvPr id="9" name="Title 1">
            <a:extLst>
              <a:ext uri="{FF2B5EF4-FFF2-40B4-BE49-F238E27FC236}">
                <a16:creationId xmlns:a16="http://schemas.microsoft.com/office/drawing/2014/main" id="{E53485B7-9363-D842-9596-0299E998A58C}"/>
              </a:ext>
            </a:extLst>
          </p:cNvPr>
          <p:cNvSpPr>
            <a:spLocks noGrp="1"/>
          </p:cNvSpPr>
          <p:nvPr>
            <p:ph type="ctrTitle" hasCustomPrompt="1"/>
          </p:nvPr>
        </p:nvSpPr>
        <p:spPr bwMode="white">
          <a:xfrm>
            <a:off x="391633" y="1665888"/>
            <a:ext cx="4069701" cy="830997"/>
          </a:xfrm>
        </p:spPr>
        <p:txBody>
          <a:bodyPr wrap="square" anchor="t" anchorCtr="0">
            <a:spAutoFit/>
          </a:bodyPr>
          <a:lstStyle>
            <a:lvl1pPr algn="l">
              <a:defRPr sz="6000" b="0" i="0">
                <a:solidFill>
                  <a:schemeClr val="accent2"/>
                </a:solidFill>
                <a:latin typeface="Arial" panose="020B0604020202020204" pitchFamily="34" charset="0"/>
                <a:cs typeface="Arial" panose="020B0604020202020204" pitchFamily="34" charset="0"/>
              </a:defRPr>
            </a:lvl1pPr>
          </a:lstStyle>
          <a:p>
            <a:pPr lvl="0"/>
            <a:r>
              <a:rPr lang="en-US" dirty="0"/>
              <a:t>Thank You</a:t>
            </a:r>
          </a:p>
        </p:txBody>
      </p:sp>
      <p:cxnSp>
        <p:nvCxnSpPr>
          <p:cNvPr id="12" name="Straight Connector 11">
            <a:extLst>
              <a:ext uri="{FF2B5EF4-FFF2-40B4-BE49-F238E27FC236}">
                <a16:creationId xmlns:a16="http://schemas.microsoft.com/office/drawing/2014/main" id="{082CA94C-BBE0-1846-921C-E1AFFD0BB14A}"/>
              </a:ext>
            </a:extLst>
          </p:cNvPr>
          <p:cNvCxnSpPr>
            <a:cxnSpLocks/>
          </p:cNvCxnSpPr>
          <p:nvPr/>
        </p:nvCxnSpPr>
        <p:spPr>
          <a:xfrm>
            <a:off x="391633" y="2543316"/>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pic>
        <p:nvPicPr>
          <p:cNvPr id="11" name="Picture 10" descr="A close up of a sign&#10;&#10;Description automatically generated">
            <a:extLst>
              <a:ext uri="{FF2B5EF4-FFF2-40B4-BE49-F238E27FC236}">
                <a16:creationId xmlns:a16="http://schemas.microsoft.com/office/drawing/2014/main" id="{C2914087-A4EF-E640-A3E0-574DF86EFCB7}"/>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491441" y="4114800"/>
            <a:ext cx="2509524" cy="908465"/>
          </a:xfrm>
          <a:prstGeom prst="rect">
            <a:avLst/>
          </a:prstGeom>
        </p:spPr>
      </p:pic>
    </p:spTree>
    <p:extLst>
      <p:ext uri="{BB962C8B-B14F-4D97-AF65-F5344CB8AC3E}">
        <p14:creationId xmlns:p14="http://schemas.microsoft.com/office/powerpoint/2010/main" val="2044030738"/>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2_White Cover + Client Logo_Single">
    <p:spTree>
      <p:nvGrpSpPr>
        <p:cNvPr id="1" name=""/>
        <p:cNvGrpSpPr/>
        <p:nvPr/>
      </p:nvGrpSpPr>
      <p:grpSpPr>
        <a:xfrm>
          <a:off x="0" y="0"/>
          <a:ext cx="0" cy="0"/>
          <a:chOff x="0" y="0"/>
          <a:chExt cx="0" cy="0"/>
        </a:xfrm>
      </p:grpSpPr>
      <p:pic>
        <p:nvPicPr>
          <p:cNvPr id="19" name="Picture 18" descr="A close up of a sign&#10;&#10;Description automatically generated">
            <a:extLst>
              <a:ext uri="{FF2B5EF4-FFF2-40B4-BE49-F238E27FC236}">
                <a16:creationId xmlns:a16="http://schemas.microsoft.com/office/drawing/2014/main" id="{729CBCB3-DFC4-6A43-9125-F8D01C1DBC97}"/>
              </a:ext>
            </a:extLst>
          </p:cNvPr>
          <p:cNvPicPr>
            <a:picLocks noChangeAspect="1"/>
          </p:cNvPicPr>
          <p:nvPr/>
        </p:nvPicPr>
        <p:blipFill>
          <a:blip r:embed="rId2"/>
          <a:stretch>
            <a:fillRect/>
          </a:stretch>
        </p:blipFill>
        <p:spPr>
          <a:xfrm>
            <a:off x="131956" y="79601"/>
            <a:ext cx="3237409" cy="1171967"/>
          </a:xfrm>
          <a:prstGeom prst="rect">
            <a:avLst/>
          </a:prstGeom>
        </p:spPr>
      </p:pic>
      <p:sp>
        <p:nvSpPr>
          <p:cNvPr id="20" name="Picture Placeholder 3">
            <a:extLst>
              <a:ext uri="{FF2B5EF4-FFF2-40B4-BE49-F238E27FC236}">
                <a16:creationId xmlns:a16="http://schemas.microsoft.com/office/drawing/2014/main" id="{DF24104C-8FB7-894E-951E-C148D518F3FB}"/>
              </a:ext>
            </a:extLst>
          </p:cNvPr>
          <p:cNvSpPr>
            <a:spLocks noGrp="1"/>
          </p:cNvSpPr>
          <p:nvPr>
            <p:ph type="pic" sz="quarter" idx="14" hasCustomPrompt="1"/>
          </p:nvPr>
        </p:nvSpPr>
        <p:spPr>
          <a:xfrm>
            <a:off x="3514013" y="306715"/>
            <a:ext cx="2777457" cy="614363"/>
          </a:xfrm>
          <a:noFill/>
        </p:spPr>
        <p:txBody>
          <a:bodyPr anchor="ctr" anchorCtr="0"/>
          <a:lstStyle>
            <a:lvl1pPr algn="ctr">
              <a:defRPr>
                <a:solidFill>
                  <a:schemeClr val="tx2">
                    <a:lumMod val="75000"/>
                    <a:lumOff val="25000"/>
                  </a:schemeClr>
                </a:solidFill>
              </a:defRPr>
            </a:lvl1pPr>
          </a:lstStyle>
          <a:p>
            <a:r>
              <a:rPr lang="en-US" dirty="0"/>
              <a:t>Insert Client or Partner Logo Here</a:t>
            </a:r>
          </a:p>
        </p:txBody>
      </p:sp>
      <p:sp>
        <p:nvSpPr>
          <p:cNvPr id="13" name="Title 1">
            <a:extLst>
              <a:ext uri="{FF2B5EF4-FFF2-40B4-BE49-F238E27FC236}">
                <a16:creationId xmlns:a16="http://schemas.microsoft.com/office/drawing/2014/main" id="{05470BAA-EBF9-104C-B584-E602EA7C40D9}"/>
              </a:ext>
            </a:extLst>
          </p:cNvPr>
          <p:cNvSpPr>
            <a:spLocks noGrp="1"/>
          </p:cNvSpPr>
          <p:nvPr>
            <p:ph type="ctrTitle" hasCustomPrompt="1"/>
          </p:nvPr>
        </p:nvSpPr>
        <p:spPr bwMode="white">
          <a:xfrm>
            <a:off x="414163" y="1838266"/>
            <a:ext cx="8348837" cy="553998"/>
          </a:xfrm>
        </p:spPr>
        <p:txBody>
          <a:bodyPr wrap="square" anchor="ctr" anchorCtr="0">
            <a:spAutoFit/>
          </a:bodyPr>
          <a:lstStyle>
            <a:lvl1pPr algn="l">
              <a:defRPr sz="4000" b="1" i="0">
                <a:solidFill>
                  <a:schemeClr val="accent2"/>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5" name="Straight Connector 14">
            <a:extLst>
              <a:ext uri="{FF2B5EF4-FFF2-40B4-BE49-F238E27FC236}">
                <a16:creationId xmlns:a16="http://schemas.microsoft.com/office/drawing/2014/main" id="{2E88B880-0C43-D846-8830-8FD4A742FB42}"/>
              </a:ext>
            </a:extLst>
          </p:cNvPr>
          <p:cNvCxnSpPr>
            <a:cxnSpLocks/>
          </p:cNvCxnSpPr>
          <p:nvPr/>
        </p:nvCxnSpPr>
        <p:spPr bwMode="white">
          <a:xfrm flipH="1">
            <a:off x="392897" y="3087443"/>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6" name="Text Placeholder 6">
            <a:extLst>
              <a:ext uri="{FF2B5EF4-FFF2-40B4-BE49-F238E27FC236}">
                <a16:creationId xmlns:a16="http://schemas.microsoft.com/office/drawing/2014/main" id="{8691E4B0-6503-2048-9FDD-2EABA64EA67C}"/>
              </a:ext>
            </a:extLst>
          </p:cNvPr>
          <p:cNvSpPr>
            <a:spLocks noGrp="1"/>
          </p:cNvSpPr>
          <p:nvPr>
            <p:ph type="body" sz="quarter" idx="12" hasCustomPrompt="1"/>
          </p:nvPr>
        </p:nvSpPr>
        <p:spPr>
          <a:xfrm>
            <a:off x="414163" y="2452017"/>
            <a:ext cx="8327698" cy="406477"/>
          </a:xfrm>
        </p:spPr>
        <p:txBody>
          <a:bodyPr anchor="ctr" anchorCtr="0">
            <a:noAutofit/>
          </a:bodyPr>
          <a:lstStyle>
            <a:lvl1pPr marL="0" indent="0">
              <a:buFont typeface="Arial" panose="020B0604020202020204" pitchFamily="34" charset="0"/>
              <a:buNone/>
              <a:defRPr sz="2000">
                <a:solidFill>
                  <a:schemeClr val="accent2"/>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7" name="Text Placeholder 20">
            <a:extLst>
              <a:ext uri="{FF2B5EF4-FFF2-40B4-BE49-F238E27FC236}">
                <a16:creationId xmlns:a16="http://schemas.microsoft.com/office/drawing/2014/main" id="{D30C681C-64D6-E149-9987-42CE9688ABC2}"/>
              </a:ext>
            </a:extLst>
          </p:cNvPr>
          <p:cNvSpPr>
            <a:spLocks noGrp="1"/>
          </p:cNvSpPr>
          <p:nvPr>
            <p:ph type="body" sz="quarter" idx="13" hasCustomPrompt="1"/>
          </p:nvPr>
        </p:nvSpPr>
        <p:spPr>
          <a:xfrm>
            <a:off x="414163" y="3206949"/>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8" name="Footer Placeholder 8">
            <a:extLst>
              <a:ext uri="{FF2B5EF4-FFF2-40B4-BE49-F238E27FC236}">
                <a16:creationId xmlns:a16="http://schemas.microsoft.com/office/drawing/2014/main" id="{ECF9ED1D-DD1B-3C44-B499-54A9BDCDF3C8}"/>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accent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18861198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Header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E48B4-F4ED-4DA0-AE35-136D1133A4FD}"/>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5491445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53141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Blue Speed Graphic Single Line Titl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3404F555-4B35-F044-B7D0-D32F73D755D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0"/>
            <a:ext cx="9144000" cy="5143500"/>
          </a:xfrm>
          <a:prstGeom prst="rect">
            <a:avLst/>
          </a:prstGeom>
        </p:spPr>
      </p:pic>
      <p:pic>
        <p:nvPicPr>
          <p:cNvPr id="21" name="Picture 20">
            <a:extLst>
              <a:ext uri="{FF2B5EF4-FFF2-40B4-BE49-F238E27FC236}">
                <a16:creationId xmlns:a16="http://schemas.microsoft.com/office/drawing/2014/main" id="{C6865CC2-EE1E-B44E-B46B-DD0F56CB7AB5}"/>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44119" y="382876"/>
            <a:ext cx="2624563" cy="558418"/>
          </a:xfrm>
          <a:prstGeom prst="rect">
            <a:avLst/>
          </a:prstGeom>
        </p:spPr>
      </p:pic>
      <p:sp>
        <p:nvSpPr>
          <p:cNvPr id="14" name="Title 1">
            <a:extLst>
              <a:ext uri="{FF2B5EF4-FFF2-40B4-BE49-F238E27FC236}">
                <a16:creationId xmlns:a16="http://schemas.microsoft.com/office/drawing/2014/main" id="{FE1258A4-09D8-664D-934C-0C07D252D404}"/>
              </a:ext>
            </a:extLst>
          </p:cNvPr>
          <p:cNvSpPr>
            <a:spLocks noGrp="1"/>
          </p:cNvSpPr>
          <p:nvPr>
            <p:ph type="ctrTitle" hasCustomPrompt="1"/>
          </p:nvPr>
        </p:nvSpPr>
        <p:spPr bwMode="white">
          <a:xfrm>
            <a:off x="414163" y="1838266"/>
            <a:ext cx="8348837" cy="553998"/>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5" name="Straight Connector 14">
            <a:extLst>
              <a:ext uri="{FF2B5EF4-FFF2-40B4-BE49-F238E27FC236}">
                <a16:creationId xmlns:a16="http://schemas.microsoft.com/office/drawing/2014/main" id="{FDA0D648-BD2B-5645-81FD-088044B6FFDC}"/>
              </a:ext>
            </a:extLst>
          </p:cNvPr>
          <p:cNvCxnSpPr>
            <a:cxnSpLocks/>
          </p:cNvCxnSpPr>
          <p:nvPr/>
        </p:nvCxnSpPr>
        <p:spPr bwMode="white">
          <a:xfrm flipH="1">
            <a:off x="392897" y="3087443"/>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6" name="Text Placeholder 6">
            <a:extLst>
              <a:ext uri="{FF2B5EF4-FFF2-40B4-BE49-F238E27FC236}">
                <a16:creationId xmlns:a16="http://schemas.microsoft.com/office/drawing/2014/main" id="{FF9AFFB6-D22A-3C4E-9092-D2D3A372AC03}"/>
              </a:ext>
            </a:extLst>
          </p:cNvPr>
          <p:cNvSpPr>
            <a:spLocks noGrp="1"/>
          </p:cNvSpPr>
          <p:nvPr>
            <p:ph type="body" sz="quarter" idx="12" hasCustomPrompt="1"/>
          </p:nvPr>
        </p:nvSpPr>
        <p:spPr>
          <a:xfrm>
            <a:off x="414163" y="2452017"/>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23" name="Text Placeholder 20">
            <a:extLst>
              <a:ext uri="{FF2B5EF4-FFF2-40B4-BE49-F238E27FC236}">
                <a16:creationId xmlns:a16="http://schemas.microsoft.com/office/drawing/2014/main" id="{C7EEFB4D-8BD1-7A49-BC27-5F48B29E81C5}"/>
              </a:ext>
            </a:extLst>
          </p:cNvPr>
          <p:cNvSpPr>
            <a:spLocks noGrp="1"/>
          </p:cNvSpPr>
          <p:nvPr>
            <p:ph type="body" sz="quarter" idx="13" hasCustomPrompt="1"/>
          </p:nvPr>
        </p:nvSpPr>
        <p:spPr>
          <a:xfrm>
            <a:off x="414163" y="3206949"/>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24" name="Footer Placeholder 8">
            <a:extLst>
              <a:ext uri="{FF2B5EF4-FFF2-40B4-BE49-F238E27FC236}">
                <a16:creationId xmlns:a16="http://schemas.microsoft.com/office/drawing/2014/main" id="{C7676DE8-F28E-344A-8FEC-386AE8A49C64}"/>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27524018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Blue Gradient Double Line Title">
    <p:bg>
      <p:bgPr>
        <a:gradFill flip="none" rotWithShape="1">
          <a:gsLst>
            <a:gs pos="66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E355E128-3976-D54B-8CB4-188AFAC60306}"/>
              </a:ext>
            </a:extLst>
          </p:cNvPr>
          <p:cNvSpPr>
            <a:spLocks noGrp="1"/>
          </p:cNvSpPr>
          <p:nvPr>
            <p:ph type="ctrTitle" hasCustomPrompt="1"/>
          </p:nvPr>
        </p:nvSpPr>
        <p:spPr bwMode="white">
          <a:xfrm>
            <a:off x="414163" y="1561267"/>
            <a:ext cx="8348837" cy="1107996"/>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7" name="Straight Connector 16">
            <a:extLst>
              <a:ext uri="{FF2B5EF4-FFF2-40B4-BE49-F238E27FC236}">
                <a16:creationId xmlns:a16="http://schemas.microsoft.com/office/drawing/2014/main" id="{0B09602A-3D3C-C044-8D3B-591771500E32}"/>
              </a:ext>
            </a:extLst>
          </p:cNvPr>
          <p:cNvCxnSpPr>
            <a:cxnSpLocks/>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8" name="Text Placeholder 6">
            <a:extLst>
              <a:ext uri="{FF2B5EF4-FFF2-40B4-BE49-F238E27FC236}">
                <a16:creationId xmlns:a16="http://schemas.microsoft.com/office/drawing/2014/main" id="{7EFC0216-CC29-8049-971C-0588BD188ED6}"/>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9" name="Text Placeholder 20">
            <a:extLst>
              <a:ext uri="{FF2B5EF4-FFF2-40B4-BE49-F238E27FC236}">
                <a16:creationId xmlns:a16="http://schemas.microsoft.com/office/drawing/2014/main" id="{BB16F16B-768F-984C-A591-9BB9760A963B}"/>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pic>
        <p:nvPicPr>
          <p:cNvPr id="20" name="Picture 19">
            <a:extLst>
              <a:ext uri="{FF2B5EF4-FFF2-40B4-BE49-F238E27FC236}">
                <a16:creationId xmlns:a16="http://schemas.microsoft.com/office/drawing/2014/main" id="{41D0A58E-F413-134E-B7FA-239403A952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44119" y="382876"/>
            <a:ext cx="2624563" cy="558418"/>
          </a:xfrm>
          <a:prstGeom prst="rect">
            <a:avLst/>
          </a:prstGeom>
        </p:spPr>
      </p:pic>
      <p:sp>
        <p:nvSpPr>
          <p:cNvPr id="8" name="Footer Placeholder 8">
            <a:extLst>
              <a:ext uri="{FF2B5EF4-FFF2-40B4-BE49-F238E27FC236}">
                <a16:creationId xmlns:a16="http://schemas.microsoft.com/office/drawing/2014/main" id="{81672A8D-4DB7-8348-A169-64D8EC326CDA}"/>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1846407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ue Graphic Double Line Title">
    <p:spTree>
      <p:nvGrpSpPr>
        <p:cNvPr id="1" name=""/>
        <p:cNvGrpSpPr/>
        <p:nvPr/>
      </p:nvGrpSpPr>
      <p:grpSpPr>
        <a:xfrm>
          <a:off x="0" y="0"/>
          <a:ext cx="0" cy="0"/>
          <a:chOff x="0" y="0"/>
          <a:chExt cx="0" cy="0"/>
        </a:xfrm>
      </p:grpSpPr>
      <p:pic>
        <p:nvPicPr>
          <p:cNvPr id="11" name="Picture 10" descr="A picture containing animal&#10;&#10;Description automatically generated">
            <a:extLst>
              <a:ext uri="{FF2B5EF4-FFF2-40B4-BE49-F238E27FC236}">
                <a16:creationId xmlns:a16="http://schemas.microsoft.com/office/drawing/2014/main" id="{760CAE04-42F6-C14D-AB3C-36D5B9FC9F62}"/>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1396"/>
            <a:ext cx="9144000" cy="5146293"/>
          </a:xfrm>
          <a:prstGeom prst="rect">
            <a:avLst/>
          </a:prstGeom>
        </p:spPr>
      </p:pic>
      <p:sp>
        <p:nvSpPr>
          <p:cNvPr id="29" name="Rectangle 28">
            <a:extLst>
              <a:ext uri="{FF2B5EF4-FFF2-40B4-BE49-F238E27FC236}">
                <a16:creationId xmlns:a16="http://schemas.microsoft.com/office/drawing/2014/main" id="{C96E9237-80A4-8D4D-AF8F-78866C6D2C05}"/>
              </a:ext>
            </a:extLst>
          </p:cNvPr>
          <p:cNvSpPr/>
          <p:nvPr/>
        </p:nvSpPr>
        <p:spPr>
          <a:xfrm>
            <a:off x="0" y="0"/>
            <a:ext cx="9144000" cy="5143500"/>
          </a:xfrm>
          <a:prstGeom prst="rect">
            <a:avLst/>
          </a:prstGeom>
          <a:gradFill>
            <a:gsLst>
              <a:gs pos="59000">
                <a:schemeClr val="accent1">
                  <a:alpha val="96000"/>
                </a:schemeClr>
              </a:gs>
              <a:gs pos="25000">
                <a:schemeClr val="accent3">
                  <a:alpha val="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7" name="Picture 26">
            <a:extLst>
              <a:ext uri="{FF2B5EF4-FFF2-40B4-BE49-F238E27FC236}">
                <a16:creationId xmlns:a16="http://schemas.microsoft.com/office/drawing/2014/main" id="{3E72939B-E866-3F48-956F-028BC0570F38}"/>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44119" y="382876"/>
            <a:ext cx="2624563" cy="558418"/>
          </a:xfrm>
          <a:prstGeom prst="rect">
            <a:avLst/>
          </a:prstGeom>
        </p:spPr>
      </p:pic>
      <p:sp>
        <p:nvSpPr>
          <p:cNvPr id="10" name="Title 1">
            <a:extLst>
              <a:ext uri="{FF2B5EF4-FFF2-40B4-BE49-F238E27FC236}">
                <a16:creationId xmlns:a16="http://schemas.microsoft.com/office/drawing/2014/main" id="{62C1B911-F437-1644-81AF-E4F0D63347D5}"/>
              </a:ext>
            </a:extLst>
          </p:cNvPr>
          <p:cNvSpPr>
            <a:spLocks noGrp="1"/>
          </p:cNvSpPr>
          <p:nvPr>
            <p:ph type="ctrTitle" hasCustomPrompt="1"/>
          </p:nvPr>
        </p:nvSpPr>
        <p:spPr bwMode="white">
          <a:xfrm>
            <a:off x="414163" y="1561267"/>
            <a:ext cx="8348837" cy="1107996"/>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2" name="Straight Connector 11">
            <a:extLst>
              <a:ext uri="{FF2B5EF4-FFF2-40B4-BE49-F238E27FC236}">
                <a16:creationId xmlns:a16="http://schemas.microsoft.com/office/drawing/2014/main" id="{36779121-E465-634B-B2F7-19C558723B11}"/>
              </a:ext>
            </a:extLst>
          </p:cNvPr>
          <p:cNvCxnSpPr>
            <a:cxnSpLocks/>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Text Placeholder 6">
            <a:extLst>
              <a:ext uri="{FF2B5EF4-FFF2-40B4-BE49-F238E27FC236}">
                <a16:creationId xmlns:a16="http://schemas.microsoft.com/office/drawing/2014/main" id="{B6882BFA-92D1-754C-8A6B-468712FCC892}"/>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4" name="Text Placeholder 20">
            <a:extLst>
              <a:ext uri="{FF2B5EF4-FFF2-40B4-BE49-F238E27FC236}">
                <a16:creationId xmlns:a16="http://schemas.microsoft.com/office/drawing/2014/main" id="{E25F6749-10D1-E840-B58E-0BD71C6C4BD7}"/>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5" name="Footer Placeholder 8">
            <a:extLst>
              <a:ext uri="{FF2B5EF4-FFF2-40B4-BE49-F238E27FC236}">
                <a16:creationId xmlns:a16="http://schemas.microsoft.com/office/drawing/2014/main" id="{9E90ED61-02F0-014B-ABEE-2397CF3B968C}"/>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26998242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ue Speed Graphic Double Line Titl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1380DC35-22AA-CB4D-B036-9AE68A672CD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0"/>
            <a:ext cx="9144000" cy="5143500"/>
          </a:xfrm>
          <a:prstGeom prst="rect">
            <a:avLst/>
          </a:prstGeom>
        </p:spPr>
      </p:pic>
      <p:pic>
        <p:nvPicPr>
          <p:cNvPr id="27" name="Picture 26">
            <a:extLst>
              <a:ext uri="{FF2B5EF4-FFF2-40B4-BE49-F238E27FC236}">
                <a16:creationId xmlns:a16="http://schemas.microsoft.com/office/drawing/2014/main" id="{3E72939B-E866-3F48-956F-028BC0570F38}"/>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44119" y="382876"/>
            <a:ext cx="2624563" cy="558418"/>
          </a:xfrm>
          <a:prstGeom prst="rect">
            <a:avLst/>
          </a:prstGeom>
        </p:spPr>
      </p:pic>
      <p:sp>
        <p:nvSpPr>
          <p:cNvPr id="9" name="Title 1">
            <a:extLst>
              <a:ext uri="{FF2B5EF4-FFF2-40B4-BE49-F238E27FC236}">
                <a16:creationId xmlns:a16="http://schemas.microsoft.com/office/drawing/2014/main" id="{1A8502E8-6D49-0148-8E79-74D110828003}"/>
              </a:ext>
            </a:extLst>
          </p:cNvPr>
          <p:cNvSpPr>
            <a:spLocks noGrp="1"/>
          </p:cNvSpPr>
          <p:nvPr>
            <p:ph type="ctrTitle" hasCustomPrompt="1"/>
          </p:nvPr>
        </p:nvSpPr>
        <p:spPr bwMode="white">
          <a:xfrm>
            <a:off x="414163" y="1561267"/>
            <a:ext cx="8348837" cy="1107996"/>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1" name="Straight Connector 10">
            <a:extLst>
              <a:ext uri="{FF2B5EF4-FFF2-40B4-BE49-F238E27FC236}">
                <a16:creationId xmlns:a16="http://schemas.microsoft.com/office/drawing/2014/main" id="{CC3AB9D5-63D5-C845-9EE9-47323B47D8D3}"/>
              </a:ext>
            </a:extLst>
          </p:cNvPr>
          <p:cNvCxnSpPr>
            <a:cxnSpLocks/>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2" name="Text Placeholder 6">
            <a:extLst>
              <a:ext uri="{FF2B5EF4-FFF2-40B4-BE49-F238E27FC236}">
                <a16:creationId xmlns:a16="http://schemas.microsoft.com/office/drawing/2014/main" id="{CF1D9D5A-91BF-5D48-B927-A5B58455E5A2}"/>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3" name="Text Placeholder 20">
            <a:extLst>
              <a:ext uri="{FF2B5EF4-FFF2-40B4-BE49-F238E27FC236}">
                <a16:creationId xmlns:a16="http://schemas.microsoft.com/office/drawing/2014/main" id="{5ACADCEC-F0AC-1A4F-BF69-1862F17AB2DB}"/>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4" name="Footer Placeholder 8">
            <a:extLst>
              <a:ext uri="{FF2B5EF4-FFF2-40B4-BE49-F238E27FC236}">
                <a16:creationId xmlns:a16="http://schemas.microsoft.com/office/drawing/2014/main" id="{EC4C956A-E6D9-D24C-87B4-60CBB21635C7}"/>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503994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1_White Cover + Client Logo_Double Line">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id="{E1BCDCE1-35CA-004E-8A2B-18D80E76E3AE}"/>
              </a:ext>
            </a:extLst>
          </p:cNvPr>
          <p:cNvCxnSpPr>
            <a:cxnSpLocks/>
          </p:cNvCxnSpPr>
          <p:nvPr/>
        </p:nvCxnSpPr>
        <p:spPr>
          <a:xfrm flipV="1">
            <a:off x="3111568" y="572797"/>
            <a:ext cx="0" cy="649228"/>
          </a:xfrm>
          <a:prstGeom prst="line">
            <a:avLst/>
          </a:prstGeom>
          <a:ln w="19050" cap="rnd">
            <a:solidFill>
              <a:schemeClr val="bg2"/>
            </a:solidFill>
            <a:prstDash val="sysDot"/>
            <a:round/>
          </a:ln>
        </p:spPr>
        <p:style>
          <a:lnRef idx="1">
            <a:schemeClr val="accent1"/>
          </a:lnRef>
          <a:fillRef idx="0">
            <a:schemeClr val="accent1"/>
          </a:fillRef>
          <a:effectRef idx="0">
            <a:schemeClr val="accent1"/>
          </a:effectRef>
          <a:fontRef idx="minor">
            <a:schemeClr val="tx1"/>
          </a:fontRef>
        </p:style>
      </p:cxnSp>
      <p:pic>
        <p:nvPicPr>
          <p:cNvPr id="10" name="Picture 9" descr="A close up of a sign&#10;&#10;Description automatically generated">
            <a:extLst>
              <a:ext uri="{FF2B5EF4-FFF2-40B4-BE49-F238E27FC236}">
                <a16:creationId xmlns:a16="http://schemas.microsoft.com/office/drawing/2014/main" id="{4CD00A0B-19B3-AE44-9414-54B79855AA4B}"/>
              </a:ext>
            </a:extLst>
          </p:cNvPr>
          <p:cNvPicPr>
            <a:picLocks noChangeAspect="1"/>
          </p:cNvPicPr>
          <p:nvPr/>
        </p:nvPicPr>
        <p:blipFill>
          <a:blip r:embed="rId2"/>
          <a:stretch>
            <a:fillRect/>
          </a:stretch>
        </p:blipFill>
        <p:spPr>
          <a:xfrm>
            <a:off x="131956" y="79601"/>
            <a:ext cx="3237409" cy="1171967"/>
          </a:xfrm>
          <a:prstGeom prst="rect">
            <a:avLst/>
          </a:prstGeom>
        </p:spPr>
      </p:pic>
      <p:sp>
        <p:nvSpPr>
          <p:cNvPr id="11" name="Picture Placeholder 3">
            <a:extLst>
              <a:ext uri="{FF2B5EF4-FFF2-40B4-BE49-F238E27FC236}">
                <a16:creationId xmlns:a16="http://schemas.microsoft.com/office/drawing/2014/main" id="{2A573C84-40C4-8C40-AA0B-78E1756B2B15}"/>
              </a:ext>
            </a:extLst>
          </p:cNvPr>
          <p:cNvSpPr>
            <a:spLocks noGrp="1"/>
          </p:cNvSpPr>
          <p:nvPr>
            <p:ph type="pic" sz="quarter" idx="14" hasCustomPrompt="1"/>
          </p:nvPr>
        </p:nvSpPr>
        <p:spPr>
          <a:xfrm>
            <a:off x="3514013" y="306715"/>
            <a:ext cx="2777457" cy="614363"/>
          </a:xfrm>
          <a:noFill/>
        </p:spPr>
        <p:txBody>
          <a:bodyPr anchor="ctr" anchorCtr="0"/>
          <a:lstStyle>
            <a:lvl1pPr algn="ctr">
              <a:defRPr>
                <a:solidFill>
                  <a:schemeClr val="tx2">
                    <a:lumMod val="75000"/>
                    <a:lumOff val="25000"/>
                  </a:schemeClr>
                </a:solidFill>
              </a:defRPr>
            </a:lvl1pPr>
          </a:lstStyle>
          <a:p>
            <a:r>
              <a:rPr lang="en-US" dirty="0"/>
              <a:t>Insert Client or Partner Logo Here</a:t>
            </a:r>
          </a:p>
        </p:txBody>
      </p:sp>
      <p:sp>
        <p:nvSpPr>
          <p:cNvPr id="12" name="Title 1">
            <a:extLst>
              <a:ext uri="{FF2B5EF4-FFF2-40B4-BE49-F238E27FC236}">
                <a16:creationId xmlns:a16="http://schemas.microsoft.com/office/drawing/2014/main" id="{700CE5C8-92DF-234A-BCE9-4D8228A620AA}"/>
              </a:ext>
            </a:extLst>
          </p:cNvPr>
          <p:cNvSpPr>
            <a:spLocks noGrp="1"/>
          </p:cNvSpPr>
          <p:nvPr>
            <p:ph type="ctrTitle" hasCustomPrompt="1"/>
          </p:nvPr>
        </p:nvSpPr>
        <p:spPr bwMode="white">
          <a:xfrm>
            <a:off x="414163" y="1561267"/>
            <a:ext cx="8348837" cy="1107996"/>
          </a:xfrm>
        </p:spPr>
        <p:txBody>
          <a:bodyPr wrap="square" anchor="b" anchorCtr="0">
            <a:spAutoFit/>
          </a:bodyPr>
          <a:lstStyle>
            <a:lvl1pPr algn="l">
              <a:defRPr sz="4000" b="1" i="0">
                <a:solidFill>
                  <a:schemeClr val="accent2"/>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3" name="Straight Connector 12">
            <a:extLst>
              <a:ext uri="{FF2B5EF4-FFF2-40B4-BE49-F238E27FC236}">
                <a16:creationId xmlns:a16="http://schemas.microsoft.com/office/drawing/2014/main" id="{662BF120-174E-F14D-A8E6-DB694BF08E0D}"/>
              </a:ext>
            </a:extLst>
          </p:cNvPr>
          <p:cNvCxnSpPr>
            <a:cxnSpLocks/>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5" name="Text Placeholder 6">
            <a:extLst>
              <a:ext uri="{FF2B5EF4-FFF2-40B4-BE49-F238E27FC236}">
                <a16:creationId xmlns:a16="http://schemas.microsoft.com/office/drawing/2014/main" id="{428A13C9-C291-9B4A-83A8-715B7AC0FB45}"/>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accent2"/>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6" name="Text Placeholder 20">
            <a:extLst>
              <a:ext uri="{FF2B5EF4-FFF2-40B4-BE49-F238E27FC236}">
                <a16:creationId xmlns:a16="http://schemas.microsoft.com/office/drawing/2014/main" id="{09653D53-CFCB-F64B-AB0E-8B1239B019D7}"/>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7" name="Footer Placeholder 8">
            <a:extLst>
              <a:ext uri="{FF2B5EF4-FFF2-40B4-BE49-F238E27FC236}">
                <a16:creationId xmlns:a16="http://schemas.microsoft.com/office/drawing/2014/main" id="{6E1D5D37-263A-134E-A978-EABB8ACB44A2}"/>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accent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23351580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Blue Gradient Cover Single + Client Logo_Single">
    <p:bg>
      <p:bgPr>
        <a:gradFill flip="none" rotWithShape="1">
          <a:gsLst>
            <a:gs pos="66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9E394311-CCC6-F94F-925A-AA4EE294BA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25457" y="382876"/>
            <a:ext cx="2624563" cy="558418"/>
          </a:xfrm>
          <a:prstGeom prst="rect">
            <a:avLst/>
          </a:prstGeom>
        </p:spPr>
      </p:pic>
      <p:sp>
        <p:nvSpPr>
          <p:cNvPr id="20" name="Picture Placeholder 3">
            <a:extLst>
              <a:ext uri="{FF2B5EF4-FFF2-40B4-BE49-F238E27FC236}">
                <a16:creationId xmlns:a16="http://schemas.microsoft.com/office/drawing/2014/main" id="{7C58A344-CE77-2840-9D7F-E36E95488277}"/>
              </a:ext>
            </a:extLst>
          </p:cNvPr>
          <p:cNvSpPr>
            <a:spLocks noGrp="1"/>
          </p:cNvSpPr>
          <p:nvPr>
            <p:ph type="pic" sz="quarter" idx="14" hasCustomPrompt="1"/>
          </p:nvPr>
        </p:nvSpPr>
        <p:spPr>
          <a:xfrm>
            <a:off x="3514013" y="306715"/>
            <a:ext cx="2777457" cy="614363"/>
          </a:xfrm>
          <a:noFill/>
        </p:spPr>
        <p:txBody>
          <a:bodyPr anchor="ctr" anchorCtr="0"/>
          <a:lstStyle>
            <a:lvl1pPr algn="ctr">
              <a:defRPr>
                <a:solidFill>
                  <a:schemeClr val="bg1"/>
                </a:solidFill>
              </a:defRPr>
            </a:lvl1pPr>
          </a:lstStyle>
          <a:p>
            <a:r>
              <a:rPr lang="en-US" dirty="0"/>
              <a:t>Insert Client or Partner Logo Here</a:t>
            </a:r>
          </a:p>
        </p:txBody>
      </p:sp>
      <p:sp>
        <p:nvSpPr>
          <p:cNvPr id="9" name="Title 1">
            <a:extLst>
              <a:ext uri="{FF2B5EF4-FFF2-40B4-BE49-F238E27FC236}">
                <a16:creationId xmlns:a16="http://schemas.microsoft.com/office/drawing/2014/main" id="{08944D65-B84E-A049-98EE-5270F8EEF106}"/>
              </a:ext>
            </a:extLst>
          </p:cNvPr>
          <p:cNvSpPr>
            <a:spLocks noGrp="1"/>
          </p:cNvSpPr>
          <p:nvPr>
            <p:ph type="ctrTitle" hasCustomPrompt="1"/>
          </p:nvPr>
        </p:nvSpPr>
        <p:spPr bwMode="white">
          <a:xfrm>
            <a:off x="414163" y="1838266"/>
            <a:ext cx="8348837" cy="553998"/>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0" name="Straight Connector 9">
            <a:extLst>
              <a:ext uri="{FF2B5EF4-FFF2-40B4-BE49-F238E27FC236}">
                <a16:creationId xmlns:a16="http://schemas.microsoft.com/office/drawing/2014/main" id="{BF3F2592-9A69-2945-909D-AF9293BA5882}"/>
              </a:ext>
            </a:extLst>
          </p:cNvPr>
          <p:cNvCxnSpPr>
            <a:cxnSpLocks/>
          </p:cNvCxnSpPr>
          <p:nvPr/>
        </p:nvCxnSpPr>
        <p:spPr bwMode="white">
          <a:xfrm flipH="1">
            <a:off x="392897" y="3087443"/>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1" name="Text Placeholder 6">
            <a:extLst>
              <a:ext uri="{FF2B5EF4-FFF2-40B4-BE49-F238E27FC236}">
                <a16:creationId xmlns:a16="http://schemas.microsoft.com/office/drawing/2014/main" id="{F36DBBC6-5A42-814E-A38D-B5720F6B246C}"/>
              </a:ext>
            </a:extLst>
          </p:cNvPr>
          <p:cNvSpPr>
            <a:spLocks noGrp="1"/>
          </p:cNvSpPr>
          <p:nvPr>
            <p:ph type="body" sz="quarter" idx="12" hasCustomPrompt="1"/>
          </p:nvPr>
        </p:nvSpPr>
        <p:spPr>
          <a:xfrm>
            <a:off x="414163" y="2452017"/>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3" name="Text Placeholder 20">
            <a:extLst>
              <a:ext uri="{FF2B5EF4-FFF2-40B4-BE49-F238E27FC236}">
                <a16:creationId xmlns:a16="http://schemas.microsoft.com/office/drawing/2014/main" id="{D23382F7-67E9-6D40-8247-B2FB027F3D40}"/>
              </a:ext>
            </a:extLst>
          </p:cNvPr>
          <p:cNvSpPr>
            <a:spLocks noGrp="1"/>
          </p:cNvSpPr>
          <p:nvPr>
            <p:ph type="body" sz="quarter" idx="13" hasCustomPrompt="1"/>
          </p:nvPr>
        </p:nvSpPr>
        <p:spPr>
          <a:xfrm>
            <a:off x="414163" y="3206949"/>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6" name="Footer Placeholder 8">
            <a:extLst>
              <a:ext uri="{FF2B5EF4-FFF2-40B4-BE49-F238E27FC236}">
                <a16:creationId xmlns:a16="http://schemas.microsoft.com/office/drawing/2014/main" id="{CD2FB1B5-CBA0-AB44-9892-F8CE09330C7E}"/>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2042982660"/>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9947BC-C135-4AF9-80CB-7EC49EFAF7EE}"/>
              </a:ext>
            </a:extLst>
          </p:cNvPr>
          <p:cNvSpPr>
            <a:spLocks noGrp="1"/>
          </p:cNvSpPr>
          <p:nvPr>
            <p:ph type="title"/>
          </p:nvPr>
        </p:nvSpPr>
        <p:spPr>
          <a:xfrm>
            <a:off x="384048" y="274320"/>
            <a:ext cx="8378952" cy="621030"/>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78C3981-E47F-4B94-A56D-1A8F4B3B3863}"/>
              </a:ext>
            </a:extLst>
          </p:cNvPr>
          <p:cNvSpPr>
            <a:spLocks noGrp="1"/>
          </p:cNvSpPr>
          <p:nvPr>
            <p:ph type="body" idx="1"/>
          </p:nvPr>
        </p:nvSpPr>
        <p:spPr>
          <a:xfrm>
            <a:off x="384048" y="1093304"/>
            <a:ext cx="8378952" cy="3379305"/>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Footer Placeholder 8">
            <a:extLst>
              <a:ext uri="{FF2B5EF4-FFF2-40B4-BE49-F238E27FC236}">
                <a16:creationId xmlns:a16="http://schemas.microsoft.com/office/drawing/2014/main" id="{AB68013F-8083-4869-B1B8-42E270F30CB8}"/>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tx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
        <p:nvSpPr>
          <p:cNvPr id="10" name="Slide Number Placeholder 9">
            <a:extLst>
              <a:ext uri="{FF2B5EF4-FFF2-40B4-BE49-F238E27FC236}">
                <a16:creationId xmlns:a16="http://schemas.microsoft.com/office/drawing/2014/main" id="{42EC2F54-FE71-419F-B3E9-62861D2AA5EE}"/>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tx1"/>
                </a:solidFill>
                <a:latin typeface="Arial" panose="020B0604020202020204" pitchFamily="34" charset="0"/>
                <a:cs typeface="Arial" panose="020B0604020202020204" pitchFamily="34" charset="0"/>
              </a:defRPr>
            </a:lvl1pPr>
          </a:lstStyle>
          <a:p>
            <a:fld id="{128A894F-8878-4E58-9B19-A78CCD0F4AC7}" type="slidenum">
              <a:rPr lang="en-US" smtClean="0"/>
              <a:t>‹#›</a:t>
            </a:fld>
            <a:endParaRPr lang="en-US"/>
          </a:p>
        </p:txBody>
      </p:sp>
      <p:pic>
        <p:nvPicPr>
          <p:cNvPr id="7" name="Picture 6">
            <a:extLst>
              <a:ext uri="{FF2B5EF4-FFF2-40B4-BE49-F238E27FC236}">
                <a16:creationId xmlns:a16="http://schemas.microsoft.com/office/drawing/2014/main" id="{A75C5FF7-2DC4-5442-BB0D-C1FF3C41C2F6}"/>
              </a:ext>
            </a:extLst>
          </p:cNvPr>
          <p:cNvPicPr>
            <a:picLocks noChangeAspect="1"/>
          </p:cNvPicPr>
          <p:nvPr/>
        </p:nvPicPr>
        <p:blipFill>
          <a:blip r:embed="rId33" cstate="screen">
            <a:extLst>
              <a:ext uri="{28A0092B-C50C-407E-A947-70E740481C1C}">
                <a14:useLocalDpi xmlns:a14="http://schemas.microsoft.com/office/drawing/2010/main"/>
              </a:ext>
            </a:extLst>
          </a:blip>
          <a:stretch>
            <a:fillRect/>
          </a:stretch>
        </p:blipFill>
        <p:spPr bwMode="black">
          <a:xfrm>
            <a:off x="7723969" y="4742066"/>
            <a:ext cx="1039031" cy="222997"/>
          </a:xfrm>
          <a:prstGeom prst="rect">
            <a:avLst/>
          </a:prstGeom>
        </p:spPr>
      </p:pic>
    </p:spTree>
    <p:extLst>
      <p:ext uri="{BB962C8B-B14F-4D97-AF65-F5344CB8AC3E}">
        <p14:creationId xmlns:p14="http://schemas.microsoft.com/office/powerpoint/2010/main" val="13647096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2" r:id="rId31"/>
  </p:sldLayoutIdLst>
  <p:txStyles>
    <p:titleStyle>
      <a:lvl1pPr algn="l" defTabSz="914378" rtl="0" eaLnBrk="1" latinLnBrk="0" hangingPunct="1">
        <a:lnSpc>
          <a:spcPct val="90000"/>
        </a:lnSpc>
        <a:spcBef>
          <a:spcPct val="0"/>
        </a:spcBef>
        <a:buNone/>
        <a:defRPr sz="2400" b="1" kern="1200">
          <a:solidFill>
            <a:schemeClr val="tx1"/>
          </a:solidFill>
          <a:latin typeface="Arial" panose="020B0604020202020204" pitchFamily="34" charset="0"/>
          <a:ea typeface="+mj-ea"/>
          <a:cs typeface="Arial" panose="020B0604020202020204" pitchFamily="34" charset="0"/>
        </a:defRPr>
      </a:lvl1pPr>
    </p:titleStyle>
    <p:bodyStyle>
      <a:lvl1pPr marL="0" indent="0" algn="l" defTabSz="914378" rtl="0" eaLnBrk="1" latinLnBrk="0" hangingPunct="1">
        <a:lnSpc>
          <a:spcPct val="100000"/>
        </a:lnSpc>
        <a:spcBef>
          <a:spcPts val="600"/>
        </a:spcBef>
        <a:buFont typeface="Arial" panose="020B0604020202020204" pitchFamily="34" charset="0"/>
        <a:buNone/>
        <a:defRPr sz="1800" kern="1200">
          <a:solidFill>
            <a:schemeClr val="tx2">
              <a:lumMod val="75000"/>
              <a:lumOff val="25000"/>
            </a:schemeClr>
          </a:solidFill>
          <a:latin typeface="Arial" panose="020B0604020202020204" pitchFamily="34" charset="0"/>
          <a:ea typeface="+mn-ea"/>
          <a:cs typeface="Arial" panose="020B0604020202020204" pitchFamily="34" charset="0"/>
        </a:defRPr>
      </a:lvl1pPr>
      <a:lvl2pPr marL="171450" indent="-171450" algn="l" defTabSz="914378" rtl="0" eaLnBrk="1" latinLnBrk="0" hangingPunct="1">
        <a:lnSpc>
          <a:spcPct val="100000"/>
        </a:lnSpc>
        <a:spcBef>
          <a:spcPts val="600"/>
        </a:spcBef>
        <a:buClrTx/>
        <a:buSzPct val="125000"/>
        <a:buFont typeface="Arial" panose="020B0604020202020204" pitchFamily="34" charset="0"/>
        <a:buChar char="•"/>
        <a:tabLst/>
        <a:defRPr sz="1400" kern="1200">
          <a:solidFill>
            <a:schemeClr val="tx2">
              <a:lumMod val="75000"/>
              <a:lumOff val="25000"/>
            </a:schemeClr>
          </a:solidFill>
          <a:latin typeface="Arial" panose="020B0604020202020204" pitchFamily="34" charset="0"/>
          <a:ea typeface="+mn-ea"/>
          <a:cs typeface="Arial" panose="020B0604020202020204" pitchFamily="34" charset="0"/>
        </a:defRPr>
      </a:lvl2pPr>
      <a:lvl3pPr marL="400050" indent="-171450" algn="l" defTabSz="914378" rtl="0" eaLnBrk="1" latinLnBrk="0" hangingPunct="1">
        <a:lnSpc>
          <a:spcPct val="100000"/>
        </a:lnSpc>
        <a:spcBef>
          <a:spcPts val="400"/>
        </a:spcBef>
        <a:buClrTx/>
        <a:buSzPct val="100000"/>
        <a:buFont typeface="Arial" panose="020B0604020202020204" pitchFamily="34" charset="0"/>
        <a:buChar char="–"/>
        <a:tabLst/>
        <a:defRPr sz="1200" kern="1200">
          <a:solidFill>
            <a:schemeClr val="tx2">
              <a:lumMod val="75000"/>
              <a:lumOff val="25000"/>
            </a:schemeClr>
          </a:solidFill>
          <a:latin typeface="Arial" panose="020B0604020202020204" pitchFamily="34" charset="0"/>
          <a:ea typeface="+mn-ea"/>
          <a:cs typeface="Arial" panose="020B0604020202020204" pitchFamily="34" charset="0"/>
        </a:defRPr>
      </a:lvl3pPr>
      <a:lvl4pPr marL="573088" indent="-115888" algn="l" defTabSz="914378" rtl="0" eaLnBrk="1" latinLnBrk="0" hangingPunct="1">
        <a:lnSpc>
          <a:spcPct val="100000"/>
        </a:lnSpc>
        <a:spcBef>
          <a:spcPts val="400"/>
        </a:spcBef>
        <a:buClrTx/>
        <a:buSzPct val="100000"/>
        <a:buFont typeface="Arial" panose="020B0604020202020204" pitchFamily="34" charset="0"/>
        <a:buChar char="•"/>
        <a:tabLst/>
        <a:defRPr sz="1050" kern="1200">
          <a:solidFill>
            <a:schemeClr val="tx2">
              <a:lumMod val="75000"/>
              <a:lumOff val="25000"/>
            </a:schemeClr>
          </a:solidFill>
          <a:latin typeface="Arial" panose="020B0604020202020204" pitchFamily="34" charset="0"/>
          <a:ea typeface="+mn-ea"/>
          <a:cs typeface="Arial" panose="020B0604020202020204" pitchFamily="34" charset="0"/>
        </a:defRPr>
      </a:lvl4pPr>
      <a:lvl5pPr marL="858838" indent="-173038" algn="l" defTabSz="914378" rtl="0" eaLnBrk="1" latinLnBrk="0" hangingPunct="1">
        <a:lnSpc>
          <a:spcPct val="100000"/>
        </a:lnSpc>
        <a:spcBef>
          <a:spcPts val="400"/>
        </a:spcBef>
        <a:buClrTx/>
        <a:buSzPct val="100000"/>
        <a:buFont typeface="Arial" panose="020B0604020202020204" pitchFamily="34" charset="0"/>
        <a:buChar char="–"/>
        <a:tabLst/>
        <a:defRPr sz="900" kern="1200">
          <a:solidFill>
            <a:schemeClr val="tx2">
              <a:lumMod val="75000"/>
              <a:lumOff val="25000"/>
            </a:schemeClr>
          </a:solidFill>
          <a:latin typeface="Arial" panose="020B0604020202020204" pitchFamily="34" charset="0"/>
          <a:ea typeface="+mn-ea"/>
          <a:cs typeface="Arial" panose="020B0604020202020204" pitchFamily="34" charset="0"/>
        </a:defRPr>
      </a:lvl5pPr>
      <a:lvl6pPr marL="1142972" indent="-228594" algn="l" defTabSz="914378"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566" indent="-228594" algn="l" defTabSz="914378"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160" indent="-228594" algn="l" defTabSz="914378"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160" indent="-228594" algn="l" defTabSz="914378"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p:bodyStyle>
    <p:otherStyle>
      <a:defPPr>
        <a:defRPr lang="en-US"/>
      </a:defPPr>
      <a:lvl1pPr marL="0" algn="l" defTabSz="914378" rtl="0" eaLnBrk="1" latinLnBrk="0" hangingPunct="1">
        <a:defRPr sz="1800" kern="1200">
          <a:solidFill>
            <a:schemeClr val="tx1"/>
          </a:solidFill>
          <a:latin typeface="+mn-lt"/>
          <a:ea typeface="+mn-ea"/>
          <a:cs typeface="+mn-cs"/>
        </a:defRPr>
      </a:lvl1pPr>
      <a:lvl2pPr marL="457189" algn="l" defTabSz="914378" rtl="0" eaLnBrk="1" latinLnBrk="0" hangingPunct="1">
        <a:defRPr sz="1800" kern="1200">
          <a:solidFill>
            <a:schemeClr val="tx1"/>
          </a:solidFill>
          <a:latin typeface="+mn-lt"/>
          <a:ea typeface="+mn-ea"/>
          <a:cs typeface="+mn-cs"/>
        </a:defRPr>
      </a:lvl2pPr>
      <a:lvl3pPr marL="914378" algn="l" defTabSz="914378" rtl="0" eaLnBrk="1" latinLnBrk="0" hangingPunct="1">
        <a:defRPr sz="1800" kern="1200">
          <a:solidFill>
            <a:schemeClr val="tx1"/>
          </a:solidFill>
          <a:latin typeface="+mn-lt"/>
          <a:ea typeface="+mn-ea"/>
          <a:cs typeface="+mn-cs"/>
        </a:defRPr>
      </a:lvl3pPr>
      <a:lvl4pPr marL="1371566" algn="l" defTabSz="914378" rtl="0" eaLnBrk="1" latinLnBrk="0" hangingPunct="1">
        <a:defRPr sz="1800" kern="1200">
          <a:solidFill>
            <a:schemeClr val="tx1"/>
          </a:solidFill>
          <a:latin typeface="+mn-lt"/>
          <a:ea typeface="+mn-ea"/>
          <a:cs typeface="+mn-cs"/>
        </a:defRPr>
      </a:lvl4pPr>
      <a:lvl5pPr marL="1828754" algn="l" defTabSz="914378" rtl="0" eaLnBrk="1" latinLnBrk="0" hangingPunct="1">
        <a:defRPr sz="1800" kern="1200">
          <a:solidFill>
            <a:schemeClr val="tx1"/>
          </a:solidFill>
          <a:latin typeface="+mn-lt"/>
          <a:ea typeface="+mn-ea"/>
          <a:cs typeface="+mn-cs"/>
        </a:defRPr>
      </a:lvl5pPr>
      <a:lvl6pPr marL="2285943" algn="l" defTabSz="914378" rtl="0" eaLnBrk="1" latinLnBrk="0" hangingPunct="1">
        <a:defRPr sz="1800" kern="1200">
          <a:solidFill>
            <a:schemeClr val="tx1"/>
          </a:solidFill>
          <a:latin typeface="+mn-lt"/>
          <a:ea typeface="+mn-ea"/>
          <a:cs typeface="+mn-cs"/>
        </a:defRPr>
      </a:lvl6pPr>
      <a:lvl7pPr marL="2743132" algn="l" defTabSz="914378" rtl="0" eaLnBrk="1" latinLnBrk="0" hangingPunct="1">
        <a:defRPr sz="1800" kern="1200">
          <a:solidFill>
            <a:schemeClr val="tx1"/>
          </a:solidFill>
          <a:latin typeface="+mn-lt"/>
          <a:ea typeface="+mn-ea"/>
          <a:cs typeface="+mn-cs"/>
        </a:defRPr>
      </a:lvl7pPr>
      <a:lvl8pPr marL="3200320" algn="l" defTabSz="914378" rtl="0" eaLnBrk="1" latinLnBrk="0" hangingPunct="1">
        <a:defRPr sz="1800" kern="1200">
          <a:solidFill>
            <a:schemeClr val="tx1"/>
          </a:solidFill>
          <a:latin typeface="+mn-lt"/>
          <a:ea typeface="+mn-ea"/>
          <a:cs typeface="+mn-cs"/>
        </a:defRPr>
      </a:lvl8pPr>
      <a:lvl9pPr marL="3657509" algn="l" defTabSz="914378"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4" pos="240">
          <p15:clr>
            <a:srgbClr val="F26B43"/>
          </p15:clr>
        </p15:guide>
        <p15:guide id="15" pos="5520">
          <p15:clr>
            <a:srgbClr val="F26B43"/>
          </p15:clr>
        </p15:guide>
        <p15:guide id="16" orient="horz" pos="2988">
          <p15:clr>
            <a:srgbClr val="F26B43"/>
          </p15:clr>
        </p15:guide>
        <p15:guide id="17" orient="horz" pos="5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slide1.xml><?xml version="1.0" encoding="utf-8"?>
<p:sld xmlns:a="http://schemas.openxmlformats.org/drawingml/2006/main" xmlns:r="http://schemas.openxmlformats.org/officeDocument/2006/relationships" xmlns:p="http://schemas.openxmlformats.org/presentationml/2006/main">
  <p:cSld name="Option1">
    <p:spTree>
      <p:nvGrpSpPr>
        <p:cNvPr id="1" name=""/>
        <p:cNvGrpSpPr/>
        <p:nvPr/>
      </p:nvGrpSpPr>
      <p:grpSpPr>
        <a:xfrm>
          <a:off x="0" y="0"/>
          <a:ext cx="0" cy="0"/>
          <a:chOff x="0" y="0"/>
          <a:chExt cx="0" cy="0"/>
        </a:xfrm>
      </p:grpSpPr>
      <p:sp>
        <p:nvSpPr>
          <p:cNvPr id="2" name="Title 1"/>
          <p:cNvSpPr>
            <a:spLocks noGrp="1"/>
          </p:cNvSpPr>
          <p:nvPr>
            <p:ph type="ctrTitle"/>
          </p:nvPr>
        </p:nvSpPr>
        <p:spPr>
          <a:xfrm>
            <a:off x="414163" y="2115265"/>
            <a:ext cx="8348837" cy="553998"/>
          </a:xfrm>
        </p:spPr>
        <p:txBody>
          <a:bodyPr/>
          <a:lstStyle/>
          <a:p>
            <a:r>
              <a:rPr lang="en-US" dirty="0"/>
              <a:t>Agile </a:t>
            </a:r>
          </a:p>
        </p:txBody>
      </p:sp>
      <p:sp>
        <p:nvSpPr>
          <p:cNvPr id="4" name="Text Placeholder 3"/>
          <p:cNvSpPr>
            <a:spLocks noGrp="1"/>
          </p:cNvSpPr>
          <p:nvPr>
            <p:ph type="body" sz="quarter" idx="13"/>
          </p:nvPr>
        </p:nvSpPr>
        <p:spPr/>
        <p:txBody>
          <a:bodyPr/>
          <a:lstStyle/>
          <a:p>
            <a:r>
              <a:rPr lang="en-US" dirty="0"/>
              <a:t>2021</a:t>
            </a:r>
          </a:p>
        </p:txBody>
      </p:sp>
      <p:sp>
        <p:nvSpPr>
          <p:cNvPr id="5" name="Footer Placeholder 4"/>
          <p:cNvSpPr>
            <a:spLocks noGrp="1"/>
          </p:cNvSpPr>
          <p:nvPr>
            <p:ph type="ftr" sz="quarter" idx="3"/>
          </p:nvPr>
        </p:nvSpPr>
        <p:spPr/>
        <p:txBody>
          <a:bodyPr/>
          <a:lstStyle/>
          <a:p>
            <a:r>
              <a:rPr lang="en-US"/>
              <a:t>© 2021 Cognizant</a:t>
            </a:r>
          </a:p>
        </p:txBody>
      </p:sp>
    </p:spTree>
    <p:extLst>
      <p:ext uri="{BB962C8B-B14F-4D97-AF65-F5344CB8AC3E}">
        <p14:creationId xmlns:p14="http://schemas.microsoft.com/office/powerpoint/2010/main" val="12697292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821799" y="1709543"/>
            <a:ext cx="6731000" cy="609398"/>
          </a:xfrm>
        </p:spPr>
        <p:txBody>
          <a:bodyPr/>
          <a:lstStyle/>
          <a:p>
            <a:r>
              <a:rPr lang="en-US" dirty="0"/>
              <a:t>Task 2:  User Stories</a:t>
            </a:r>
          </a:p>
        </p:txBody>
      </p:sp>
    </p:spTree>
    <p:extLst>
      <p:ext uri="{BB962C8B-B14F-4D97-AF65-F5344CB8AC3E}">
        <p14:creationId xmlns:p14="http://schemas.microsoft.com/office/powerpoint/2010/main" val="37050259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1474" name="Rectangle 2"/>
          <p:cNvSpPr>
            <a:spLocks noGrp="1" noChangeArrowheads="1"/>
          </p:cNvSpPr>
          <p:nvPr>
            <p:ph type="title" idx="4294967295"/>
          </p:nvPr>
        </p:nvSpPr>
        <p:spPr>
          <a:xfrm>
            <a:off x="351830" y="188715"/>
            <a:ext cx="7297341" cy="365522"/>
          </a:xfrm>
        </p:spPr>
        <p:txBody>
          <a:bodyPr>
            <a:noAutofit/>
          </a:bodyPr>
          <a:lstStyle/>
          <a:p>
            <a:r>
              <a:rPr lang="en-US" dirty="0">
                <a:latin typeface="+mn-lt"/>
                <a:cs typeface="Helvetica" pitchFamily="34" charset="0"/>
              </a:rPr>
              <a:t>USER STORY TEMPLATE</a:t>
            </a:r>
          </a:p>
        </p:txBody>
      </p:sp>
      <p:sp>
        <p:nvSpPr>
          <p:cNvPr id="1641473" name="Rectangle 3"/>
          <p:cNvSpPr>
            <a:spLocks noGrp="1" noChangeArrowheads="1"/>
          </p:cNvSpPr>
          <p:nvPr>
            <p:ph idx="4294967295"/>
          </p:nvPr>
        </p:nvSpPr>
        <p:spPr>
          <a:xfrm>
            <a:off x="260554" y="1543050"/>
            <a:ext cx="8804787" cy="1657350"/>
          </a:xfrm>
          <a:prstGeom prst="rect">
            <a:avLst/>
          </a:prstGeom>
        </p:spPr>
        <p:txBody>
          <a:bodyPr>
            <a:normAutofit/>
          </a:bodyPr>
          <a:lstStyle/>
          <a:p>
            <a:pPr algn="ctr"/>
            <a:endParaRPr lang="en-US" sz="2400" dirty="0"/>
          </a:p>
          <a:p>
            <a:r>
              <a:rPr lang="en-US" sz="2400" dirty="0"/>
              <a:t>As a </a:t>
            </a:r>
            <a:r>
              <a:rPr lang="en-US" sz="2400" b="1" i="1" dirty="0"/>
              <a:t>&lt;type of user&gt;</a:t>
            </a:r>
            <a:r>
              <a:rPr lang="en-US" sz="2400" i="1" dirty="0"/>
              <a:t>, </a:t>
            </a:r>
            <a:r>
              <a:rPr lang="en-US" sz="2400" dirty="0"/>
              <a:t>I want to </a:t>
            </a:r>
            <a:r>
              <a:rPr lang="en-US" sz="2400" b="1" i="1" dirty="0"/>
              <a:t>&lt;immediate goal&gt; </a:t>
            </a:r>
            <a:r>
              <a:rPr lang="en-US" sz="2400" dirty="0"/>
              <a:t>so that </a:t>
            </a:r>
            <a:r>
              <a:rPr lang="en-US" sz="2400" b="1" i="1" dirty="0"/>
              <a:t>&lt;business outcome&gt;.</a:t>
            </a:r>
          </a:p>
        </p:txBody>
      </p:sp>
      <p:sp>
        <p:nvSpPr>
          <p:cNvPr id="5" name="Rectangular Callout 4"/>
          <p:cNvSpPr/>
          <p:nvPr/>
        </p:nvSpPr>
        <p:spPr>
          <a:xfrm>
            <a:off x="1485900" y="1007269"/>
            <a:ext cx="2021681" cy="535781"/>
          </a:xfrm>
          <a:prstGeom prst="wedgeRectCallout">
            <a:avLst>
              <a:gd name="adj1" fmla="val -20558"/>
              <a:gd name="adj2" fmla="val 138307"/>
            </a:avLst>
          </a:prstGeom>
          <a:solidFill>
            <a:schemeClr val="accent3">
              <a:lumMod val="60000"/>
              <a:lumOff val="40000"/>
            </a:schemeClr>
          </a:solidFill>
          <a:ln>
            <a:solidFill>
              <a:schemeClr val="accent3">
                <a:lumMod val="50000"/>
              </a:schemeClr>
            </a:solidFill>
          </a:ln>
        </p:spPr>
        <p:style>
          <a:lnRef idx="1">
            <a:schemeClr val="accent2"/>
          </a:lnRef>
          <a:fillRef idx="2">
            <a:schemeClr val="accent2"/>
          </a:fillRef>
          <a:effectRef idx="1">
            <a:schemeClr val="accent2"/>
          </a:effectRef>
          <a:fontRef idx="minor">
            <a:schemeClr val="dk1"/>
          </a:fontRef>
        </p:style>
        <p:txBody>
          <a:bodyPr anchor="ctr"/>
          <a:lstStyle/>
          <a:p>
            <a:pPr algn="ctr">
              <a:defRPr/>
            </a:pPr>
            <a:r>
              <a:rPr lang="en-US" b="1" dirty="0">
                <a:latin typeface="+mj-lt"/>
              </a:rPr>
              <a:t>User Role </a:t>
            </a:r>
            <a:r>
              <a:rPr lang="en-US" i="1" dirty="0">
                <a:latin typeface="+mj-lt"/>
              </a:rPr>
              <a:t>(Who?)</a:t>
            </a:r>
          </a:p>
        </p:txBody>
      </p:sp>
      <p:sp>
        <p:nvSpPr>
          <p:cNvPr id="6" name="Rectangular Callout 5"/>
          <p:cNvSpPr/>
          <p:nvPr/>
        </p:nvSpPr>
        <p:spPr>
          <a:xfrm>
            <a:off x="4450326" y="3120437"/>
            <a:ext cx="2644378" cy="639365"/>
          </a:xfrm>
          <a:prstGeom prst="wedgeRectCallout">
            <a:avLst>
              <a:gd name="adj1" fmla="val -6025"/>
              <a:gd name="adj2" fmla="val -175622"/>
            </a:avLst>
          </a:prstGeom>
          <a:solidFill>
            <a:schemeClr val="accent3">
              <a:lumMod val="60000"/>
              <a:lumOff val="40000"/>
            </a:schemeClr>
          </a:solidFill>
          <a:ln>
            <a:solidFill>
              <a:schemeClr val="accent3">
                <a:lumMod val="50000"/>
              </a:schemeClr>
            </a:solidFill>
          </a:ln>
        </p:spPr>
        <p:style>
          <a:lnRef idx="1">
            <a:schemeClr val="accent2"/>
          </a:lnRef>
          <a:fillRef idx="2">
            <a:schemeClr val="accent2"/>
          </a:fillRef>
          <a:effectRef idx="1">
            <a:schemeClr val="accent2"/>
          </a:effectRef>
          <a:fontRef idx="minor">
            <a:schemeClr val="dk1"/>
          </a:fontRef>
        </p:style>
        <p:txBody>
          <a:bodyPr anchor="ctr"/>
          <a:lstStyle/>
          <a:p>
            <a:pPr algn="ctr">
              <a:defRPr/>
            </a:pPr>
            <a:r>
              <a:rPr lang="en-US" b="1" dirty="0">
                <a:latin typeface="+mj-lt"/>
              </a:rPr>
              <a:t>Desired Function </a:t>
            </a:r>
            <a:r>
              <a:rPr lang="en-US" i="1" dirty="0">
                <a:latin typeface="+mj-lt"/>
              </a:rPr>
              <a:t>(What?)</a:t>
            </a:r>
          </a:p>
        </p:txBody>
      </p:sp>
      <p:sp>
        <p:nvSpPr>
          <p:cNvPr id="7" name="Rectangular Callout 6"/>
          <p:cNvSpPr/>
          <p:nvPr/>
        </p:nvSpPr>
        <p:spPr>
          <a:xfrm>
            <a:off x="836972" y="3016660"/>
            <a:ext cx="2074069" cy="663178"/>
          </a:xfrm>
          <a:prstGeom prst="wedgeRectCallout">
            <a:avLst>
              <a:gd name="adj1" fmla="val -29204"/>
              <a:gd name="adj2" fmla="val -98174"/>
            </a:avLst>
          </a:prstGeom>
          <a:solidFill>
            <a:schemeClr val="accent3">
              <a:lumMod val="60000"/>
              <a:lumOff val="40000"/>
            </a:schemeClr>
          </a:solidFill>
          <a:ln>
            <a:solidFill>
              <a:schemeClr val="accent3">
                <a:lumMod val="50000"/>
              </a:schemeClr>
            </a:solidFill>
          </a:ln>
        </p:spPr>
        <p:style>
          <a:lnRef idx="1">
            <a:schemeClr val="accent2"/>
          </a:lnRef>
          <a:fillRef idx="2">
            <a:schemeClr val="accent2"/>
          </a:fillRef>
          <a:effectRef idx="1">
            <a:schemeClr val="accent2"/>
          </a:effectRef>
          <a:fontRef idx="minor">
            <a:schemeClr val="dk1"/>
          </a:fontRef>
        </p:style>
        <p:txBody>
          <a:bodyPr anchor="ctr"/>
          <a:lstStyle/>
          <a:p>
            <a:pPr algn="ctr">
              <a:defRPr/>
            </a:pPr>
            <a:r>
              <a:rPr lang="en-US" b="1" dirty="0">
                <a:latin typeface="+mj-lt"/>
              </a:rPr>
              <a:t>End Result </a:t>
            </a:r>
            <a:r>
              <a:rPr lang="en-US" i="1" dirty="0">
                <a:latin typeface="+mj-lt"/>
              </a:rPr>
              <a:t>(Why?)</a:t>
            </a:r>
          </a:p>
        </p:txBody>
      </p:sp>
      <p:sp>
        <p:nvSpPr>
          <p:cNvPr id="8" name="Rounded Rectangle 7"/>
          <p:cNvSpPr/>
          <p:nvPr/>
        </p:nvSpPr>
        <p:spPr>
          <a:xfrm>
            <a:off x="3257550" y="3943351"/>
            <a:ext cx="2686050" cy="598885"/>
          </a:xfrm>
          <a:prstGeom prst="roundRect">
            <a:avLst/>
          </a:prstGeom>
          <a:solidFill>
            <a:schemeClr val="accent3">
              <a:lumMod val="75000"/>
            </a:schemeClr>
          </a:solidFill>
          <a:ln>
            <a:solidFill>
              <a:schemeClr val="accent3">
                <a:lumMod val="50000"/>
              </a:schemeClr>
            </a:solidFill>
          </a:ln>
        </p:spPr>
        <p:style>
          <a:lnRef idx="1">
            <a:schemeClr val="accent4"/>
          </a:lnRef>
          <a:fillRef idx="2">
            <a:schemeClr val="accent4"/>
          </a:fillRef>
          <a:effectRef idx="1">
            <a:schemeClr val="accent4"/>
          </a:effectRef>
          <a:fontRef idx="minor">
            <a:schemeClr val="dk1"/>
          </a:fontRef>
        </p:style>
        <p:txBody>
          <a:bodyPr anchor="ctr"/>
          <a:lstStyle/>
          <a:p>
            <a:pPr algn="ctr">
              <a:defRPr/>
            </a:pPr>
            <a:r>
              <a:rPr lang="en-US" sz="1950" i="1" dirty="0">
                <a:solidFill>
                  <a:schemeClr val="tx2"/>
                </a:solidFill>
              </a:rPr>
              <a:t>Who, What, Why.. </a:t>
            </a:r>
            <a:br>
              <a:rPr lang="en-US" sz="1950" i="1" dirty="0">
                <a:solidFill>
                  <a:schemeClr val="tx2"/>
                </a:solidFill>
              </a:rPr>
            </a:br>
            <a:r>
              <a:rPr lang="en-US" sz="1950" i="1" dirty="0">
                <a:solidFill>
                  <a:schemeClr val="tx2"/>
                </a:solidFill>
              </a:rPr>
              <a:t>What is </a:t>
            </a:r>
            <a:r>
              <a:rPr lang="en-US" sz="1950" b="1" i="1" dirty="0">
                <a:solidFill>
                  <a:schemeClr val="tx2"/>
                </a:solidFill>
              </a:rPr>
              <a:t>NOT </a:t>
            </a:r>
            <a:r>
              <a:rPr lang="en-US" sz="1950" i="1" dirty="0">
                <a:solidFill>
                  <a:schemeClr val="tx2"/>
                </a:solidFill>
              </a:rPr>
              <a:t>here?</a:t>
            </a:r>
          </a:p>
        </p:txBody>
      </p:sp>
    </p:spTree>
    <p:extLst>
      <p:ext uri="{BB962C8B-B14F-4D97-AF65-F5344CB8AC3E}">
        <p14:creationId xmlns:p14="http://schemas.microsoft.com/office/powerpoint/2010/main" val="558575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50439" y="435128"/>
            <a:ext cx="7655735" cy="4431983"/>
          </a:xfrm>
          <a:prstGeom prst="rect">
            <a:avLst/>
          </a:prstGeom>
        </p:spPr>
        <p:txBody>
          <a:bodyPr wrap="square" lIns="0" tIns="0" rIns="0" bIns="0" rtlCol="0">
            <a:spAutoFit/>
          </a:bodyPr>
          <a:lstStyle/>
          <a:p>
            <a:pPr marL="342900" indent="-342900">
              <a:buFont typeface="+mj-lt"/>
              <a:buAutoNum type="arabicPeriod"/>
            </a:pPr>
            <a:r>
              <a:rPr lang="en-US" dirty="0" smtClean="0">
                <a:solidFill>
                  <a:schemeClr val="tx2"/>
                </a:solidFill>
              </a:rPr>
              <a:t>As </a:t>
            </a:r>
            <a:r>
              <a:rPr lang="en-US" dirty="0">
                <a:solidFill>
                  <a:schemeClr val="tx2"/>
                </a:solidFill>
              </a:rPr>
              <a:t>a video conference participant, I want stop the camera when its not clear, so that I can correct it</a:t>
            </a:r>
            <a:r>
              <a:rPr lang="en-US" dirty="0" smtClean="0">
                <a:solidFill>
                  <a:schemeClr val="tx2"/>
                </a:solidFill>
              </a:rPr>
              <a:t>.</a:t>
            </a:r>
          </a:p>
          <a:p>
            <a:pPr marL="342900" indent="-342900">
              <a:buFont typeface="+mj-lt"/>
              <a:buAutoNum type="arabicPeriod"/>
            </a:pPr>
            <a:r>
              <a:rPr lang="en-US" dirty="0" smtClean="0">
                <a:solidFill>
                  <a:schemeClr val="tx2"/>
                </a:solidFill>
              </a:rPr>
              <a:t>As </a:t>
            </a:r>
            <a:r>
              <a:rPr lang="en-US" dirty="0">
                <a:solidFill>
                  <a:schemeClr val="tx2"/>
                </a:solidFill>
              </a:rPr>
              <a:t>a video conference participant, I want to get a warning about the charge, so that I can charge immediately</a:t>
            </a:r>
            <a:r>
              <a:rPr lang="en-US" dirty="0" smtClean="0">
                <a:solidFill>
                  <a:schemeClr val="tx2"/>
                </a:solidFill>
              </a:rPr>
              <a:t>.</a:t>
            </a:r>
          </a:p>
          <a:p>
            <a:pPr marL="342900" indent="-342900">
              <a:buFont typeface="+mj-lt"/>
              <a:buAutoNum type="arabicPeriod"/>
            </a:pPr>
            <a:r>
              <a:rPr lang="en-US" dirty="0" smtClean="0">
                <a:solidFill>
                  <a:schemeClr val="tx2"/>
                </a:solidFill>
              </a:rPr>
              <a:t> </a:t>
            </a:r>
            <a:r>
              <a:rPr lang="en-US" dirty="0">
                <a:solidFill>
                  <a:schemeClr val="tx2"/>
                </a:solidFill>
              </a:rPr>
              <a:t>As a video conference participant, I want to receive full video feed of the conversation later, so that in cases when bandwidth was not sufficient to have a live video feed, the video will be sent to me later during the </a:t>
            </a:r>
            <a:r>
              <a:rPr lang="en-US" dirty="0" smtClean="0">
                <a:solidFill>
                  <a:schemeClr val="tx2"/>
                </a:solidFill>
              </a:rPr>
              <a:t>downtime.</a:t>
            </a:r>
          </a:p>
          <a:p>
            <a:pPr marL="342900" indent="-342900">
              <a:buFont typeface="+mj-lt"/>
              <a:buAutoNum type="arabicPeriod"/>
            </a:pPr>
            <a:r>
              <a:rPr lang="en-US" dirty="0" smtClean="0">
                <a:solidFill>
                  <a:schemeClr val="tx2"/>
                </a:solidFill>
              </a:rPr>
              <a:t>As </a:t>
            </a:r>
            <a:r>
              <a:rPr lang="en-US" dirty="0">
                <a:solidFill>
                  <a:schemeClr val="tx2"/>
                </a:solidFill>
              </a:rPr>
              <a:t>a video conference operator, I want to have automatic rerouting of the connection, when a relay station is out of commission, so that video conference is not interrupted. </a:t>
            </a:r>
            <a:endParaRPr lang="en-US" dirty="0" smtClean="0">
              <a:solidFill>
                <a:schemeClr val="tx2"/>
              </a:solidFill>
            </a:endParaRPr>
          </a:p>
          <a:p>
            <a:pPr marL="342900" indent="-342900">
              <a:buFont typeface="+mj-lt"/>
              <a:buAutoNum type="arabicPeriod"/>
            </a:pPr>
            <a:r>
              <a:rPr lang="en-US" dirty="0">
                <a:solidFill>
                  <a:schemeClr val="tx2"/>
                </a:solidFill>
              </a:rPr>
              <a:t>As a spacecraft engineer, I want to conduct video conferences with ground control teams on Earth to troubleshoot technical issues, perform maintenance tasks, and ensure the safe operation of spacecraft and equipment.</a:t>
            </a:r>
            <a:r>
              <a:rPr lang="en-US" dirty="0" smtClean="0">
                <a:solidFill>
                  <a:schemeClr val="tx2"/>
                </a:solidFill>
              </a:rPr>
              <a:t/>
            </a:r>
            <a:br>
              <a:rPr lang="en-US" dirty="0" smtClean="0">
                <a:solidFill>
                  <a:schemeClr val="tx2"/>
                </a:solidFill>
              </a:rPr>
            </a:br>
            <a:endParaRPr lang="en-US" dirty="0" smtClean="0">
              <a:solidFill>
                <a:schemeClr val="tx2"/>
              </a:solidFill>
            </a:endParaRPr>
          </a:p>
        </p:txBody>
      </p:sp>
    </p:spTree>
    <p:extLst>
      <p:ext uri="{BB962C8B-B14F-4D97-AF65-F5344CB8AC3E}">
        <p14:creationId xmlns:p14="http://schemas.microsoft.com/office/powerpoint/2010/main" val="33229803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82601" y="482601"/>
            <a:ext cx="2305163" cy="3844652"/>
          </a:xfrm>
        </p:spPr>
        <p:txBody>
          <a:bodyPr vert="horz" lIns="68580" tIns="34290" rIns="68580" bIns="34290" rtlCol="0" anchor="ctr" anchorCtr="0">
            <a:normAutofit/>
          </a:bodyPr>
          <a:lstStyle/>
          <a:p>
            <a:pPr algn="r"/>
            <a:r>
              <a:rPr lang="en-US" sz="3600" dirty="0"/>
              <a:t>User Story Examples</a:t>
            </a:r>
          </a:p>
        </p:txBody>
      </p:sp>
      <p:sp>
        <p:nvSpPr>
          <p:cNvPr id="3" name="Content Placeholder 2"/>
          <p:cNvSpPr>
            <a:spLocks noGrp="1"/>
          </p:cNvSpPr>
          <p:nvPr>
            <p:ph idx="4294967295"/>
          </p:nvPr>
        </p:nvSpPr>
        <p:spPr>
          <a:xfrm>
            <a:off x="3272839" y="466273"/>
            <a:ext cx="5093921" cy="3860980"/>
          </a:xfrm>
        </p:spPr>
        <p:txBody>
          <a:bodyPr vert="horz" lIns="0" tIns="34290" rIns="0" bIns="34290" rtlCol="0" anchor="ctr">
            <a:normAutofit/>
          </a:bodyPr>
          <a:lstStyle/>
          <a:p>
            <a:pPr>
              <a:lnSpc>
                <a:spcPct val="90000"/>
              </a:lnSpc>
            </a:pPr>
            <a:r>
              <a:rPr lang="en-US" sz="1125" b="1" dirty="0">
                <a:solidFill>
                  <a:schemeClr val="accent3"/>
                </a:solidFill>
              </a:rPr>
              <a:t>Good examples</a:t>
            </a:r>
          </a:p>
          <a:p>
            <a:pPr lvl="1">
              <a:lnSpc>
                <a:spcPct val="90000"/>
              </a:lnSpc>
            </a:pPr>
            <a:r>
              <a:rPr lang="en-US" sz="1125" dirty="0"/>
              <a:t>As a customer, I need to use a debit card to make purchases so that I only use cash on hand for purchases.</a:t>
            </a:r>
          </a:p>
          <a:p>
            <a:pPr lvl="1">
              <a:lnSpc>
                <a:spcPct val="90000"/>
              </a:lnSpc>
            </a:pPr>
            <a:r>
              <a:rPr lang="en-US" sz="1125" dirty="0"/>
              <a:t>As a customer, I need to search for health care providers so that I can choose the lowest cost option.</a:t>
            </a:r>
          </a:p>
          <a:p>
            <a:pPr lvl="1">
              <a:lnSpc>
                <a:spcPct val="90000"/>
              </a:lnSpc>
            </a:pPr>
            <a:r>
              <a:rPr lang="en-US" sz="1125" dirty="0"/>
              <a:t>As a customer, I need to edit my profile information so that I don’t have to enter my personal details before each interaction.</a:t>
            </a:r>
          </a:p>
          <a:p>
            <a:pPr lvl="1">
              <a:lnSpc>
                <a:spcPct val="90000"/>
              </a:lnSpc>
            </a:pPr>
            <a:r>
              <a:rPr lang="en-US" sz="1125" dirty="0"/>
              <a:t>As an end-user, I need to find a pediatrician health care provider in my network in my local area so that I may take my kids to the doctor. </a:t>
            </a:r>
          </a:p>
          <a:p>
            <a:pPr>
              <a:lnSpc>
                <a:spcPct val="90000"/>
              </a:lnSpc>
            </a:pPr>
            <a:endParaRPr lang="en-US" sz="1125" dirty="0"/>
          </a:p>
          <a:p>
            <a:pPr>
              <a:lnSpc>
                <a:spcPct val="90000"/>
              </a:lnSpc>
            </a:pPr>
            <a:r>
              <a:rPr lang="en-US" sz="1125" b="1" dirty="0">
                <a:solidFill>
                  <a:schemeClr val="accent3"/>
                </a:solidFill>
              </a:rPr>
              <a:t>Bad examples</a:t>
            </a:r>
          </a:p>
          <a:p>
            <a:pPr lvl="1">
              <a:lnSpc>
                <a:spcPct val="90000"/>
              </a:lnSpc>
            </a:pPr>
            <a:r>
              <a:rPr lang="en-US" sz="1125" dirty="0"/>
              <a:t>Our new e-commerce system should take credit cards (no particular viewpoint)</a:t>
            </a:r>
          </a:p>
          <a:p>
            <a:pPr lvl="1">
              <a:lnSpc>
                <a:spcPct val="90000"/>
              </a:lnSpc>
            </a:pPr>
            <a:r>
              <a:rPr lang="en-US" sz="1125" dirty="0"/>
              <a:t>New users must take the HRA (why?)</a:t>
            </a:r>
          </a:p>
          <a:p>
            <a:pPr lvl="1">
              <a:lnSpc>
                <a:spcPct val="90000"/>
              </a:lnSpc>
            </a:pPr>
            <a:r>
              <a:rPr lang="en-US" sz="1125" dirty="0"/>
              <a:t>The system must be written in on the </a:t>
            </a:r>
            <a:r>
              <a:rPr lang="en-US" sz="1125" dirty="0" err="1"/>
              <a:t>.net</a:t>
            </a:r>
            <a:r>
              <a:rPr lang="en-US" sz="1125" dirty="0"/>
              <a:t> platform (no business value)</a:t>
            </a:r>
          </a:p>
          <a:p>
            <a:pPr lvl="1">
              <a:lnSpc>
                <a:spcPct val="90000"/>
              </a:lnSpc>
            </a:pPr>
            <a:r>
              <a:rPr lang="en-US" sz="1125" dirty="0"/>
              <a:t>A user must find the website easy to use (not testable)</a:t>
            </a:r>
          </a:p>
          <a:p>
            <a:pPr lvl="1">
              <a:lnSpc>
                <a:spcPct val="90000"/>
              </a:lnSpc>
            </a:pPr>
            <a:r>
              <a:rPr lang="en-US" sz="1125" dirty="0"/>
              <a:t>Show pediatricians by zip code (for whom and why?)</a:t>
            </a:r>
          </a:p>
        </p:txBody>
      </p:sp>
      <p:sp>
        <p:nvSpPr>
          <p:cNvPr id="4" name="Slide Number Placeholder 3"/>
          <p:cNvSpPr>
            <a:spLocks noGrp="1"/>
          </p:cNvSpPr>
          <p:nvPr>
            <p:ph type="sldNum" sz="quarter" idx="4294967295"/>
          </p:nvPr>
        </p:nvSpPr>
        <p:spPr>
          <a:xfrm>
            <a:off x="8245186" y="4835129"/>
            <a:ext cx="585008" cy="273844"/>
          </a:xfrm>
        </p:spPr>
        <p:txBody>
          <a:bodyPr vert="horz" lIns="68580" tIns="34290" rIns="68580" bIns="34290" rtlCol="0" anchor="ctr" anchorCtr="0">
            <a:normAutofit/>
          </a:bodyPr>
          <a:lstStyle/>
          <a:p>
            <a:pPr>
              <a:spcAft>
                <a:spcPts val="450"/>
              </a:spcAft>
              <a:defRPr/>
            </a:pPr>
            <a:fld id="{F981D154-657F-4977-9E16-BEA23DC28A30}" type="slidenum">
              <a:rPr lang="en-US" sz="788"/>
              <a:pPr>
                <a:spcAft>
                  <a:spcPts val="450"/>
                </a:spcAft>
                <a:defRPr/>
              </a:pPr>
              <a:t>5</a:t>
            </a:fld>
            <a:endParaRPr lang="en-US" sz="788"/>
          </a:p>
        </p:txBody>
      </p:sp>
    </p:spTree>
    <p:extLst>
      <p:ext uri="{BB962C8B-B14F-4D97-AF65-F5344CB8AC3E}">
        <p14:creationId xmlns:p14="http://schemas.microsoft.com/office/powerpoint/2010/main" val="2121469663"/>
      </p:ext>
    </p:extLst>
  </p:cSld>
  <p:clrMapOvr>
    <a:masterClrMapping/>
  </p:clrMapOvr>
</p:sld>
</file>

<file path=ppt/theme/theme1.xml><?xml version="1.0" encoding="utf-8"?>
<a:theme xmlns:a="http://schemas.openxmlformats.org/drawingml/2006/main" name="CognizantTheme">
  <a:themeElements>
    <a:clrScheme name="Cognizant Colors 2020">
      <a:dk1>
        <a:srgbClr val="0033A0"/>
      </a:dk1>
      <a:lt1>
        <a:srgbClr val="FFFFFF"/>
      </a:lt1>
      <a:dk2>
        <a:srgbClr val="000000"/>
      </a:dk2>
      <a:lt2>
        <a:srgbClr val="FFFFFF"/>
      </a:lt2>
      <a:accent1>
        <a:srgbClr val="000063"/>
      </a:accent1>
      <a:accent2>
        <a:srgbClr val="0033A0"/>
      </a:accent2>
      <a:accent3>
        <a:srgbClr val="2C67FF"/>
      </a:accent3>
      <a:accent4>
        <a:srgbClr val="328DFF"/>
      </a:accent4>
      <a:accent5>
        <a:srgbClr val="404040"/>
      </a:accent5>
      <a:accent6>
        <a:srgbClr val="D9D9D9"/>
      </a:accent6>
      <a:hlink>
        <a:srgbClr val="0033B4"/>
      </a:hlink>
      <a:folHlink>
        <a:srgbClr val="7BA0F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wrap="square" lIns="0" tIns="0" rIns="0" bIns="0" rtlCol="0">
        <a:spAutoFit/>
      </a:bodyPr>
      <a:lstStyle>
        <a:defPPr algn="l">
          <a:defRPr dirty="0" smtClean="0">
            <a:solidFill>
              <a:schemeClr val="tx2"/>
            </a:solidFill>
          </a:defRPr>
        </a:defPPr>
      </a:lstStyle>
    </a:txDef>
  </a:objectDefaults>
  <a:extraClrSchemeLst/>
  <a:extLst>
    <a:ext uri="{05A4C25C-085E-4340-85A3-A5531E510DB2}">
      <thm15:themeFamily xmlns:thm15="http://schemas.microsoft.com/office/thememl/2012/main" name="CognizantTheme" id="{D3A03404-B80B-439B-AF19-52B6AF8DA76C}" vid="{75FB74F2-993F-428C-8E48-C53594268EE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CognizantTheme</Template>
  <TotalTime>232</TotalTime>
  <Words>519</Words>
  <Application>Microsoft Office PowerPoint</Application>
  <PresentationFormat>On-screen Show (16:9)</PresentationFormat>
  <Paragraphs>35</Paragraphs>
  <Slides>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Courier New</vt:lpstr>
      <vt:lpstr>Helvetica</vt:lpstr>
      <vt:lpstr>CognizantTheme</vt:lpstr>
      <vt:lpstr>Agile </vt:lpstr>
      <vt:lpstr>Task 2:  User Stories</vt:lpstr>
      <vt:lpstr>USER STORY TEMPLATE</vt:lpstr>
      <vt:lpstr>PowerPoint Presentation</vt:lpstr>
      <vt:lpstr>User Story Examples</vt:lpstr>
    </vt:vector>
  </TitlesOfParts>
  <Company>Cognizant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Mills, Laura (Cognizant)</dc:creator>
  <cp:lastModifiedBy>ADMIN</cp:lastModifiedBy>
  <cp:revision>13</cp:revision>
  <dcterms:created xsi:type="dcterms:W3CDTF">2021-06-03T17:56:22Z</dcterms:created>
  <dcterms:modified xsi:type="dcterms:W3CDTF">2024-04-14T22:12:42Z</dcterms:modified>
</cp:coreProperties>
</file>