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24" y="2125713"/>
            <a:ext cx="3553548" cy="2183116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Predictability:</a:t>
            </a:r>
            <a:r>
              <a:rPr lang="en-US" dirty="0"/>
              <a:t> The linear, sequential nature of Waterfall makes it easy to plan and predict project timelines and milestones.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Documentation:</a:t>
            </a:r>
            <a:r>
              <a:rPr lang="en-US" dirty="0"/>
              <a:t> Each phase requires thorough documentation, ensuring clarity and accountability throughout the project lifecycle.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Stakeholder Involvement:</a:t>
            </a:r>
            <a:r>
              <a:rPr lang="en-US" dirty="0"/>
              <a:t> Stakeholders have clear visibility into project progress at each stage, allowing for early feedback and alignment.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Regulatory Compliance:</a:t>
            </a:r>
            <a:r>
              <a:rPr lang="en-US" dirty="0"/>
              <a:t> Waterfall is well-suited for projects with strict regulatory requirements, as it emphasizes documentation and control.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21968" y="2048437"/>
            <a:ext cx="3479802" cy="2183116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Inflexibility:</a:t>
            </a:r>
            <a:r>
              <a:rPr lang="en-US" dirty="0"/>
              <a:t> Limited ability to accommodate changes once a phase is completed, making it challenging to adapt to evolving requirements or customer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Late Feedback:</a:t>
            </a:r>
            <a:r>
              <a:rPr lang="en-US" dirty="0"/>
              <a:t> Stakeholder feedback typically occurs late in the project lifecycle, increasing the risk of costly changes or rework.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Longer Time-to-Market:</a:t>
            </a:r>
            <a:r>
              <a:rPr lang="en-US" dirty="0"/>
              <a:t> Sequential nature may result in longer development cycles, delaying product delivery and time-to-market.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Risk Management:</a:t>
            </a:r>
            <a:r>
              <a:rPr lang="en-US" dirty="0"/>
              <a:t> Limited opportunities for risk mitigation or course correction until late stages of development, increasing the risk of project failure.</a:t>
            </a: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875" y="2218705"/>
            <a:ext cx="3479802" cy="2183116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Flexibility:</a:t>
            </a:r>
            <a:r>
              <a:rPr lang="en-US" dirty="0"/>
              <a:t> Agile allows for iterative development and frequent feedback loops, enabling rapid adaptation to changing requirements or market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Collaboration:</a:t>
            </a:r>
            <a:r>
              <a:rPr lang="en-US" dirty="0"/>
              <a:t> Continuous stakeholder involvement and feedback ensure that the final product meets customer expectations and delivers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Reduced Time-to-Market:</a:t>
            </a:r>
            <a:r>
              <a:rPr lang="en-US" dirty="0"/>
              <a:t> Incremental delivery of features enables faster time-to-market and early realization of business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Risk Management:</a:t>
            </a:r>
            <a:r>
              <a:rPr lang="en-US" dirty="0"/>
              <a:t> Early detection and mitigation of risks through iterative development and continuous testing.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Complexity:</a:t>
            </a:r>
            <a:r>
              <a:rPr lang="en-US" dirty="0"/>
              <a:t> Agile requires active collaboration, self-organizing teams, and continuous communication, which may be challenging for some organizations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Resource Intensive:</a:t>
            </a:r>
            <a:r>
              <a:rPr lang="en-US" dirty="0"/>
              <a:t> Agile projects require dedicated team members and frequent communication, potentially increasing project costs and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Documentation:</a:t>
            </a:r>
            <a:r>
              <a:rPr lang="en-US" dirty="0"/>
              <a:t> Agile prioritizes working software over comprehensive documentation, which may lead to gaps in documentation and knowledge transfer.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Scope Management:</a:t>
            </a:r>
            <a:r>
              <a:rPr lang="en-US" dirty="0"/>
              <a:t> Lack of a fixed scope can make it difficult to manage stakeholder expectations and project scope creep.</a:t>
            </a:r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3</TotalTime>
  <Words>349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Courier New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ADMIN</cp:lastModifiedBy>
  <cp:revision>3</cp:revision>
  <dcterms:created xsi:type="dcterms:W3CDTF">2021-06-04T16:24:13Z</dcterms:created>
  <dcterms:modified xsi:type="dcterms:W3CDTF">2024-04-14T22:02:35Z</dcterms:modified>
</cp:coreProperties>
</file>