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11/04/2024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11/04/2024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4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6000">
              <a:schemeClr val="accent1">
                <a:lumMod val="45000"/>
                <a:lumOff val="55000"/>
              </a:schemeClr>
            </a:gs>
            <a:gs pos="7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549" y="769251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3950" y="5667207"/>
            <a:ext cx="9867899" cy="870483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Web scraping to gain company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insights</a:t>
            </a:r>
          </a:p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11</a:t>
            </a:r>
            <a:r>
              <a:rPr lang="en-US" b="1" baseline="30000" dirty="0" smtClean="0">
                <a:solidFill>
                  <a:schemeClr val="bg2">
                    <a:lumMod val="50000"/>
                  </a:schemeClr>
                </a:solidFill>
              </a:rPr>
              <a:t>th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of April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2024 </a:t>
            </a:r>
            <a:b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Created by: Duneesha Suloshini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8" name="Picture 4" descr="British Airways to cancel thousands more flights | Travel News | Sky Ne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549" y="2089814"/>
            <a:ext cx="5908674" cy="332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6000">
              <a:schemeClr val="accent1">
                <a:lumMod val="45000"/>
                <a:lumOff val="55000"/>
              </a:schemeClr>
            </a:gs>
            <a:gs pos="7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23950"/>
          </a:xfrm>
          <a:gradFill>
            <a:gsLst>
              <a:gs pos="8000">
                <a:schemeClr val="bg1"/>
              </a:gs>
              <a:gs pos="45000">
                <a:schemeClr val="accent1">
                  <a:lumMod val="60000"/>
                  <a:lumOff val="4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rmAutofit/>
          </a:bodyPr>
          <a:lstStyle/>
          <a:p>
            <a:r>
              <a:rPr lang="en-GB" sz="2800" dirty="0" smtClean="0"/>
              <a:t>INSIGHTS FROM CUSTOMER REVIEWS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05546" y="1288474"/>
            <a:ext cx="11972153" cy="5569526"/>
          </a:xfrm>
        </p:spPr>
        <p:txBody>
          <a:bodyPr/>
          <a:lstStyle/>
          <a:p>
            <a:r>
              <a:rPr lang="en-GB" sz="2000" dirty="0" smtClean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- 481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- 501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- 18</a:t>
            </a:r>
          </a:p>
          <a:p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46" y="3944108"/>
            <a:ext cx="4895079" cy="26448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527" y="1980346"/>
            <a:ext cx="5852172" cy="460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9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50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INSIGHTS FROM CUSTOMER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ADMIN</cp:lastModifiedBy>
  <cp:revision>4</cp:revision>
  <dcterms:created xsi:type="dcterms:W3CDTF">2022-12-06T11:13:27Z</dcterms:created>
  <dcterms:modified xsi:type="dcterms:W3CDTF">2024-04-11T22:17:54Z</dcterms:modified>
</cp:coreProperties>
</file>