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12/04/2024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4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6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549" y="769251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950" y="5667207"/>
            <a:ext cx="9867899" cy="870483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Web scraping to gain company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insights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11</a:t>
            </a:r>
            <a:r>
              <a:rPr lang="en-US" b="1" baseline="30000" dirty="0" smtClean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of April 2024 </a:t>
            </a:r>
            <a:b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Created by: Duneesha Suloshini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8" name="Picture 4" descr="British Airways to cancel thousands more flights | Travel News | Sky Ne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549" y="2089814"/>
            <a:ext cx="5908674" cy="332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6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3950"/>
          </a:xfrm>
          <a:gradFill>
            <a:gsLst>
              <a:gs pos="8000">
                <a:schemeClr val="bg1"/>
              </a:gs>
              <a:gs pos="45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Predictive </a:t>
            </a:r>
            <a:r>
              <a:rPr lang="en-US" sz="2800" b="1" dirty="0"/>
              <a:t>model to understand factors that influence buying </a:t>
            </a:r>
            <a:r>
              <a:rPr lang="en-US" sz="2800" b="1" dirty="0" smtClean="0"/>
              <a:t>behavior</a:t>
            </a:r>
            <a:endParaRPr lang="en-GB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05546" y="1288474"/>
            <a:ext cx="11972153" cy="5569526"/>
          </a:xfrm>
        </p:spPr>
        <p:txBody>
          <a:bodyPr/>
          <a:lstStyle/>
          <a:p>
            <a:r>
              <a:rPr lang="en-US" sz="20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2000" dirty="0"/>
              <a:t>ACCURACY: </a:t>
            </a:r>
            <a:r>
              <a:rPr lang="en-US" sz="2000" dirty="0" smtClean="0"/>
              <a:t>85.59</a:t>
            </a:r>
            <a:endParaRPr lang="en-US" sz="2000" dirty="0"/>
          </a:p>
          <a:p>
            <a:r>
              <a:rPr lang="en-US" sz="2000" dirty="0"/>
              <a:t>AUC score: </a:t>
            </a:r>
            <a:r>
              <a:rPr lang="en-US" sz="2000" dirty="0" smtClean="0"/>
              <a:t>0.558</a:t>
            </a:r>
          </a:p>
          <a:p>
            <a:r>
              <a:rPr lang="en-US" sz="2000" b="0" dirty="0" smtClean="0"/>
              <a:t>The graph illustrates the top features </a:t>
            </a:r>
          </a:p>
          <a:p>
            <a:r>
              <a:rPr lang="en-US" sz="2000" b="0" dirty="0" smtClean="0"/>
              <a:t>which influence </a:t>
            </a:r>
          </a:p>
          <a:p>
            <a:r>
              <a:rPr lang="en-US" sz="2000" b="0" dirty="0" smtClean="0"/>
              <a:t>Customer </a:t>
            </a:r>
            <a:r>
              <a:rPr lang="en-US" sz="2000" b="0" dirty="0"/>
              <a:t>buying behavior 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AutoShape 2" descr="data:image/png;base64,iVBORw0KGgoAAAANSUhEUgAAAyIAAAHDCAYAAADYyq5QAAAAOXRFWHRTb2Z0d2FyZQBNYXRwbG90bGliIHZlcnNpb24zLjcuMSwgaHR0cHM6Ly9tYXRwbG90bGliLm9yZy/bCgiHAAAACXBIWXMAAA9hAAAPYQGoP6dpAAB/H0lEQVR4nOzdfXyP9f///9vL2PmZMTaMhY05mZMho9oKzWlOepOTzBSjCGnFPs42KhI5q3S+4U1Ub1ROYrybGCFsyJxmplq8ic3IsL1+f/g5vl452zSvbdyvl8tx6XUcx/N4Ph/P40i9Hp7P5/Eymc1mMyIiIiIiIlZUqqgDEBERERGRB48SERERERERsTolIiIiIiIiYnVKRERERERExOqUiIiIiIiIiNUpEREREREREatTIiIiIiIiIlanRERERERERKxOiYiIiIiIiFidEhERESnW4uPjMZlMpKWl3dN2Tpw4wb/+9S/KlSuHyWRi5syZ97Q9a4qIiMDX17eowxARsaBERETkPnPti7vJZGLTpk03nDebzfj4+GAymejYseNdtbFq1SpiYmL+YaSFKyYmBpPJxKlTp+7q+pdffpk1a9YQHR3NggULaNu2bSFHeG/9/vvvxMTEkJycXNShWPjf//7H8OHDqV27Ng4ODlSoUIFmzZoxatQosrOzizo8ESlCpYs6ABERuTfs7e1ZtGgRjzzyiMXxDRs28Ouvv2JnZ3fXda9atYr33nuv2CUj/8R///tfOnfuTFRUVFGHcld+//13YmNj8fX1pWHDhhbnPv74Y/Ly8qwe059//kmTJk3Iysriueeeo3bt2pw+fZrdu3czd+5cXnjhBZydna0el4gUD0pERETuU+3bt+fLL79k9uzZlC79//5zv2jRIoKCgu565OB+dfLkSdzd3QutvosXL2Jra0upUkU/+aBMmTJF0u6nn35Keno6SUlJtGjRwuJcVlYWtra2Vovl/PnzODk5Wa09Ebmzov+vo4iI3BO9evXi9OnTJCQkGMcuXbrEV199Re/evW8on5iYiMlkIjEx0eJ4WloaJpOJ+Ph44Op6g/feew/AmAJmMpkKVAfA7t27iYiIoHr16tjb2+Pl5cVzzz3H6dOn/3nn/3+hoaHUq1ePffv28fjjj+Po6EjlypWZOnWqUebaVDaz2cx7771n0R+AX375he7du+Ph4YGjoyPNmzdn5cqVFu1c6/fixYsZO3YslStXxtHRkaysLCIiInB2diY9PZ2OHTvi7OxM5cqVjXu4Z88ennjiCZycnKhWrRqLFi2yqPvPP/8kKiqK+vXr4+zsjKurK+3atSMlJcWi/aZNmwLQv39/ow/XP7O/rxE5f/48r7zyCj4+PtjZ2VGrVi2mTZuG2Wy2KGcymRg6dCjLly+nXr162NnZUbduXb777rs73v8jR45gY2ND8+bNbzjn6uqKvb29xbGtW7fSvn17ypYti5OTE4GBgcyaNcuizH//+18effRRnJyccHd3p3PnzqSmplqUuTZNb9++ffTu3ZuyZctajAz++9//JigoCAcHBzw8POjZsyfHjx+3qOPQoUM8/fTTeHl5YW9vT5UqVejZsyeZmZl37LeI5I9GRERE7lO+vr4EBwfz+eef065dOwBWr15NZmYmPXv2ZPbs2XdV76BBg/j9999JSEhgwYIFdx1fQkICv/zyC/3798fLy4uff/6Zjz76iJ9//pkff/zRIhn4J86cOUPbtm3p1q0bPXr04KuvvmLUqFHUr1+fdu3a8dhjj7FgwQL69u1LmzZtCA8PN649ceIELVq04MKFCwwbNoxy5coxb948nnrqKb766iu6du1q0dakSZOwtbUlKiqKnJwc42/8c3NzjbamTp3KwoULGTp0KE5OTowZM4Y+ffrQrVs3PvjgA8LDwwkODuahhx4CriZCy5cvp3v37jz00EOcOHGCDz/8kJCQEPbt20elSpUICAhg4sSJjB8/nsjISB599FGAG0YhrjGbzTz11FN8//33PP/88zRs2JA1a9bw6quv8ttvvzFjxgyL8ps2bWLp0qW8+OKLuLi4MHv2bJ5++mnS09MpV67cLe99tWrVyM3NZcGCBfTr1++2zykhIYGOHTvi7e3N8OHD8fLyIjU1lRUrVjB8+HAA1q1bR7t27ahevToxMTH89ddfzJkzh5YtW7Jz584bkq3u3bvj5+fHm2++aSRYb7zxBuPGjaNHjx4MGDCA//3vf8yZM4fHHnuMXbt24e7uzqVLlwgLCyMnJ4eXXnoJLy8vfvvtN1asWMHZs2dxc3O7bV9EJJ/MIiJyX4mLizMD5u3bt5vfffdds4uLi/nChQtms9ls7t69u/nxxx83m81mc7Vq1cwdOnQwrvv+++/NgPn777+3qO/o0aNmwBwXF2ccGzJkiPlm/wspSB3XYrre559/bgbMP/zwww39OXr06G37PWHCBDNg/t///mccCwkJMQPm+fPnG8dycnLMXl5e5qefftriesA8ZMgQi2MjRowwA+aNGzcax86dO2d+6KGHzL6+vubc3FyLflevXv2GfvXr188MmN98803j2JkzZ8wODg5mk8lkXrx4sXF8//79ZsA8YcIE49jFixeNdq45evSo2c7Ozjxx4kTj2Pbt22+4x9fHUK1aNWN/+fLlZsD8+uuvW5T717/+ZTaZTObDhw9b3BdbW1uLYykpKWbAPGfOnBvaut4ff/xh9vT0NAPm2rVrmwcPHmxetGiR+ezZsxblrly5Yn7ooYfM1apVM585c8biXF5envG5YcOG5goVKphPnz5tEUupUqXM4eHhxrFr/y706tXLoq60tDSzjY2N+Y033rA4vmfPHnPp0qWN47t27TID5i+//PK2/RORf0ZTs0RE7mM9evTgr7/+YsWKFZw7d44VK1bcdFpWUXBwcDA+X7x4kVOnThlTeHbu3Flo7Tg7O/Pss88a+7a2tjRr1oxffvnljteuWrWKZs2aWUzrcXZ2JjIykrS0NPbt22dRvl+/fhb9ut6AAQOMz+7u7tSqVQsnJyd69OhhHK9Vqxbu7u4WsdnZ2RnrTHJzczl9+jTOzs7UqlXrru/TqlWrsLGxYdiwYRbHX3nlFcxmM6tXr7Y43rp1a2rUqGHsBwYG4urqesd7WLFiRVJSUhg8eDBnzpzhgw8+oHfv3lSoUIFJkyYZoxS7du3i6NGjjBgx4oZ1OtdGxjIyMkhOTiYiIgIPDw+LWNq0acOqVatuaH/w4MEW+0uXLiUvL48ePXpw6tQpY/Py8sLPz4/vv/8ewBjxWLNmDRcuXLhtH0Xk7ikRERG5j3l6etK6dWsWLVrE0qVLyc3N5V//+ldRhwVcXfswfPhwKlasiIODA56ensZ0pMKch1+lSpUbpnmVLVuWM2fO3PHaY8eOUatWrRuOBwQEGOevdy3+v7O3t8fT09PimJub201jc3Nzs4gtLy+PGTNm4Ofnh52dHeXLl8fT05Pdu3ff9X06duwYlSpVwsXFJV/9qlq16g115Pceent7M3fuXDIyMjhw4ACzZ8/G09OT8ePH8+mnnwJX15IA1KtX77YxA7d8HqdOneL8+fMWx//+PA4dOoTZbMbPzw9PT0+LLTU1lZMnTxrXjRw5kk8++YTy5csTFhbGe++9p/UhIoVMa0RERO5zvXv3ZuDAgfzxxx+0a9fulm+GutWajNzc3Hy3VZA6evTowebNm3n11Vdp2LAhzs7O5OXl0bZt20J91ayNjc1Nj5v/tii7MNxqNORWMeQntjfffJNx48bx3HPPMWnSJDw8PChVqhQjRoyw2it5C+Memkwm/P398ff3p0OHDvj5+bFw4UKLkaLC9vfnkZeXh8lkYvXq1Tft0/WvEp4+fToRERF8/fXXrF27lmHDhjF58mR+/PFHqlSpcs9iFnmQKBEREbnPde3alUGDBvHjjz+yZMmSW5YrW7YsAGfPnrU4/ve/HYdbJxz5rePMmTOsX7+e2NhYxo8fbxw/dOjQLeMrCtWqVePAgQM3HN+/f79x/l776quvePzxx43Rg2vOnj1L+fLljf2CLO6vVq0a69at49y5cxajItbqV/Xq1SlbtiwZGRkAxrSvvXv30rp161vGDNzyeZQvX/6Or+etUaMGZrOZhx56CH9//zvGWb9+ferXr8/YsWPZvHkzLVu25IMPPuD111+/47UicmeamiUicp9zdnZm7ty5xMTE0KlTp1uWq1atGjY2Nvzwww8Wx99///0byl77wvf3hCO/dVz72+i//436zJkzb9sXa2vfvj3btm1jy5YtxrHz58/z0Ucf4evrS506de55DDY2Njfcpy+//JLffvvN4titnsnNtG/fntzcXN59912L4zNmzMBkMhlvWfuntm7desN0KYBt27Zx+vRpY5pV48aNeeihh5g5c+YN8V/ru7e3Nw0bNmTevHkWZfbu3cvatWtp3779HePp1q0bNjY2xMbG3nBPzWaz8erorKwsrly5YnG+fv36lCpVipycnDu2IyL5oxEREZEHwJ1enQpX1yZ0796dOXPmYDKZqFGjBitWrDDmzV8vKCgIgGHDhhEWFoaNjQ09e/bMdx2urq7Gq2wvX75M5cqVWbt2LUePHi2cDheS0aNHG68/HjZsGB4eHsybN4+jR4/yn//8xyo/VtixY0cmTpxI//79adGiBXv27GHhwoVUr17dolyNGjVwd3fngw8+wMXFBScnJx5++OGbrlvp1KkTjz/+OGPGjCEtLY0GDRqwdu1avv76a0aMGGGxMP2fWLBgAQsXLqRr164EBQVha2tLamoqn332Gfb29vzf//0fAKVKlWLu3Ll06tSJhg0b0r9/f7y9vdm/fz8///wza9asAeDtt9+mXbt2BAcH8/zzzxuv73VzcyMmJuaO8dSoUYPXX3+d6Oho0tLS6NKlCy4uLhw9epRly5YRGRlJVFQU//3vfxk6dCjdu3fH39+fK1eusGDBAmxsbHj66acL5d6IiBIRERG5zpw5c7h8+TIffPABdnZ29OjRg7fffvuGRcTdunXjpZdeYvHixfz73//GbDbTs2fPAtWxaNEiXnrpJd577z3MZjNPPvkkq1evplKlSlbr751UrFiRzZs3M2rUKObMmcPFixcJDAzk22+/pUOHDlaJ4f/+7/84f/48ixYtYsmSJTRu3JiVK1cyevRoi3JlypRh3rx5REdHM3jwYK5cuUJcXNxNE5FSpUrxzTffMH78eJYsWUJcXBy+vr68/fbbvPLKK4UW+6BBg3B0dGT9+vV8/fXXZGVl4enpyZNPPkl0dDSNGjUyyoaFhfH9998TGxvL9OnTycvLo0aNGgwcONAo07p1a7777jsmTJjA+PHjKVOmDCEhIbz11lu3fFHA340ePRp/f39mzJhBbGwsAD4+Pjz55JM89dRTADRo0ICwsDC+/fZbfvvtNxwdHWnQoAGrV6++6Y8zisjdMZnvxWo9ERERERGR29AaERERERERsTolIiIiIiIiYnVKRERERERExOqUiIiIiIiIiNUpEREREREREatTIiIiIiIiIlan3xGREiUvL4/ff/8dFxcXTCZTUYcjIiIiIn9jNps5d+4clSpVuu0PvyoRkRLl999/x8fHp6jDEBEREZE7OH78OFWqVLnleSUiUqK4uLgAV//FdnV1LeJoREREROTvsrKy8PHxMb633YoSESlRrk3HcnV1VSIiIiIiUozdaRq9FquLiIiIiIjVKRERERERERGrUyIiIiIiIiJWp0RERERERESsTomIiIiIiIhYnRIRERERERGxOiUiIiIiIiJidUpERERERETE6pSIiIiIiIiI1SkRERERERERq1MiIiIiIiIiVqdERERERERErE6JiIiIiIiIWJ0SERERERERsTolIiIiIiIiYnWlizoAkbtRb8IaStk5FnUYIiIiIsVa2pQORR3CLWlERERERERErE6JiIiIiIiIWJ0SERERERERsTolIiIiIiIiYnVKRERERERExOqUiMg9YTKZWL58eVGHISIiIiLFlBIRsXDp0qWiDkFEREREHgBKRB5woaGhDB06lBEjRlC+fHnCwsLYsGEDzZo1w87ODm9vb0aPHs2VK1eMa3x9fZk5c6ZFPQ0bNiQmJsY4D9C1a1dMJpOxD/D111/TuHFj7O3tqV69OrGxsRZ1i4iIiMiDQYmIMG/ePGxtbUlKSiImJob27dvTtGlTUlJSmDt3Lp9++imvv/56vuvbvn07AHFxcWRkZBj7GzduJDw8nOHDh7Nv3z4+/PBD4uPjeeONN+5Jv0RERESk+NIvqwt+fn5MnToVgPnz5+Pj48O7776LyWSidu3a/P7774waNYrx48dTqtSdc1dPT08A3N3d8fLyMo7HxsYyevRo+vXrB0D16tWZNGkSr732GhMmTLhpXTk5OeTk5Bj7WVlZd91PERERESk+lIgIQUFBxufU1FSCg4MxmUzGsZYtW5Kdnc2vv/5K1apV77qdlJQUkpKSLEZAcnNzuXjxIhcuXMDR0fGGayZPnkxsbOxdtykiIiIixZMSEcHJyalA5UuVKoXZbLY4dvny5Ttel52dTWxsLN26dbvhnL29/U2viY6OZuTIkcZ+VlYWPj4+BYpXRERERIofJSJiISAggP/85z+YzWZjVCQpKQkXFxeqVKkCXJ16lZGRYVyTlZXF0aNHLeopU6YMubm5FscaN27MgQMHqFmzZr7jsbOzw87O7m67IyIiIiLFlBari4UXX3yR48eP89JLL7F//36+/vprJkyYwMiRI431IU888QQLFixg48aN7Nmzh379+mFjY2NRj6+vL+vXr+ePP/7gzJkzAIwfP5758+cTGxvLzz//TGpqKosXL2bs2LFW76eIiIiIFC0lImKhcuXKrFq1im3bttGgQQMGDx7M888/b5EsREdHExISQseOHenQoQNdunShRo0aFvVMnz6dhIQEfHx8aNSoEQBhYWGsWLGCtWvX0rRpU5o3b86MGTOoVq2aVfsoIiIiIkXPZP77ZH+RYiwrKws3Nzd8RnxBKbsbF7eLiIiIyP+TNqWD1du89n0tMzMTV1fXW5bTiIiIiIiIiFidEhEREREREbE6JSIiIiIiImJ1SkRERERERMTqlIiIiIiIiIjV6QcNpUTaGxt227cwiIiIiEjxphERERERERGxOiUiIiIiIiJidUpERERERETE6pSIiIiIiIiI1WmxupRI9SasoZSdY1GHISIiIiVM2pQORR2C/P80IiIiIiIiIlanRERERERERKxOiYiIiIiIiFidEhEREREREbE6JSIiIiIiImJ1D2wiEhoayogRI+5pG76+vsycObNIYygsJpOJ5cuX57t8YmIiJpOJs2fP3rOYRERERKTk0ut7i9DSpUspU6ZMUYeRLxkZGZQtWzbf5Vu0aEFGRgZubm73MCoRERERKamUiBQhDw+Pog7hji5duoStrS1eXl4Fuu5urhERERGRB8cDOzUL4MqVKwwdOhQ3NzfKly/PuHHjMJvNAJw5c4bw8HDKli2Lo6Mj7dq149ChQxbX/+c//6Fu3brY2dnh6+vL9OnTb9veJ598gru7O+vXrwdunJrl6+vLm2++yXPPPYeLiwtVq1blo48+sqhj8+bNNGzYEHt7e5o0acLy5csxmUwkJyfnq88bNmygWbNm2NnZ4e3tzejRo7ly5YpxPjQ0lKFDhzJixAjKly9PWFgYcOPUrDvF8fepWfHx8bi7u7NmzRoCAgJwdnambdu2ZGRk5CtuEREREbm/PNCJyLx58yhdujTbtm1j1qxZvPPOO3zyyScARERE8NNPP/HNN9+wZcsWzGYz7du35/LlywDs2LGDHj160LNnT/bs2UNMTAzjxo0jPj7+pm1NnTqV0aNHs3btWlq1anXLmKZPn06TJk3YtWsXL774Ii+88AIHDhwAICsri06dOlG/fn127tzJpEmTGDVqVL77+9tvv9G+fXuaNm1KSkoKc+fO5dNPP+X111+/4b7Y2tqSlJTEBx98cEM9dxvHhQsXmDZtGgsWLOCHH34gPT2dqKio216Tk5NDVlaWxSYiIiIiJd8DPTXLx8eHGTNmYDKZqFWrFnv27GHGjBmEhobyzTffkJSURIsWLQBYuHAhPj4+LF++nO7du/POO+/QqlUrxo0bB4C/vz/79u3j7bffJiIiwqKdUaNGsWDBAjZs2EDdunVvG1P79u158cUXjetmzJjB999/T61atVi0aBEmk4mPP/4Ye3t76tSpw2+//cbAgQPz1d/3338fHx8f3n33XUwmE7Vr1+b3339n1KhRjB8/nlKlrualfn5+TJ069Zb13G0cly9f5oMPPqBGjRoADB06lIkTJ972msmTJxMbG5uv/omIiIhIyfFAj4g0b94ck8lk7AcHB3Po0CH27dtH6dKlefjhh41z5cqVo1atWqSmpgKQmppKy5YtLepr2bIlhw4dIjc31zg2ffp0Pv74YzZt2nTHJAQgMDDQ+GwymfDy8uLkyZMAHDhwgMDAQOzt7Y0yzZo1y3d/U1NTCQ4Otuhzy5Ytyc7O5tdffzWOBQUF3baeu43D0dHRSEIAvL29jb7dSnR0NJmZmcZ2/PjxO7YjIiIiIsXfA52IWMOjjz5Kbm4uX3zxRb7K//0tWiaTiby8vHsR2i05OTndk3pv1rdra3Juxc7ODldXV4tNREREREq+BzoR2bp1q8X+jz/+iJ+fH3Xq1OHKlSsW50+fPs2BAweoU6cOAAEBASQlJVlcn5SUhL+/PzY2NsaxZs2asXr1at58802mTZv2j+K9Nn0sJyfHOLZ9+/Z8Xx8QEGCsd7k+ZhcXF6pUqWK1OEREREREHuhEJD09nZEjR3LgwAE+//xz5syZw/Dhw/Hz86Nz584MHDiQTZs2kZKSwrPPPkvlypXp3LkzAK+88grr169n0qRJHDx4kHnz5vHuu+/edPF1ixYtWLVqFbGxsbf9gcM76d27N3l5eURGRpKamsqaNWuM5Ob66Va38uKLL3L8+HFeeukl9u/fz9dff82ECRMYOXKksT7EGnGIiIiIiDzQiUh4eDh//fUXzZo1Y8iQIQwfPpzIyEgA4uLiCAoKomPHjgQHB2M2m1m1apUxvahx48Z88cUXLF68mHr16jF+/HgmTpx4w0L1ax555BFWrlzJ2LFjmTNnzl3F6+rqyrfffktycjINGzZkzJgxjB8/HsBivcatVK5cmVWrVrFt2zYaNGjA4MGDef755xk7dqxV4xARERERMZnvNElfirWFCxfSv39/MjMzcXBwuO/jyMrKws3NDZ8RX1DKzvGetSMiIiL3p7QpHYo6hPvete9rmZmZt13f+0C/vrckmj9/PtWrV6dy5cqkpKQwatQoevToYfUkpLjEISIiIiIl0wM9Nask+uOPP3j22WcJCAjg5Zdfpnv37savrw8ePBhnZ+ebboMHD7ZaHCIiIiIid6KpWfeRkydP3vKXx11dXalQoYKVIyp8mpolIiIi/4SmZt17mpr1AKpQocJ9kWyIiIiIyP1PiYiUSHtjw/TjhiIiIiIlmNaIiIiIiIiI1SkRERERERERq1MiIiIiIiIiVqdERERERERErE6L1aVEqjdhjV7fK/IP6RWWIiJSlDQiIiIiIiIiVqdERERERERErE6JiIiIiIiIWJ0SERERERERsTolIiIiIiIiYnUPdCJiNpuJjIzEw8MDk8mEu7s7I0aMMM77+voyc+bMfNeXlpaGyWQiOTm50GP9u4LGVtji4+Nxd3cvsvZFREREpGR7oBOR7777jvj4eFasWEFGRgb16tWzOL99+3YiIyMLtc2S+AX+ZknPM888w8GDB4smIBEREREp8R7o3xE5cuQI3t7etGjRAoDSpS1vh6enZ1GEZRVms5nc3Nwb+pxfDg4OODg4FHJUIiIiIvKgeGBHRCIiInjppZdIT0/HZDLh6+t7Q5m/jwTs37+fRx55BHt7e+rUqcO6deswmUwsX77c4rpffvmFxx9/HEdHRxo0aMCWLVsASExMpH///mRmZmIymTCZTMTExNwx1pMnT9KpUyccHBx46KGHWLhwocX5m00JO3v2LCaTicTERKNtk8nE6tWrCQoKws7Ojk2bNnHkyBE6d+5MxYoVcXZ2pmnTpqxbt86oJzQ0lGPHjvHyyy8bMcPNR3bmzp1LjRo1sLW1pVatWixYsMDivMlk4pNPPqFr1644Ojri5+fHN998c8f+i4iIiMj954FNRGbNmsXEiROpUqUKGRkZbN++/bblc3Nz6dKlC46OjmzdupWPPvqIMWPG3LTsmDFjiIqKIjk5GX9/f3r16sWVK1do0aIFM2fOxNXVlYyMDDIyMoiKirpjrBERERw/fpzvv/+er776ivfff5+TJ0/eVb9Hjx7NlClTSE1NJTAwkOzsbNq3b8/69evZtWsXbdu2pVOnTqSnpwOwdOlSqlSpwsSJE42Yb2bZsmUMHz6cV155hb179zJo0CD69+/P999/b1EuNjaWHj16sHv3btq3b0+fPn34888/bxlvTk4OWVlZFpuIiIiIlHwP7NQsNzc3XFxcsLGxwcvL647lExISOHLkCImJiUb5N954gzZt2txQNioqig4dOgBXv3jXrVuXw4cPU7t2bdzc3DCZTPlqE+DgwYOsXr2abdu20bRpUwA+/fRTAgIC8ttVCxMnTrSI2cPDgwYNGhj7kyZNYtmyZXzzzTcMHToUDw8PbGxscHFxuW3M06ZNIyIighdffBGAkSNH8uOPPzJt2jQef/xxo1xERAS9evUC4M0332T27Nls27aNtm3b3rTeyZMnExsbe1d9FREREZHi64EdESmoAwcO4OPjY/FlvFmzZjctGxgYaHz29vYGuOsRjNTUVEqXLk1QUJBxrHbt2ne94L1JkyYW+9nZ2URFRREQEIC7uzvOzs6kpqYaIyIFibNly5YWx1q2bElqaqrFsevvjZOTE66urre9N9HR0WRmZhrb8ePHCxSXiIiIiBRPD+yIyL1UpkwZ4/O1NRV5eXn3rL1Spa7mk2az2Th2+fLlm5Z1cnKy2I+KiiIhIYFp06ZRs2ZNHBwc+Ne//sWlS5fuSazX3xu4en9ud2/s7Oyws7O7J7GIiIiISNHRiEg+1apVi+PHj3PixAnj2J3WldyMra0tubm5+S5fu3Ztrly5wo4dO4xjBw4c4OzZs8b+tbd7Xb9+I7+/ZZKUlERERARdu3alfv36eHl5kZaWVuCYAwICSEpKuqHuOnXq5CsOEREREXmwaEQkn9q0aUONGjXo168fU6dO5dy5c4wdOxb4f6Me+eHr60t2djbr16+nQYMGODo64ujoeMvytWrVom3btgwaNIi5c+dSunRpRowYYfHqXAcHB5o3b86UKVN46KGHOHnypBHbnfj5+bF06VI6deqEyWRi3LhxN4xQ+Pr68sMPP9CzZ0/s7OwoX778DfW8+uqr9OjRg0aNGtG6dWu+/fZbli5davEGLhERERGRazQikk82NjYsX76c7OxsmjZtyoABA4y3Ztnb2+e7nhYtWjB48GCeeeYZPD09mTp16h2viYuLo1KlSoSEhNCtWzciIyOpUKGCRZnPPvuMK1euEBQUxIgRI3j99dfzFc8777xD2bJladGiBZ06dSIsLIzGjRtblJk4cSJpaWnUqFHjlr+t0qVLF2bNmsW0adOoW7cuH374IXFxcYSGhuYrDhERERF5sJjM1y8skAJJSkrikUce4fDhw9SoUaOow3kgZGVl4ebmhs+ILyhld+uRJBG5s7QpHYo6BBERuQ9d+76WmZmJq6vrLctpalYBLFu2DGdnZ/z8/Dh8+DDDhw+nZcuWSkJERERERApIiUgBnDt3jlGjRpGenk758uVp3bo106dP/0d1bty4kXbt2t3yfHZ29j+qX0RERESkOFIiUgDh4eGEh4cXap1NmjTJ9xuuRERERETuF0pEipiDgwM1a9Ys6jBERERERKxKiYiUSHtjw267+ElEREREije9vldERERERKxOiYiIiIiIiFidEhEREREREbE6JSIiIiIiImJ1SkRERERERMTq9NYsKZHqTVhDKTvHog5DClHalA5FHYKIiIhYkUZERERERETE6pSIiIiIiIiI1SkRERERERERq1MiIiIiIiIiVvdAJyKhoaGMGDGiqMMgMTERk8nE2bNn71kbf/zxB23atMHJyQl3d/d71o6IiIiISH480IlIUSiq5GfGjBlkZGSQnJzMwYMH/1Fdvr6+zJw5s3ACExEREZEHkl7f+4A4cuQIQUFB+Pn5FXUoIiIiIiIaEbkmJyeHqKgoKleujJOTEw8//DCJiYnG+fj4eNzd3VmzZg0BAQE4OzvTtm1bMjIyjDJXrlxh2LBhuLu7U65cOUaNGkW/fv3o0qULABEREWzYsIFZs2ZhMpkwmUykpaUZ1+/YsYMmTZrg6OhIixYtOHDgQL7jnzt3LjVq1MDW1pZatWqxYMEC45yvry//+c9/mD9/PiaTiYiIiNvWZTabiYmJoWrVqtjZ2VGpUiWGDRsGXB3ROXbsGC+//LLRB4DTp0/Tq1cvKleujKOjI/Xr1+fzzz836pw/fz7lypUjJyfHoq0uXbrQt2/ffPdTRERERO4PSkT+f0OHDmXLli0sXryY3bt30717d9q2bcuhQ4eMMhcuXGDatGksWLCAH374gfT0dKKioozzb731FgsXLiQuLo6kpCSysrJYvny5cX7WrFkEBwczcOBAMjIyyMjIwMfHxzg/ZswYpk+fzk8//UTp0qV57rnn8hX7smXLGD58OK+88gp79+5l0KBB9O/fn++//x6A7du307ZtW3r06EFGRgazZs26bX3/+c9/mDFjBh9++CGHDh1i+fLl1K9fH4ClS5dSpUoVJk6caPQB4OLFiwQFBbFy5Ur27t1LZGQkffv2Zdu2bQB0796d3NxcvvnmG6OdkydPsnLlynz3U0RERETuH5qaBaSnpxMXF0d6ejqVKlUCICoqiu+++464uDjefPNNAC5fvswHH3xAjRo1gKvJy8SJE4165syZQ3R0NF27dgXg3XffZdWqVcZ5Nzc3bG1tcXR0xMvL64Y43njjDUJCQgAYPXo0HTp04OLFi9jb2982/mnTphEREcGLL74IwMiRI/nxxx+ZNm0ajz/+OJ6entjZ2eHg4HDTdm92P7y8vGjdujVlypShatWqNGvWDAAPDw9sbGxwcXGxqKty5coWSdlLL73EmjVr+OKLL2jWrBkODg707t2buLg4unfvDsC///1vqlatSmho6C1jycnJsRhFycrKumP8IiIiIlL8aUQE2LNnD7m5ufj7++Ps7GxsGzZs4MiRI0Y5R0dHIwkB8Pb25uTJkwBkZmZy4sQJ4ws7gI2NDUFBQfmOIzAw0KJuwKj/dlJTU2nZsqXFsZYtW5Kamprvtq/XvXt3/vrrL6pXr87AgQNZtmwZV65cue01ubm5TJo0ifr16+Ph4YGzszNr1qwhPT3dKDNw4EDWrl3Lb7/9Blyd7hYREWFM77qZyZMn4+bmZmzXjyCJiIiISMmlEREgOzsbGxsbduzYgY2NjcU5Z2dn43OZMmUszplMJsxmc6HFcX39176c5+XlFVr9+eXj48OBAwdYt24dCQkJvPjii7z99tts2LDhhntwzdtvv82sWbOYOXMm9evXx8nJiREjRnDp0iWjTKNGjWjQoAHz58/nySef5Oeff2blypW3jSU6OpqRI0ca+1lZWUpGRERERO4DGhHh6hfk3NxcTp48Sc2aNS22/ExlgqvTripWrMj27duNY7m5uezcudOinK2tLbm5uYUaf0BAAElJSRbHkpKSqFOnzl3X6eDgQKdOnZg9ezaJiYls2bKFPXv2ADfvQ1JSEp07d+bZZ5+lQYMGVK9e/aavCR4wYADx8fHExcXRunXrOyYVdnZ2uLq6WmwiIiIiUvJpRATw9/enT58+hIeHM336dBo1asT//vc/1q9fT2BgIB06dMhXPS+99BKTJ0+mZs2a1K5dmzlz5nDmzBmLqUe+vr5s3bqVtLQ0nJ2d8fDw+Mfxv/rqq/To0YNGjRrRunVrvv32W5YuXcq6devuqr74+Hhyc3N5+OGHcXR05N///jcODg5Uq1bN6MMPP/xAz549sbOzo3z58vj5+fHVV1+xefNmypYtyzvvvMOJEyduSIZ69+5NVFQUH3/8MfPnz//HfRcRERGRkkkjIv+/uLg4wsPDeeWVV6hVqxZdunRh+/btVK1aNd91jBo1il69ehEeHk5wcDDOzs6EhYVZLDaPiorCxsaGOnXq4OnpabGG4m516dKFWbNmMW3aNOrWrcuHH35IXFzcbReB3467uzsff/wxLVu2JDAwkHXr1vHtt99Srlw5ACZOnEhaWho1atTA09MTgLFjx9K4cWPCwsIIDQ3Fy8vLeG3x9dzc3Hj66adxdna+6XkREREReTCYzIW5yEEs5OXlERAQQI8ePZg0aVJRh1NstGrVirp16zJ79uwCX5uVlXV10fqILyhl53gPopOikjYlfyOPIiIiUrxd+76WmZl522n1mppViI4dO8batWsJCQkhJyeHd999l6NHj9K7d++iDq1YOHPmDImJiSQmJvL+++8XdTgiIiIiUoQ0NasQlSpVivj4eJo2bUrLli3Zs2cP69atIyAg4B/VW7duXYvXCl+/LVy4sMD1LVy48Jb11a1b9x/FejuNGjUiIiKCt956i1q1at2zdkRERESk+NOISCHy8fG54e1VhWHVqlVcvnz5pucqVqxY4PqeeuopHn744Zueu9XreQtDWlraPatbREREREoWJSIlwLW3VRUWFxcXXFxcCrVOEREREZGC0NQsERERERGxOo2ISIm0NzZMP24oIiIiUoJpRERERERERKxOiYiIiIiIiFidEhEREREREbE6JSIiIiIiImJ1WqwuJVK9CWsoZedY1GFIAaRN6VDUIYiIiEgxohERERERERGxOiUiIiIiIiJidUpERERERETE6pSIiIiIiIiI1SkRERERERERq1MiUoyZTCaWL19e1GGIiIiIiBS6Yp+IFLcv476+vsycObOowxARERERKdGKfSJSEuXm5pKXl1fUYYiIiIiIFFsFSkRWrFiBu7s7ubm5ACQnJ2MymRg9erRRZsCAATz77LOcPn2aXr16UblyZRwdHalfvz6ff/65RX2hoaEMGzaM1157DQ8PD7y8vIiJiTHO+/r6AtC1a1dMJpOxn5KSwuOPP46Liwuurq4EBQXx008/5asPmzZt4tFHH8XBwQEfHx+GDRvG+fPnAZg/fz7Ozs4cOnTIKP/iiy9Su3ZtLly4QGhoKMeOHePll1/GZDJhMpkAiI+Px93dnW+++YY6depgZ2dHeno627dvp02bNpQvXx43NzdCQkLYuXNnQW45GRkZtGvXDgcHB6pXr85XX31lcX7UqFH4+/vj6OhI9erVGTduHJcvX7Yo8/rrr1OhQgVcXFwYMGAAo0ePpmHDhsb5K1euMGzYMNzd3SlXrhyjRo2iX79+dOnSxSjz3Xff8cgjjxhlOnbsyJEjRyza2bx5Mw0bNsTe3p4mTZqwfPlyTCYTycnJRpm9e/fSrl07nJ2dqVixIn379uXUqVMFuiciIiIiUvIVKBF59NFHOXfuHLt27QJgw4YNlC9fnsTERKPMhg0bCA0N5eLFiwQFBbFy5Ur27t1LZGQkffv2Zdu2bRZ1zps3DycnJ7Zu3crUqVOZOHEiCQkJAGzfvh2AuLg4MjIyjP0+ffpQpUoVtm/fzo4dOxg9ejRlypS5Y/xHjhyhbdu2PP300+zevZslS5awadMmhg4dCkB4eDjt27enT58+XLlyhZUrV/LJJ5+wcOFCHB0dWbp0KVWqVGHixIlkZGSQkZFh1H3hwgXeeustPvnkE37++WcqVKjAuXPn6NevH5s2beLHH3/Ez8+P9u3bc+7cuXzf83HjxvH000+TkpJCnz596NmzJ6mpqcZ5FxcX4uPj2bdvH7NmzeLjjz9mxowZxvmFCxfyxhtv8NZbb7Fjxw6qVq3K3LlzLdp46623WLhwIXFxcSQlJZGVlXXDdLjz588zcuRIfvrpJ9avX0+pUqXo2rWrMfKTlZVFp06dqF+/Pjt37mTSpEmMGjXKoo6zZ8/yxBNP0KhRI3766Se+++47Tpw4QY8ePW7Z/5ycHLKysiw2ERERESn5TGaz2VyQC4KCgujVqxdRUVF07dqVpk2bEhsby+nTp8nMzKRKlSocPHgQPz+/G67t2LEjtWvXZtq0acDVEZHc3Fw2btxolGnWrBlPPPEEU6ZMuRqgycSyZcss/nbe1dWVOXPm0K9fvwJ1dsCAAdjY2PDhhx8axzZt2kRISAjnz5/H3t6eM2fOEBgYSKdOnVi6dCnDhg3j//7v/4zyvr6+jBgxghEjRhjH4uPj6d+/P8nJyTRo0OCW7efl5eHu7s6iRYvo2LHjHeM1mUwMHjzYInFo3rw5jRs35v3337/pNdOmTWPx4sXGCFHz5s1p0qQJ7777rlHmkUceITs72xip8PLyIioqiqioKODq1LLq1avTqFGjW67POXXqFJ6enuzZs4d69erxwQcfMHbsWH799Vfs7e0B+OSTTxg4cCC7du2iYcOGvP7662zcuJE1a9YY9fz666/4+Phw4MAB/P39b2gnJiaG2NjYG477jPiCUnaOt7l7UtykTelQ1CGIiIiIFWRlZeHm5kZmZiaurq63LFfgNSIhISEkJiZiNpvZuHEj3bp1IyAggE2bNrFhwwYqVaqEn58fubm5TJo0ifr16+Ph4YGzszNr1qwhPT3dor7AwECLfW9vb06ePHnbGEaOHMmAAQNo3bo1U6ZMuWGK0K2kpKQQHx+Ps7OzsYWFhZGXl8fRo0cBKFu2LJ9++ilz586lRo0aFtPObsfW1vaGvpw4cYKBAwfi5+eHm5sbrq6uZGdn33APbic4OPiG/etHRJYsWULLli3x8vLC2dmZsWPHWtR/4MABmjVrZlHH9fuZmZmcOHHC4piNjQ1BQUEW1xw6dIhevXpRvXp1XF1djWly19o6cOAAgYGBRhLy93bg6v3//vvvLe5/7dq1AW75DKOjo8nMzDS248eP3/xGiYiIiEiJUrqgF4SGhvLZZ5+RkpJCmTJlqF27NqGhoSQmJnLmzBlCQkIAePvtt5k1axYzZ86kfv36ODk5MWLECC5dumRR39+nVJlMpjsu9I6JiaF3796sXLmS1atXM2HCBBYvXkzXrl1ve112djaDBg1i2LBhN5yrWrWq8fmHH37AxsaGjIwMzp8/j4uLy23rBXBwcDDWjFzTr18/Tp8+zaxZs6hWrRp2dnYEBwffcA/u1pYtW+jTpw+xsbGEhYXh5ubG4sWLmT59eqHUf71OnTpRrVo1Pv74YypVqkReXh716tUrUF+ys7Pp1KkTb7311g3nvL29b3qNnZ0ddnZ2dx23iIiIiBRPBR4RubZOZMaMGUbScS0RSUxMJDQ0FICkpCQ6d+7Ms88+S4MGDahevToHDx4scIBlypQxFsdfz9/fn5dffpm1a9fSrVs34uLi7lhX48aN2bdvHzVr1rxhs7W1Ba4uuH7rrbf49ttvcXZ2NtaPXGNra3vTeG4mKSmJYcOG0b59e+rWrYudnV2BF2b/+OOPN+wHBAQYsVarVo0xY8bQpEkT/Pz8OHbsmEX5WrVqGWtrrrl+383NjYoVK1ocy83NtVhUf/r0aQ4cOMDYsWNp1aoVAQEBnDlz5oZ29uzZQ05Ozk3bgav3/+eff8bX1/eG++/k5FSQ2yIiIiIiJVyBE5GyZcsSGBjIwoULjaTjscceY+fOnRw8eNBITvz8/EhISGDz5s2kpqYyaNAgTpw4UeAAfX19Wb9+PX/88Qdnzpzhr7/+YujQoSQmJnLs2DGSkpLYvn278eX8dkaNGsXmzZsZOnQoycnJHDp0iK+//tpINs6dO0ffvn0ZNmwY7dq1Y+HChSxZssTiTVW+vr788MMP/Pbbb3dMKvz8/FiwYAGpqals3bqVPn364ODgUKD+f/nll3z22WccPHiQCRMmsG3bNiNePz8/0tPTWbx4MUeOHGH27NksW7bM4vqXXnqJTz/9lHnz5nHo0CFef/11du/ebTF689JLLzF58mS+/vprDhw4wPDhwzlz5oxRpmzZspQrV46PPvqIw4cP89///peRI0datNO7d2/y8vKIjIwkNTWVNWvWGGuBrtUzZMgQ/vzzT3r16sX27ds5cuQIa9asoX///vlO7kRERETk/nBXvyMSEhJCbm6ukYh4eHhQp04dvLy8qFWrFgBjx46lcePGhIWFERoaipeXl8WC8/yaPn06CQkJ+Pj40KhRI2xsbDh9+jTh4eH4+/vTo0cP2rVrd9MFzX8XGBjIhg0bOHjwII8++iiNGjVi/PjxVKpUCYDhw4fj5OTEm2++CUD9+vV58803GTRoEL/99hsAEydOJC0tjRo1auDp6Xnb9j799FPOnDlD48aNjQSnQoUKBep/bGwsixcvJjAwkPnz5/P5559Tp04dAJ566ilefvllhg4dSsOGDdm8eTPjxo2zuL5Pnz5ER0cTFRVF48aNOXr0KBERERZrOUaNGkWvXr0IDw8nODjYWDtzrUypUqVYvHgxO3bsoF69erz88su8/fbbFu24urry7bffkpycTMOGDRkzZgzjx48HMOqpVKkSSUlJ5Obm8uSTT1K/fn1GjBiBu7s7pUrpJ21EREREHiQFfmuWlHxt2rTBy8uLBQsW3PR8Xl4eAQEB9OjRg0mTJt11OwsXLqR///5kZmYWeCToVq69hUFvzSp59NYsERGRB0N+35pV4MXqUrJcuHCBDz74gLCwMGxsbPj8889Zt26d8VstAMeOHWPt2rWEhISQk5PDu+++y9GjR+ndu3eB2po/fz7Vq1encuXKpKSkMGrUKHr06FFoSYiIiIiI3D/uq/kw136x+2bbtelWxcXChQtvGWvdunULrR2TycSqVat47LHHCAoK4ttvv+U///kPrVu3NsqUKlWK+Ph4mjZtSsuWLdmzZw/r1q3L17qb6/3xxx88++yzBAQE8PLLL9O9e3c++uijQuuLiIiIiNw/7qupWb/99ht//fXXTc95eHjg4eFh5Yhu7dy5c7dcvF+mTBmqVatm5YhKBk3NKrk0NUtEROTB8EBOzapcuXJRh5BvLi4u+fp9EhERERGR+9F9lYjIg2NvbNhtM2wRERERKd7uqzUiIiIiIiJSMigRERERERERq1MiIiIiIiIiVqdERERERERErE6L1aVEqjdhzX3x+l690lZEREQeVBoRERERERERq1MiIiIiIiIiVqdERERERERErE6JiIiIiIiIWJ0SERERERERsTolIkXEZDKxfPnyog7jlqwVX3G/DyIiIiJybygRERERERERq1Micg9cvny5qEMQERERESnWHvhEJDQ0lKFDhzJ06FDc3NwoX74848aNw2w2AzefOuTu7k58fDwAaWlpmEwmlixZQkhICPb29ixcuBCAzz77jLp162JnZ4e3tzdDhw61qOfUqVN07doVR0dH/Pz8+Oabb4xzubm5PP/88zz00EM4ODhQq1YtZs2aZXF9YmIizZo1w8nJCXd3d1q2bMmxY8eM819//TWNGzfG3t6e6tWrExsby5UrV+7qPh0/fpwePXrg7u6Oh4cHnTt3Ji0tzTi/fft22rRpQ/ny5XFzcyMkJISdO3da1HHo0CEee+wx7O3tqVOnDgkJCXcVi4iIiIiUfA98IgIwb948SpcuzbZt25g1axbvvPMOn3zySYHqGD16NMOHDyc1NZWwsDDmzp3LkCFDiIyMZM+ePXzzzTfUrFnT4prY2Fh69OjB7t27ad++PX369OHPP/8EIC8vjypVqvDll1+yb98+xo8fz//93//xxRdfAHDlyhW6dOlCSEgIu3fvZsuWLURGRmIymQDYuHEj4eHhDB8+nH379vHhhx8SHx/PG2+8UeD7c/nyZcLCwnBxcWHjxo0kJSXh7OxM27ZtuXTpEgDnzp2jX79+bNq0iR9//BE/Pz/at2/PuXPnjP5069YNW1tbtm7dygcffMCoUaPu2HZOTg5ZWVkWm4iIiIiUfKWLOoDiwMfHhxkzZmAymahVqxZ79uxhxowZDBw4MN91jBgxgm7duhn7r7/+Oq+88grDhw83jjVt2tTimoiICHr16gXAm2++yezZs9m2bRtt27alTJkyxMbGGmUfeughtmzZwhdffEGPHj3IysoiMzOTjh07UqNGDQACAgKM8rGxsYwePZp+/foBUL16dSZNmsRrr73GhAkTCnB3YMmSJeTl5fHJJ58YiU5cXBzu7u4kJiby5JNP8sQTT1hc89FHH+Hu7s6GDRvo2LEj69atY//+/axZs4ZKlSoZfW7Xrt1t2548ebLFfRARERGR+4NGRIDmzZsbX7ABgoODOXToELm5ufmuo0mTJsbnkydP8vvvv9OqVavbXhMYGGh8dnJywtXVlZMnTxrH3nvvPYKCgvD09MTZ2ZmPPvqI9PR0ADw8PIiIiCAsLIxOnToxa9YsMjIyjGtTUlKYOHEizs7OxjZw4EAyMjK4cOFCvvt1ra7Dhw/j4uJi1OXh4cHFixc5cuQIACdOnGDgwIH4+fnh5uaGq6sr2dnZRrypqan4+PgYSQhcvc93Eh0dTWZmprEdP368QLGLiIiISPGkEZE7MJlMxnqRa262GN3Jycn47ODgkK+6y5Qpc0NbeXl5ACxevJioqCimT59OcHAwLi4uvP3222zdutUoHxcXx7Bhw/juu+9YsmQJY8eOJSEhgebNm5OdnU1sbKzFKM019vb2+YrvmuzsbIKCgoy1L9fz9PQEoF+/fpw+fZpZs2ZRrVo17OzsCA4ONqZu3S07Ozvs7Oz+UR0iIiIiUvwoEQGLL/eAscbBxsYGT09Pi5GGQ4cO3XFEwcXFBV9fX9avX8/jjz9+VzElJSXRokULXnzxRePYtdGH6zVq1IhGjRoRHR1NcHAwixYtonnz5jRu3JgDBw7csC7lbjRu3JglS5ZQoUIFXF1dbxnv+++/T/v27YGri9tPnTplnA8ICOD48eNkZGTg7e0NXL3PIiIiIvJg0tQsID09nZEjR3LgwAE+//xz5syZY6zteOKJJ3j33XfZtWsXP/30E4MHD75hJONmYmJimD59OrNnz+bQoUPs3LmTOXPm5DsmPz8/fvrpJ9asWcPBgwcZN24c27dvN84fPXqU6OhotmzZwrFjx1i7di2HDh0y1omMHz+e+fPnExsby88//0xqaiqLFy9m7NixBbw70KdPH8qXL0/nzp3ZuHEjR48eJTExkWHDhvHrr78a8S5YsIDU1FS2bt1Knz59LEaGWrdujb+/P/369SMlJYWNGzcyZsyYAsciIiIiIvcHJSJAeHg4f/31F82aNWPIkCEMHz6cyMhIAKZPn46Pjw+PPvoovXv3JioqCkdHxzvW2a9fP2bOnMn7779P3bp16dixI4cOHcp3TIMGDaJbt24888wzPPzww5w+fdpidMTR0ZH9+/fz9NNP4+/vT2RkJEOGDGHQoEEAhIWFsWLFCtauXUvTpk1p3rw5M2bMoFq1agW8O1fb+uGHH6hatSrdunUjICCA559/nosXLxojJJ9++ilnzpyhcePG9O3bl2HDhlGhQgWjjlKlSrFs2TLjPg8YMOCu3uAlIiIiIvcHk/nvCyAeMKGhoTRs2JCZM2cWdSiSD1lZWbi5ueEz4gtK2d05ISzu0qZ0KOoQRERERArVte9rmZmZt5zWDxoRERERERGRIqBE5AG0cOFCi9f6Xr/VrVu3qMMTERERkQfAA//WrMTExKIOweqeeuopHn744Zuey89CfBERERGRf+qBT0QeRC4uLri4uBR1GCIiIiLyAFMiIiXS3tiw2y5+EhEREZHiTWtERERERETE6pSIiIiIiIiI1SkRERERERERq1MiIiIiIiIiVqdERERERERErE5vzZISqd6ENZSycyzqMG4rbUqHog5BREREpNjSiIiIiIiIiFidEhEREREREbE6JSIiIiIiImJ1SkRERERERMTqHqhEJD4+Hnd390Krz2w2ExkZiYeHByaTieTkZEJDQxkxYoRRxtfXl5kzZ+a7zrS0NKOu+0FiYiImk4mzZ88WdSgiIiIiUowU+0TEZDKxfPnyQqnrmWee4eDBg4VSF8B3331HfHw8K1asICMjg3r16t1QZvv27URGRhZam1D4CZWIiIiIiLU9UK/vdXBwwMHBodDqO3LkCN7e3rRo0eKWZTw9PQutPRERERGR+0WBRkRWrFiBu7s7ubm5ACQnJ2MymRg9erRRZsCAATz77LOcPn2aXr16UblyZRwdHalfvz6ff/65RX2hoaEMGzaM1157DQ8PD7y8vIiJiTHO+/r6AtC1a1dMJpOxn5KSwuOPP46Liwuurq4EBQXx008/3TH+v48kxMTE0LBhQxYsWICvry9ubm707NmTc+fO3bGuiIgIXnrpJdLT0y1i+7u/T83av38/jzzyCPb29tSpU4d169bddNTnl19+4fHHH8fR0ZEGDRqwZcsW4OpUp/79+5OZmYnJZMJkMlncs1vx9fXl9ddfJzw8HGdnZ6pVq8Y333zD//73Pzp37oyzszOBgYE33MdNmzbx6KOP4uDggI+PD8OGDeP8+fPG+QULFtCkSRNcXFzw8vKid+/enDx58pZxHDt2jE6dOlG2bFmcnJyoW7cuq1atumP8IiIiInJ/KVAi8uijj3Lu3Dl27doFwIYNGyhfvjyJiYlGmQ0bNhAaGsrFixcJCgpi5cqV7N27l8jISPr27cu2bdss6pw3bx5OTk5s3bqVqVOnMnHiRBISEoCr05oA4uLiyMjIMPb79OlDlSpV2L59Ozt27GD06NGUKVPmrm7AkSNHWL58OStWrGDFihVs2LCBKVOm3PG6WbNmMXHiRKpUqWIR2+3k5ubSpUsXHB0d2bp1Kx999BFjxoy5adkxY8YQFRVFcnIy/v7+9OrViytXrtCiRQtmzpyJq6srGRkZZGRkEBUVla++zpgxg5YtW7Jr1y46dOhA3759CQ8P59lnn2Xnzp3UqFGD8PBwzGazcW/atm3L008/ze7du1myZAmbNm1i6NChRp2XL19m0qRJpKSksHz5ctLS0oiIiLhlDEOGDCEnJ4cffviBPXv28NZbb+Hs7Jyv+EVERETk/lGgqVlubm40bNiQxMREmjRpQmJiIi+//DKxsbFkZ2eTmZnJ4cOHCQkJoXLlyhZfkF966SXWrFnDF198QbNmzYzjgYGBTJgwAQA/Pz/effdd1q9fT5s2bYxpTe7u7nh5eRnXpKen8+qrr1K7dm3juruVl5dHfHw8Li4uAPTt25f169fzxhtv3PFeuLi4YGNjYxHb7SQkJHDkyBESExONa9544w3atGlzQ9moqCg6dLj6y9yxsbHUrVuXw4cPU7t2bdzc3DCZTPlu95r27dszaNAgAMaPH8/cuXNp2rQp3bt3B2DUqFEEBwdz4sQJvLy8mDx5Mn369DEW3/v5+TF79mxCQkKYO3cu9vb2PPfcc0b91atXZ/bs2TRt2pTs7OybJhjp6ek8/fTT1K9f37jmdnJycsjJyTH2s7KyCtRnERERESmeCrxYPSQkhMTERMxmMxs3bqRbt24EBASwadMmNmzYQKVKlfDz8yM3N5dJkyZRv359PDw8cHZ2Zs2aNaSnp1vUFxgYaLHv7e1926k9ACNHjmTAgAG0bt2aKVOmcOTIkYJ2w+Dr62skIflt/24dOHAAHx8fiwTi+qTsetffF29vb4B/HNf1dVasWBHASAiuP3atnZSUFOLj43F2dja2sLAw8vLyOHr0KAA7duygU6dOVK1aFRcXF0JCQgBueM7XDBs2jNdff52WLVsyYcIEdu/efduYJ0+ejJubm7H5+PjcZe9FREREpDgpcCISGhrKpk2bSElJoUyZMtSuXZvQ0FASExPZsGGD8UX07bffZtasWYwaNYrvv/+e5ORkwsLCuHTpkkV9f59SZTKZyMvLu20MMTEx/Pzzz3To0IH//ve/1KlTh2XLlhW0K3fdvjVcH5fJZAL4x3HdrM7btZOdnc2gQYNITk42tpSUFA4dOkSNGjU4f/48YWFhuLq6snDhQrZv3248h78/52sGDBjAL7/8Qt++fdmzZw9NmjRhzpw5t4w5OjqazMxMYzt+/Pg/ugciIiIiUjwUOBG5tk5kxowZRtJxLRFJTEwkNDQUgKSkJDp37syzzz5LgwYNqF69+l29OrdMmTLG4vjr+fv78/LLL7N27Vq6detGXFxcgeu2tlq1anH8+HFOnDhhHMvP2pK/s7W1vek9KWyNGzdm37591KxZ84bN1taW/fv3c/r0aaZMmcKjjz5K7dq18zVq4+Pjw+DBg1m6dCmvvPIKH3/88S3L2tnZ4erqarGJiIiISMlX4ESkbNmyBAYGsnDhQiPpeOyxx9i5cycHDx40khM/Pz8SEhLYvHkzqampDBo0yOILeH75+vqyfv16/vjjD86cOcNff/3F0KFDSUxM5NixYyQlJbF9+3YCAgIKXLe1tWnThho1atCvXz92795NUlISY8eOBf7faER++Pr6kp2dzfr16zl16hQXLly4J/GOGjWKzZs3M3ToUJKTkzl06BBff/21sVi9atWq2NraMmfOHH755Re++eYbJk2adNs6R4wYwZo1azh69Cg7d+7k+++/LxHPTkREREQK1139oGFISAi5ublGIuLh4UGdOnXw8vKiVq1aAIwdO5bGjRsTFhZGaGgoXl5edOnSpcBtTZ8+nYSEBHx8fGjUqBE2NjacPn2a8PBw/P396dGjB+3atSM2NvZuumJVNjY2LF++nOzsbJo2bcqAAQOMt2bZ29vnu54WLVowePBgnnnmGTw9PZk6deo9iTcwMJANGzZw8OBBHn30URo1asT48eOpVKkScPU3UuLj4/nyyy+pU6cOU6ZMYdq0abetMzc3lyFDhhAQEEDbtm3x9/fn/fffvyfxi4iIiEjxZTJfe1erFImkpCQeeeQRDh8+TI0aNYo6nGIvKyvr6qL1EV9Qys6xqMO5rbQpHYo6BBERERGru/Z9LTMz87bT6h+oX1YvDpYtW4azszN+fn4cPnyY4cOH07JlSyUhIiIiIvJAuaupWcVVu3btLF41e/325ptvFqiu9PT0W9bl7Ox8y9fT3sm5c+cYMmQItWvXJiIigqZNm/L111/fVV3XbNy48baxioiIiIgUN/fV1KzffvuNv/7666bnPDw88PDwyHddV65cIS0t7ZbnfX19KV26eAwo/fXXX/z222+3PF+zZk0rRnNvaWqWiIiISPH2QE7Nqly5cqHVVbp06RLzBd7BwaHExCoiIiIiAvfZ1CwRERERESkZ7qsREXlw7I0N048bioiIiJRgGhERERERERGrUyIiIiIiIiJWp0RERERERESsTomIiIiIiIhYnRarS4lUb8Kae/47IvodEBEREZF7RyMiIiIiIiJidUpERERERETE6pSIiIiIiIiI1SkRERERERERq1MiIiIiIiIiVqdE5B756KOP8PHxoVSpUsycObOowwEgJiaGhg0bFnUYIiIiIiIlKxExmUwsX768qMO4o6ysLIYOHcqoUaP47bffiIyMLOqQip34+Hjc3d2LOgwRERERKSIlKhEpapcuXcpXufT0dC5fvkyHDh3w9vbG0fHufu/i8uXLdx2DiIiIiEhxdteJyIoVK3B3dyc3NxeA5ORkTCYTo0ePNsoMGDCAZ599ltOnT9OrVy8qV66Mo6Mj9evX5/PPP7eoLzQ0lGHDhvHaa6/h4eGBl5cXMTExxnlfX18AunbtislkMvZTUlJ4/PHHcXFxwdXVlaCgIH766ac7xn/tb+SXL1+On58f9vb2hIWFcfz4caPMtalMn3zyCQ899BD29vYAnD17lgEDBuDp6YmrqytPPPEEKSkpRr3169cHoHr16phMJtLS0gD4+uuvady4Mfb29lSvXp3Y2FiuXLlitGcymZg7dy5PPfUUTk5OvPHGG3cVwzVTpkyhYsWKuLi48Pzzz3Px4sU73pdrEhMTadasGU5OTri7u9OyZUuOHTtmnL9TX9555x3q16+Pk5MTPj4+vPjii2RnZxt19+/fn8zMTEwmEyaTyeJZi4iIiMj9764TkUcffZRz586xa9cuADZs2ED58uVJTEw0ymzYsIHQ0FAuXrxIUFAQK1euZO/evURGRtK3b1+2bdtmUee8efNwcnJi69atTJ06lYkTJ5KQkADA9u3bAYiLiyMjI8PY79OnD1WqVGH79u3s2LGD0aNHU6ZMmXz14cKFC7zxxhvMnz+fpKQkzp49S8+ePS3KHD58mP/85z8sXbqU5ORkALp3787JkydZvXo1O3bsoHHjxrRq1Yo///yTZ555hnXr1gGwbds2MjIy8PHxYePGjYSHhzN8+HD27dvHhx9+SHx8PG+88YZFezExMXTt2pU9e/bw3HPP3VUMAF988QUxMTG8+eab/PTTT3h7e/P+++/n675cuXKFLl26EBISwu7du9myZQuRkZGYTCaAfPWlVKlSzJ49m59//pl58+bx3//+l9deew2AFi1aMHPmTFxdXcnIyCAjI4OoqKibxpKTk0NWVpbFJiIiIiIln8lsNpvv9uKgoCB69epFVFQUXbt2pWnTpsTGxnL69GkyMzOpUqUKBw8exM/P74ZrO3bsSO3atZk2bRpwdUQkNzeXjRs3GmWaNWvGE088wZQpU64GazKxbNkyunTpYpRxdXVlzpw59OvXr0Cxx8fH079/f3788UcefvhhAPbv309AQABbt26lWbNmxhf53377DU9PTwA2bdpEhw4dOHnyJHZ2dkZ9NWvW5LXXXiMyMpLk5GQaNWrE0aNHjZGb1q1b06pVK6Kjo41r/v3vf/Paa6/x+++/G/0bMWIEM2bMMMrcbQwtWrSgUaNGvPfee8b55s2bc/HiRSOZuZU///yTcuXKkZiYSEhIyA3n89OXv/vqq68YPHgwp06dMu7/iBEjOHv27G1jiYmJITY29objPiO+oJTd3U15y6+0KR3uaf0iIiIi96OsrCzc3NzIzMzE1dX1luX+0RqRkJAQEhMTMZvNbNy4kW7duhEQEMCmTZvYsGEDlSpVws/Pj9zcXCZNmkT9+vXx8PDA2dmZNWvWkJ6eblFfYGCgxb63tzcnT568bQwjR45kwIABtG7dmilTpnDkyJF8x1+6dGmaNm1q7NeuXRt3d3dSU1ONY9WqVTMSALg6FSw7O5ty5crh7OxsbEePHr1t2ykpKUycONHimoEDB5KRkcGFCxeMck2aNLnh2ruJITU11UiwrgkODs7XffHw8CAiIoKwsDA6derErFmzyMjIKFBf1q1bR6tWrahcuTIuLi707duX06dPW/Q1P6Kjo8nMzDS266fOiYiIiEjJVfqfXBwaGspnn31GSkoKZcqUoXbt2oSGhpKYmMiZM2eMv01/++23mTVrFjNnzjTWDYwYMeKGhdd/n1JlMpnIy8u7bQwxMTH07t2blStXsnr1aiZMmMDixYvp2rXrP+mawcnJyWI/Ozsbb29viylo19zuLVDZ2dnExsbSrVu3G85dW/dxs/YKM4aCiIuLY9iwYXz33XcsWbKEsWPHkpCQQPPmze/Yl7S0NDp27MgLL7zAG2+8gYeHB5s2beL555/n0qVLBVq8b2dnZzHqIyIiIiL3h3+UiFxbJzJjxgwj6QgNDWXKlCmcOXOGV155BYCkpCQ6d+7Ms88+C0BeXh4HDx6kTp06BWqvTJkyxuL46/n7++Pv78/LL79Mr169iIuLy1cicuXKFX766SeaNWsGwIEDBzh79iwBAQG3vKZx48b88ccflC5d2ph2lR+NGzfmwIED1KxZM9/X/JMYrk0xCw8PN479+OOPBWqnUaNGNGrUiOjoaIKDg1m0aBHNmze/Y1927NhBXl4e06dPp1Spq4NuX3zxhUUZW1vbmz5LEREREXkw/KOpWWXLliUwMJCFCxcSGhoKwGOPPcbOnTs5ePCgkZz4+fmRkJDA5s2bSU1NZdCgQZw4caLA7fn6+rJ+/Xr++OMPzpw5w19//cXQoUNJTEzk2LFjJCUlsX379tsmEtcrU6YML730Elu3bmXHjh1ERETQvHlzIzG5mdatWxMcHEyXLl1Yu3YtaWlpbN68mTFjxtz2bV3jx49n/vz5xMbG8vPPP5OamsrixYsZO3Zsge9DfmIYPnw4n332GXFxcRw8eJAJEybw888/56v+o0ePEh0dzZYtWzh27Bhr167l0KFDxn29U19q1qzJ5cuXmTNnDr/88gsLFizggw8+sGjD19eX7Oxs1q9fz6lTpwo8ZUtERERESrZ//DsiISEh5ObmGomIh4cHderUwcvLi1q1agEwduxYGjduTFhYGKGhoXh5eVksOM+v6dOnk5CQgI+PD40aNcLGxobTp08THh6Ov78/PXr0oF27djdd3Hwzjo6OjBo1it69e9OyZUucnZ1ZsmTJba8xmUysWrWKxx57jP79++Pv70/Pnj05duwYFStWvOV1YWFhrFixgrVr19K0aVOaN2/OjBkzqFatWoHuQX5jeOaZZxg3bhyvvfYaQUFBHDt2jBdeeCFf9Ts6OrJ//36efvpp/P39iYyMZMiQIQwaNChffWnQoAHvvPMOb731FvXq1WPhwoVMnjzZoo0WLVowePBgnnnmGTw9PZk6dWqB74OIiIiIlFz/6K1ZJVl+39okxcu1tzDorVkiIiIixZNV3polIiIiIiJyN+7bRKRdu3YWr5e9fnvzzTeLOrwid6t74+zsbPFbLiIiIiIi98I/emtWcfbJJ5/w119/3fSch4eH8VsZD6rb/ahh5cqVrReIiIiIiDyQ7ttERF+mb68wXiMsIiIiInK37ttERO5ve2PDbrv4SURERESKt/t2jYiIiIiIiBRfSkRERERERMTqlIiIiIiIiIjVKRERERERERGrUyIiIiIiIiJWp7dmSYlUb8IaStk53rP606Z0uGd1i4iIiIhGREREREREpAgoEREREREREatTIiIiIiIiIlanRERERERERKxOiYiVmM1mIiMj8fDwwGQy4e7uzogRI4zzvr6+zJw5M9/1paWlYTKZSE5OLtQ4CxqHiIiIiMjdUCJiJd999x3x8fGsWLGCjIwM6tWrZ3F++/btREZGFmqb8fHxuLu7F2qdIiIiIiKFQa/vtZIjR47g7e1NixYtAChd2vLWe3p6FkVYxcalS5ewtbUt6jBERERExEo0ImIFERERvPTSS6Snp2MymfD19b2hzN+nRO3fv59HHnkEe3t76tSpw7p16zCZTCxfvtziul9++YXHH38cR0dHGjRowJYtWwBITEykf//+ZGZmYjKZMJlMxMTE5CveCxcu8Nxzz+Hi4kLVqlX56KOPLM7v2bOHJ554AgcHB8qVK0dkZCTZ2dnG+dDQUItpZwBdunQhIiLCor+TJk0iPDwcV1fXQh8NEhEREZHiTYmIFcyaNYuJEydSpUoVMjIy2L59+23L5+bm0qVLFxwdHdm6dSsfffQRY8aMuWnZMWPGEBUVRXJyMv7+/vTq1YsrV67QokULZs6ciaurKxkZGWRkZBAVFZWveKdPn06TJk3YtWsXL774Ii+88AIHDhwA4Pz584SFhVG2bFm2b9/Ol19+ybp16xg6dGjBbgowbdo0GjRowK5duxg3btxNy+Tk5JCVlWWxiYiIiEjJp6lZVuDm5oaLiws2NjZ4eXndsXxCQgJHjhwhMTHRKP/GG2/Qpk2bG8pGRUXRocPVXwGPjY2lbt26HD58mNq1a+Pm5obJZMpXm9dr3749L774IgCjRo1ixowZfP/999SqVYtFixZx8eJF5s+fj5OTEwDvvvsunTp14q233qJixYr5bueJJ57glVdeuW2ZyZMnExsbW6D4RURERKT404hIMXTgwAF8fHwsEohmzZrdtGxgYKDx2dvbG4CTJ0/+o/avr/NaInOtztTUVBo0aGAkIQAtW7YkLy/PGDXJryZNmtyxTHR0NJmZmcZ2/PjxArUhIiIiIsWTRkRKuDJlyhifTSYTAHl5eYVW57V6C1JnqVKlMJvNFscuX758Q7nrk5lbsbOzw87OLt9ti4iIiEjJoBGRYqhWrVocP36cEydOGMfutK7kZmxtbcnNzS3M0AgICCAlJYXz588bx5KSkihVqhS1atUCrr4BLCMjwzifm5vL3r17CzUOERERESnZlIgUQ23atKFGjRr069eP3bt3k5SUxNixY4H/N+qRH76+vmRnZ7N+/XpOnTrFhQsX/nFsffr0wd7enn79+rF3716+//57XnrpJfr27WusD3niiSdYuXIlK1euZP/+/bzwwgucPXv2H7ctIiIiIvcPJSLFkI2NDcuXLyc7O5umTZsyYMAA461Z9vb2+a6nRYsWDB48mGeeeQZPT0+mTp36j2NzdHRkzZo1/PnnnzRt2pR//etftGrVinfffdco89xzz9GvXz/Cw8MJCQmhevXqPP744/+4bRERERG5f5jMf5/ML8VSUlISjzzyCIcPH6ZGjRpFHU6RycrKws3NDZ8RX1DKzvGetZM2pcM9q1tERETkfnbt+1pmZiaurq63LKfF6sXUsmXLcHZ2xs/Pj8OHDzN8+HBatmz5QCchIiIiInL/UCJSTJ07d45Ro0aRnp5O+fLlad26NdOnT/9HdW7cuJF27drd8vz1v44uIiIiInIvKREppsLDwwkPDy/UOps0aUJycnKh1ikiIiIicjeUiDxAHBwcqFmzZlGHISIiIiKiRERKpr2xYbdd/CQiIiIixZte3ysiIiIiIlanRERERERERKxOiYiIiIiIiFidEhEREREREbE6JSIiIiIiImJ1emuWlEj1JqyhlJ1jodSVNqVDodQjIiIiIvmnEREREREREbE6JSIiIiIiImJ1SkRERERERMTqlIiIiIiIiIjVKRERERERERGrUyIiIiIiIiJWp0RErCI3N5e8vLyiDkNEREREiokSnYiEhoYybNgwXnvtNTw8PPDy8iImJgaAtLQ0TCYTycnJRvmzZ89iMplITEwEIDExEZPJxJo1a2jUqBEODg488cQTnDx5ktWrVxMQEICrqyu9e/fmwoUL+Y5p6NChDB06FDc3N8qXL8+4ceMwm81GmQULFtCkSRNcXFzw8vKid+/enDx50jh/5swZ+vTpg6enJw4ODvj5+REXFwfApUuXGDp0KN7e3tjb21OtWjUmT55s0ccBAwbg6emJq6srTzzxBCkpKcb5mJgYGjZsyIIFC/D19cXNzY2ePXty7tw5o8y5c+fo06cPTk5OeHt7M2PGDEJDQxkxYoRRJicnh6ioKCpXroyTkxMPP/ywcV8B4uPjcXd355tvvqFOnTrY2dmRnp5OYmIizZo1w8nJCXd3d1q2bMmxY8fydW9FRERE5P5RohMRgHnz5uHk5MTWrVuZOnUqEydOJCEhoUB1xMTE8O6777J582aOHz9Ojx49mDlzJosWLWLlypWsXbuWOXPmFCim0qVLs23bNmbNmsU777zDJ598Ypy/fPkykyZNIiUlheXLl5OWlkZERIRxfty4cezbt4/Vq1eTmprK3LlzKV++PACzZ8/mm2++4YsvvuDAgQMsXLgQX19f49ru3bsbidSOHTto3LgxrVq14s8//zTKHDlyhOXLl7NixQpWrFjBhg0bmDJlinF+5MiRJCUl8c0335CQkMDGjRvZuXOnRR+HDh3Kli1bWLx4Mbt376Z79+60bduWQ4cOGWUuXLjAW2+9xSeffMLPP/+Mh4cHXbp0ISQkhN27d7NlyxYiIyMxmUz5vrciIiIicn8o8b+sHhgYyIQJEwDw8/Pj3XffZf369fj5+eW7jtdff52WLVsC8PzzzxMdHc2RI0eoXr06AP/617/4/vvvGTVqVL7q8/HxYcaMGZhMJmrVqsWePXuYMWMGAwcOBOC5554zylavXp3Zs2fTtGlTsrOzcXZ2Jj09nUaNGtGkSRMAi0QjPT0dPz8/HnnkEUwmE9WqVTPObdq0iW3btnHy5Ens7OwAmDZtGsuXL+err74iMjISgLy8POLj43FxcQGgb9++rF+/njfeeINz584xb948Fi1aRKtWrQCIi4ujUqVKFjHExcWRnp5uHI+KiuK7774jLi6ON998E7iacL3//vs0aNAAgD///JPMzEw6duxIjRo1AAgICLjtvczJySEnJ8fYz8rKytczEBEREZHircSPiAQGBlrse3t7W0xzKmgdFStWxNHR0UhCrh0rSJ3Nmze3+Fv+4OBgDh06RG5uLgA7duygU6dOVK1aFRcXF0JCQoCrX/ABXnjhBRYvXkzDhg157bXX2Lx5s1FXREQEycnJ1KpVi2HDhrF27VrjXEpKCtnZ2ZQrVw5nZ2djO3r0KEeOHDHK+fr6GkkIWN6zX375hcuXL9OsWTPjvJubG7Vq1TL29+zZQ25uLv7+/hbtbNiwwaIdW1tbi3vr4eFBREQEYWFhdOrUiVmzZpGRkXHbezl58mTc3NyMzcfH57blRURERKRkKPEjImXKlLHYN5lM5OXlUarU1Rzr+rUZly9fvmMdJpPplnUWhvPnzxMWFkZYWBgLFy7E09OT9PR0wsLCuHTpEgDt2rXj2LFjrFq1ioSEBFq1asWQIUOYNm0ajRs35ujRo6xevZp169bRo0cPWrduzVdffUV2djbe3t4WazWucXd3v2l/76Z/2dnZ2NjYsGPHDmxsbCzOOTs7G58dHBxumHYVFxfHsGHD+O6771iyZAljx44lISGB5s2b37St6OhoRo4caexnZWUpGRERERG5D5T4RORWPD09AcjIyKBRo0YAFgvX76WtW7da7P/444/4+flhY2PD/v37OX36NFOmTDG+UP/000831OHp6Um/fv3o168fjz76KK+++irTpk0DwNXVlWeeeYZnnnmGf/3rX7Rt25Y///yTxo0b88cff1C6dGmL6VwFUb16dcqUKcP27dupWrUqAJmZmRw8eJDHHnsMgEaNGpGbm8vJkyd59NFHC9xGo0aNaNSoEdHR0QQHB7No0aJbJiJ2dnbGNDMRERERuX/ct4mIg4MDzZs3Z8qUKTz00EOcPHmSsWPHWqXt9PR0Ro4cyaBBg9i5cydz5sxh+vTpAFStWhVbW1vmzJnD4MGD2bt3L5MmTbK4fvz48QQFBVG3bl1ycnJYsWKFsZbinXfewdvbm0aNGlGqVCm+/PJLvLy8cHd3p3Xr1gQHB9OlSxemTp2Kv78/v//+OytXrqRr167GmpPbcXFxoV+/frz66qt4eHhQoUIFJkyYQKlSpYzRDX9/f/r06UN4eDjTp0+nUaNG/O9//2P9+vUEBgbSoUOHm9Z99OhRPvroI5566ikqVarEgQMHOHToEOHh4f/kdouIiIhICVTi14jczmeffcaVK1cICgpixIgRvP7661ZpNzw8nL/++otmzZoxZMgQhg8fbiwU9/T0JD4+ni+//JI6deowZcoUY6TjGltbW6KjowkMDOSxxx7DxsaGxYsXA1cThalTp9KkSROaNm1KWloaq1atMhKFVatW8dhjj9G/f3/8/f3p2bMnx44do2LFivmO/5133iE4OJiOHTvSunVrWrZsSUBAAPb29kaZuLg4wsPDeeWVV6hVqxZdunSxGEW5GUdHR/bv38/TTz+Nv78/kZGRDBkyhEGDBhXk9oqIiIjIfcBkvn4RhfxjoaGhNGzYkJkzZxZ1KIXm/PnzVK5cmenTp/P8888XaSxZWVlXF62P+IJSdo6FUmfalJuP4IiIiIhIwV37vpaZmYmrq+sty923U7Pk7u3atYv9+/fTrFkzMjMzmThxIgCdO3cu4shERERE5H6hRKQA0tPTqVOnzi3P79u3z4rR3FvTpk3jwIED2NraEhQUxMaNG40fVRQRERER+aeUiBRApUqVbvvmrUqVKt301bklTaNGjdixY0dRhyEiIiIi9zElIgVQunRpatasWdRhiIiIiIiUePf1W7NERERERKR40oiIlEh7Y8Nu+xYGERERESneNCIiIiIiIiJWp0RERERERESsTomIiIiIiIhYnRIRERERERGxOi1WlxKp3oQ1lLJzvOvr06Z0KMRoRERERKSgNCIiIiIiIiJWp0RERERERESsTomIiIiIiIhYnRIRERERERGxOiUiIiIiIiJidUpEipjZbCYyMhIPDw9MJhPu7u6MGDHCOO/r68vMmTPzXV9aWhomk4nk5ORCj/XvChqbiIiIiMg1SkSK2HfffUd8fDwrVqwgIyODevXqWZzfvn07kZGRhdpmfHw87u7uhVqniIiIiEhB6HdEitiRI0fw9vamRYsWAJQubflIPD09iyIsEREREZF7SiMiRSgiIoKXXnqJ9PR0TCYTvr6+N5T5+/Sn/fv388gjj2Bvb0+dOnVYt24dJpOJ5cuXW1z3yy+/8Pjjj+Po6EiDBg3YsmULAImJifTv35/MzExMJhMmk4mYmJg7xnry5Ek6deqEg4MDDz30EAsXLryhzDvvvEP9+vVxcnLCx8eHF198kezsbADOnz+Pq6srX331lcU1y5cvx8nJiXPnzt0xBhERERG5fygRKUKzZs1i4sSJVKlShYyMDLZv337b8rm5uXTp0gVHR0e2bt3KRx99xJgxY25adsyYMURFRZGcnIy/vz+9evXiypUrtGjRgpkzZ+Lq6kpGRgYZGRlERUXdMdaIiAiOHz/O999/z1dffcX777/PyZMnLcqUKlWK2bNn8/PPPzNv3jz++9//8tprrwHg5OREz549iYuLs7gmLi6Of/3rX7i4uNy03ZycHLKysiw2ERERESn5NDWrCLm5ueHi4oKNjQ1eXl53LJ+QkMCRI0dITEw0yr/xxhu0adPmhrJRUVF06NABgNjYWOrWrcvhw4epXbs2bm5umEymfLUJcPDgQVavXs22bdto2rQpAJ9++ikBAQEW5f6+yP71119n8ODBvP/++wAMGDCAFi1akJGRgbe3NydPnmTVqlWsW7fulm1PnjyZ2NjYfMUpIiIiIiWHRkRKkAMHDuDj42ORQDRr1uymZQMDA43P3t7eADeMYORXamoqpUuXJigoyDhWu3btGxa8r1u3jlatWlG5cmVcXFzo27cvp0+f5sKFC0asdevWZd68eQD8+9//plq1ajz22GO3bDs6OprMzExjO378+F31QURERESKFyUi96kyZcoYn00mEwB5eXn3rL20tDQ6duxIYGAg//nPf9ixYwfvvfceAJcuXTLKDRgwgPj4eODqtKz+/fsb8d2MnZ0drq6uFpuIiIiIlHxKREqQWrVqcfz4cU6cOGEcu9O6kpuxtbUlNzc33+Vr167NlStX2LFjh3HswIEDnD171tjfsWMHeXl5TJ8+nebNm+Pv78/vv/9+Q13PPvssx44dY/bs2ezbt49+/foVOH4RERERKfmUiJQgbdq0oUaNGvTr14/du3eTlJTE2LFjAW47qvB3vr6+ZGdns379ek6dOmVMnbqVWrVq0bZtWwYNGsTWrVvZsWMHAwYMwMHBwShTs2ZNLl++zJw5c/jll19YsGABH3zwwQ11lS1blm7duvHqq6/y5JNPUqVKlXzHLSIiIiL3DyUiJYiNjQ3Lly8nOzubpk2bMmDAAOOtWfb29vmup0WLFgwePJhnnnkGT09Ppk6desdr4uLiqFSpEiEhIXTr1o3IyEgqVKhgnG/QoAHvvPMOb731FvXq1WPhwoVMnjz5pnU9//zzXLp0ieeeey7fMYuIiIjI/cVkNpvNRR2E3L2kpCQeeeQRDh8+TI0aNYo6nHxZsGABL7/8Mr///ju2trYFujYrKws3Nzd8RnxBKTvHu44hbUqHu75WRERERG7t2ve1zMzM267v1et7S5hly5bh7OyMn58fhw8fZvjw4bRs2bJEJCEXLlwgIyODKVOmMGjQoAInISIiIiJy/9DUrBLm3LlzDBkyhNq1axMREUHTpk35+uuv/1GdGzduxNnZ+ZZbYZk6dSq1a9fGy8uL6OjoQqtXREREREoeTc0S/vrrL3777bdbnq9Zs6YVo7k9Tc0SERERKd40NUvyzcHBoVglGyIiIiJy/1MiIiXS3tgw/bihiIiISAmmNSIiIiIiImJ1SkRERERERMTqlIiIiIiIiIjVKRERERERERGrUyIiIiIiIiJWp7dmSYlUb8Kau/odEf1+iIiIiEjxoBERERERERGxOiUiIiIiIiJidUpERERERETE6pSIiIiIiIiI1SkRKeFiYmJo2LBhUYchIiIiIlIgSkSKqdDQUEaMGHHHclFRUaxfv97q7YqIiIiI/BN6fW8JZTabyc3NxdnZGWdn56IOR0RERESkQDQiUgxFRESwYcMGZs2ahclkwmQyER8fj8lkYvXq1QQFBWFnZ8emTZtumJoVERFBly5diI2NxdPTE1dXVwYPHsylS5fuqt2jR49Ss2ZNpk2bZlE2OTkZk8nE4cOHATCZTMydO5d27drh4OBA9erV+eqrryyuOX78OD169MDd3R0PDw86d+5MWlraP75fIiIiIlLyKBEphmbNmkVwcDADBw4kIyODjIwMfHx8ABg9ejRTpkwhNTWVwMDAm16/fv16UlNTSUxM5PPPP2fp0qXExsbeVbtVq1blueeeIy4uzqJsXFwcjz32GDVr1jSOjRs3jqeffpqUlBT69OlDz549SU1NBeDy5cuEhYXh4uLCxo0bSUpKwtnZmbZt2942ScrJySErK8tiExEREZGST4lIMeTm5oatrS2Ojo54eXnh5eWFjY0NABMnTqRNmzbUqFEDDw+Pm15va2vLZ599Rt26denQoQMTJ05k9uzZ5OXl3VW7ERERHDhwgG3btgFXk4pFixbx3HPPWVzfvXt3BgwYgL+/P5MmTaJJkybMmTMHgCVLlpCXl8cnn3xC/fr1CQgIIC4ujvT0dBITE28Z0+TJk3FzczO2awmZiIiIiJRsSkRKmCZNmtyxTIMGDXB0dDT2g4ODyc7O5vjx43fVZqVKlejQoQOfffYZAN9++y05OTl0797dolxwcPAN+9dGRFJSUjh8+DAuLi7GuhYPDw8uXrzIkSNHbtl2dHQ0mZmZxna3fRARERGR4kWL1UsYJyenIml3wIAB9O3blxkzZhAXF8czzzxjkezcSXZ2NkFBQSxcuPCGc56enre8zs7ODjs7u7uKWURERESKLyUixZStrS25ubl3dW1KSgp//fUXDg4OAPz44484Ozvna1rTrdpt3749Tk5OzJ07l++++44ffvjhhjI//vgj4eHhFvuNGjUCoHHjxixZsoQKFSrg6up6V/0SERERkfuHpmYVU76+vmzdupW0tDROnTp1x/Ud17t06RLPP/88+/btY9WqVUyYMIGhQ4dSqtSdH/et2r22ViQ6Oho/P78bpmEBfPnll3z22WccPHiQCRMmsG3bNoYOHQpAnz59KF++PJ07d2bjxo0cPXqUxMREhg0bxq+//prvvomIiIjI/UGJSDEVFRWFjY0NderUwdPTk/T09Hxf26pVK/z8/Hjsscd45plneOqpp4iJifnH7T7//PNcunSJ/v373/Ta2NhYFi9eTGBgIPPnz+fzzz+nTp06ADg6OvLDDz9QtWpVunXrRkBAAM8//zwXL17UCImIiIjIA8hkNpvNRR2EFJ6IiAjOnj3L8uXLC73ujRs30qpVK44fP07FihUtzplMJpYtW0aXLl0Kvd3rZWVlXX171ogvKGWX/zUq16RN6XAPohIRERGRa659X8vMzLztXzhrjYjcUU5ODv/73/+IiYmhe/fuNyQhIiIiIiIFpalZD5D09HTj1bk32241/evzzz+nWrVqnD17lqlTp1o5ahERERG5H2lq1gPkypUrpKWl3fK8r68vpUsX70EyTc0SERERKd40NUtuULp0aWrWrFnUYYiIiIiIKBGRkmlvbJjetiUiIiJSgmmNiIiIiIiIWJ0SERERERERsTolIiIiIiIiYnVKRERERERExOqUiIiIiIiIiNXprVlSItWbsMb4HRH9NoiIiIhIyaMRERERERERsTolIiIiIiIiYnVKRERERERExOqUiIiIiIiIiNUpEREREREREatTIlKITCYTy5cvL+ow8PX1ZebMmUUdRr7ExMTQsGHDog5DRERERKxMiYiIiIiIiFidEhEREREREbE6JSJ/89VXX1G/fn0cHBwoV64crVu35vz582zfvp02bdpQvnx53NzcCAkJYefOnbet6/jx4/To0QN3d3c8PDzo3LkzaWlpxvnExESaNWuGk5MT7u7utGzZkmPHjuUrzm+//ZamTZtib29P+fLl6dq1q8X5Cxcu8Nxzz+Hi4kLVqlX56KOPLM6PGjUKf39/HB0dqV69OuPGjePy5cvG+WtTphYsWICvry9ubm707NmTc+fOGWVCQ0MZNmwYr732Gh4eHnh5eRETE2PRztmzZxkwYACenp64urryxBNPkJKSkq8+ioiIiMj9S4nIdTIyMujVqxfPPfccqampJCYm0q1bN8xmM+fOnaNfv35s2rSJH3/8ET8/P9q3b2/xxfx6ly9fJiwsDBcXFzZu3EhSUhLOzs60bduWS5cuceXKFbp06UJISAi7d+9my5YtREZGYjKZ7hjnypUr6dq1K+3bt2fXrl2sX7+eZs2aWZSZPn06TZo0YdeuXbz44ou88MILHDhwwDjv4uJCfHw8+/btY9asWXz88cfMmDHDoo4jR46wfPlyVqxYwYoVK9iwYQNTpkyxKDNv3jycnJzYunUrU6dOZeLEiSQkJBjnu3fvzsmTJ1m9ejU7duygcePGtGrVij///POO/QTIyckhKyvLYhMRERGR+4BZDDt27DAD5rS0tDuWzc3NNbu4uJi//fZb4xhgXrZsmdlsNpsXLFhgrlWrljkvL884n5OTY3ZwcDCvWbPGfPr0aTNgTkxMLHCcwcHB5j59+tzyfLVq1czPPvussZ+Xl2euUKGCee7cube85u233zYHBQUZ+xMmTDA7Ojqas7KyjGOvvvqq+eGHHzb2Q0JCzI888ohFPU2bNjWPGjXKbDabzRs3bjS7urqaL168aFGmRo0a5g8//NBop0GDBreMa8KECWbghs1nxBfmaqNWmKuNWnHLa0VERETE+jIzM82AOTMz87blNCJynQYNGtCqVSvq169P9+7d+fjjjzlz5gwAJ06cYODAgfj5+eHm5oarqyvZ2dmkp6fftK6UlBQOHz6Mi4sLzs7OODs74+HhwcWLFzly5AgeHh5EREQQFhZGp06dmDVrFhkZGfmKMzk5mVatWt22TGBgoPHZZDLh5eXFyZMnjWNLliyhZcuWeHl54ezszNixY2/oi6+vLy4uLsa+t7e3RR1/b+fvZVJSUsjOzqZcuXLGPXB2dubo0aMcOXIkX32Njo4mMzPT2I4fP56v60RERESkeCtd1AEUJzY2NiQkJLB582bWrl3LnDlzGDNmDFu3buWFF17g9OnTzJo1i2rVqmFnZ0dwcDCXLl26aV3Z2dkEBQWxcOHCG855enoCEBcXx7Bhw/juu+9YsmQJY8eOJSEhgebNm982TgcHhzv2pUyZMhb7JpOJvLw8ALZs2UKfPn2IjY0lLCwMNzc3Fi9ezPTp0/NdR37KZGdn4+3tTWJi4g3xubu737EPAHZ2dtjZ2eWrrIiIiIiUHEpE/sZkMtGyZUtatmzJ+PHjqVatGsuWLSMpKYn333+f9u3bA1cXop86deqW9TRu3JglS5ZQoUIFXF1db1muUaNGNGrUiOjoaIKDg1m0aNEdE5HAwEDWr19P//7976qPmzdvplq1aowZM8Y4lt9F8gXRuHFj/vjjD0qXLo2vr2+h1y8iIiIiJZemZl1n69atvPnmm/z000+kp6ezdOlS/ve//xEQEICfnx8LFiwgNTWVrVu30qdPn9uOTPTp04fy5cvTuXNnNm7cyNGjR0lMTGTYsGH8+uuvHD16lOjoaLZs2cKxY8dYu3Ythw4dIiAg4I5xTpgwgc8//5wJEyaQmprKnj17eOutt/LdTz8/P9LT01m8eDFHjhxh9uzZLFu2LN/X51fr1q0JDg6mS5curF27lrS0NDZv3syYMWP46aefCr09ERERESk5lIhcx9XVlR9++IH27dvj7+/P2LFjmT59Ou3atePTTz/lzJkzNG7cmL59+zJs2DAqVKhwy7ocHR354YcfqFq1Kt26dSMgIIDnn3+eixcv4urqiqOjI/v37+fpp5/G39+fyMhIhgwZwqBBg+4YZ2hoKF9++SXffPMNDRs25IknnmDbtm357udTTz3Fyy+/zNChQ2nYsCGbN29m3Lhx+b4+v0wmE6tWreKxxx6jf//++Pv707NnT44dO0bFihULvT0RERERKTlMZrPZXNRBiORXVlYWbm5u+Iz4glJ2jgCkTelQxFGJiIiIyDXXvq9lZmbedomCRkRERERERMTqlIgUQ3Xr1rV43e31283ewiUiIiIiUtLorVnF0KpVq7h8+fJNz2lthYiIiIjcD5SIFEPVqlUr6hBERERERO4pJSJSIu2NDbvt4icRERERKd60RkRERERERKxOiYiIiIiIiFidEhEREREREbE6JSIiIiIiImJ1SkRERERERMTqlIiIiIiIiIjVKRERERERERGrUyIiIiIiIiJWp0RERERERESsTomIiIiIiIhYnRIRERERERGxOiUiIiIiIiJidUpERERERETE6pSIiIiIiIiI1SkRERERERERqytd1AGIFITZbAYgKyuriCMRERERkZu59j3t2ve2W1EiIiXK6dOnAfDx8SniSERERETkds6dO4ebm9stzysRkRLFw8MDgPT09Nv+iy3FU1ZWFj4+Phw/fhxXV9eiDkfugp5hyadnWPLpGZZsD8LzM5vNnDt3jkqVKt22nBIRKVFKlbq6rMnNze2+/cP7IHB1ddXzK+H0DEs+PcOST8+wZLvfn19+/sJYi9VFRERERMTqlIiIiIiIiIjVKRGREsXOzo4JEyZgZ2dX1KHIXdDzK/n0DEs+PcOST8+wZNPz+39M5ju9V0tERERERKSQaURERERERESsTomIiIiIiIhYnRIRERERERGxOiUiIiIiIiJidUpEpEi99957+Pr6Ym9vz8MPP8y2bdtuW/7LL7+kdu3a2NvbU79+fVatWmVx3mw2M378eLy9vXFwcKB169YcOnToXnbhgVfYz3Dp0qU8+eSTlCtXDpPJRHJy8j2MXqBwn+Hly5cZNWoU9evXx8nJiUqVKhEeHs7vv/9+r7vxwCrsP4MxMTHUrl0bJycnypYtS+vWrdm6deu97MIDr7Cf4fUGDx6MyWRi5syZhRy1XK+wn2FERAQmk8lia9u27b3sQtEwixSRxYsXm21tbc2fffaZ+eeffzYPHDjQ7O7ubj5x4sRNyyclJZltbGzMU6dONe/bt888duxYc5kyZcx79uwxykyZMsXs5uZmXr58uTklJcX81FNPmR966CHzX3/9Za1uPVDuxTOcP3++OTY21vzxxx+bAfOuXbus1JsHU2E/w7Nnz5pbt25tXrJkiXn//v3mLVu2mJs1a2YOCgqyZrceGPfiz+DChQvNCQkJ5iNHjpj37t1rfv75582urq7mkydPWqtbD5R78QyvWbp0qblBgwbmSpUqmWfMmHGPe/LguhfPsF+/fua2bduaMzIyjO3PP/+0VpesRomIFJlmzZqZhwwZYuzn5uaaK1WqZJ48efJNy/fo0cPcoUMHi2MPP/ywedCgQWaz2WzOy8sze3l5md9++23j/NmzZ812dnbmzz///B70QAr7GV7v6NGjSkSs4F4+w2u2bdtmBszHjh0rnKDFYI3nl5mZaQbM69atK5ygxcK9eoa//vqruXLlyua9e/eaq1WrpkTkHroXz7Bfv37mzp0735N4ixNNzZIicenSJXbs2EHr1q2NY6VKlaJ169Zs2bLlptds2bLFojxAWFiYUf7o0aP88ccfFmXc3Nx4+OGHb1mn3L178QzFuqz1DDMzMzGZTLi7uxdK3HKVNZ7fpUuX+Oijj3Bzc6NBgwaFF7wA9+4Z5uXl0bdvX1599VXq1q17b4IX4N7+OUxMTKRChQrUqlWLF154gdOnTxd+B4qYEhEpEqdOnSI3N5eKFStaHK9YsSJ//PHHTa/5448/blv+2j8LUqfcvXvxDMW6rPEML168yKhRo+jVqxeurq6FE7gA9/b5rVixAmdnZ+zt7ZkxYwYJCQmUL1++cDsg9+wZvvXWW5QuXZphw4YVftBi4V49w7Zt2zJ//nzWr1/PW2+9xYYNG2jXrh25ubmF34kiVLqoAxARkfvT5cuX6dGjB2azmblz5xZ1OFIAjz/+OMnJyZw6dYqPP/6YHj16sHXrVipUqFDUockd7Nixg1mzZrFz505MJlNRhyN3qWfPnsbn+vXrExgYSI0aNUhMTKRVq1ZFGFnh0oiIFIny5ctjY2PDiRMnLI6fOHECLy+vm17j5eV12/LX/lmQOuXu3YtnKNZ1L5/htSTk2LFjJCQkaDTkHriXz8/JyYmaNWvSvHlzPv30U0qXLs2nn35auB2Qe/IMN27cyMmTJ6latSqlS5emdOnSHDt2jFdeeQVfX9970o8HmbX+X1i9enXKly/P4cOH/3nQxYgSESkStra2BAUFsX79euNYXl4e69evJzg4+KbXBAcHW5QHSEhIMMo/9NBDeHl5WZTJyspi69att6xT7t69eIZiXffqGV5LQg4dOsS6desoV67cvenAA86afwbz8vLIycn550GLhXvxDPv27cvu3btJTk42tkqVKvHqq6+yZs2ae9eZB5S1/hz++uuvnD59Gm9v78IJvLgo6tXy8uBavHix2c7OzhwfH2/et2+fOTIy0uzu7m7+448/zGaz2dy3b1/z6NGjjfJJSUnm0qVLm6dNm2ZOTU01T5gw4aav73V3dzd//fXX5t27d5s7d+6s1/feQ/fiGZ4+fdq8a9cu88qVK82AefHixeZdu3aZMzIyrN6/B0FhP8NLly6Zn3rqKXOVKlXMycnJFq+ezMnJKZI+3s8K+/llZ2ebo6OjzVu2bDGnpaWZf/rpJ3P//v3NdnZ25r179xZJH+939+K/o3+nt2bdW4X9DM+dO2eOiooyb9myxXz06FHzunXrzI0bNzb7+fmZL168WCR9vFeUiEiRmjNnjrlq1apmW1tbc7Nmzcw//vijcS4kJMTcr18/i/JffPGF2d/f32xra2uuW7eueeX/184dozYIRgEct0P0BCJx8TBCxoCHyDFCjpJTZM7uDbyIbr5OLbTpaF+h/n7wTU6PB8KfD308vjxf1zWu12s0TRNVVUXf9zFNU8You7X1Du/3exRF8XJut1vCNPu05Q4/frv803k+n0kT7cuW+1uWJYZhiLZtoyzLOB6PcT6fYxzHrHF2aev36HdC5PdtucN5nuN0OkVd13E4HKLrurhcLp9h85+8RUT8zV0MAACwV74RAQAA0gkRAAAgnRABAADSCREAACCdEAEAANIJEQAAIJ0QAQAA0gkRAAAgnRABAADSCREAACCdEAEAANIJEQAAIN070YNedDCn41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96" y="1832537"/>
            <a:ext cx="733350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9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64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Predictive model to understand factors that influence buying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ADMIN</cp:lastModifiedBy>
  <cp:revision>5</cp:revision>
  <dcterms:created xsi:type="dcterms:W3CDTF">2022-12-06T11:13:27Z</dcterms:created>
  <dcterms:modified xsi:type="dcterms:W3CDTF">2024-04-12T19:32:02Z</dcterms:modified>
</cp:coreProperties>
</file>